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1" r:id="rId6"/>
    <p:sldId id="260" r:id="rId7"/>
    <p:sldId id="259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295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14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29840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Онлайн-магазин по продаже кофе </a:t>
            </a:r>
            <a:r>
              <a:rPr lang="en-US" sz="6036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Starbuzz</a:t>
            </a:r>
            <a:endParaRPr lang="en-US" sz="6036" dirty="0"/>
          </a:p>
        </p:txBody>
      </p:sp>
      <p:sp>
        <p:nvSpPr>
          <p:cNvPr id="6" name="Shape 3"/>
          <p:cNvSpPr/>
          <p:nvPr/>
        </p:nvSpPr>
        <p:spPr>
          <a:xfrm>
            <a:off x="833199" y="602003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231219" y="2236470"/>
            <a:ext cx="7477601" cy="11404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Starbuzz</a:t>
            </a:r>
            <a:endParaRPr lang="en-US" sz="6036" dirty="0"/>
          </a:p>
        </p:txBody>
      </p:sp>
      <p:sp>
        <p:nvSpPr>
          <p:cNvPr id="6" name="Shape 3"/>
          <p:cNvSpPr/>
          <p:nvPr/>
        </p:nvSpPr>
        <p:spPr>
          <a:xfrm>
            <a:off x="833199" y="602003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E305666-CEBC-6B1F-335B-0433E25B8602}"/>
              </a:ext>
            </a:extLst>
          </p:cNvPr>
          <p:cNvSpPr/>
          <p:nvPr/>
        </p:nvSpPr>
        <p:spPr>
          <a:xfrm>
            <a:off x="817065" y="4158261"/>
            <a:ext cx="63059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</a:t>
            </a: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Сайт-онлайн магазин по продаже различных кофейных напитков и хлебобулочных изделий, изготовленных в наших кофейнях.</a:t>
            </a:r>
            <a:endParaRPr lang="en-US" sz="1750" dirty="0"/>
          </a:p>
        </p:txBody>
      </p:sp>
      <p:pic>
        <p:nvPicPr>
          <p:cNvPr id="10" name="Рисунок 9" descr="Изображение выглядит как на открытом воздухе, строительство, имущество, тон">
            <a:extLst>
              <a:ext uri="{FF2B5EF4-FFF2-40B4-BE49-F238E27FC236}">
                <a16:creationId xmlns:a16="http://schemas.microsoft.com/office/drawing/2014/main" id="{6D57224F-693B-2E1C-B4F4-789880DCD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08"/>
          <a:stretch/>
        </p:blipFill>
        <p:spPr>
          <a:xfrm>
            <a:off x="7787232" y="1676400"/>
            <a:ext cx="630590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4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9806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443728"/>
                </a:solidFill>
                <a:ea typeface="Crimson Pro" pitchFamily="34" charset="-122"/>
              </a:rPr>
              <a:t>Функционал и возможности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168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Доставка на дом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4" y="2986207"/>
            <a:ext cx="2777490" cy="1393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Заказ доставки кофе и хлебобулочных изделий прямо до квартиры.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416851"/>
            <a:ext cx="3156347" cy="34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Самовывоз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3" y="2990493"/>
            <a:ext cx="2726968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Заказ кофе и хлебобулочных изделий в ближайший пункт выдачи.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416851"/>
            <a:ext cx="3156347" cy="34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Открытость рецептов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37172" y="2990493"/>
            <a:ext cx="3156347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Все наши рецепт, по которым мы готовим наши напитки открыты для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публичного просмотра.</a:t>
            </a:r>
            <a:endParaRPr lang="en-US" sz="1750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23FABE96-D0A1-1F07-FE45-064F6F2A1C0D}"/>
              </a:ext>
            </a:extLst>
          </p:cNvPr>
          <p:cNvSpPr/>
          <p:nvPr/>
        </p:nvSpPr>
        <p:spPr>
          <a:xfrm>
            <a:off x="2037993" y="4944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AE588D43-5F9C-57D8-3841-87AD38A44373}"/>
              </a:ext>
            </a:extLst>
          </p:cNvPr>
          <p:cNvSpPr/>
          <p:nvPr/>
        </p:nvSpPr>
        <p:spPr>
          <a:xfrm>
            <a:off x="2037994" y="5513507"/>
            <a:ext cx="2777490" cy="1124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5DFF2C5D-E95E-920E-75F0-907899C4E9AB}"/>
              </a:ext>
            </a:extLst>
          </p:cNvPr>
          <p:cNvSpPr/>
          <p:nvPr/>
        </p:nvSpPr>
        <p:spPr>
          <a:xfrm>
            <a:off x="5743932" y="4690151"/>
            <a:ext cx="3156347" cy="34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Редактирование магазина</a:t>
            </a:r>
            <a:endParaRPr lang="en-US" sz="2187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73477BC3-5F9B-502B-7279-33B7522EBEA3}"/>
              </a:ext>
            </a:extLst>
          </p:cNvPr>
          <p:cNvSpPr/>
          <p:nvPr/>
        </p:nvSpPr>
        <p:spPr>
          <a:xfrm>
            <a:off x="5743933" y="5517793"/>
            <a:ext cx="2726968" cy="1403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Выбор ближайшего пункта выдачи, которому прийдет ваш заказ на обработку.</a:t>
            </a:r>
            <a:endParaRPr lang="en-US" sz="1750" dirty="0"/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0028BB82-33AE-A700-3CDE-BC513A564E69}"/>
              </a:ext>
            </a:extLst>
          </p:cNvPr>
          <p:cNvSpPr/>
          <p:nvPr/>
        </p:nvSpPr>
        <p:spPr>
          <a:xfrm>
            <a:off x="9449872" y="4944151"/>
            <a:ext cx="3529528" cy="34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Редактирование профиля</a:t>
            </a:r>
            <a:endParaRPr lang="en-US" sz="2187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63072B04-83AB-C253-EB8A-4388788CF03E}"/>
              </a:ext>
            </a:extLst>
          </p:cNvPr>
          <p:cNvSpPr/>
          <p:nvPr/>
        </p:nvSpPr>
        <p:spPr>
          <a:xfrm>
            <a:off x="9437172" y="5517793"/>
            <a:ext cx="382162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Можно полностью редактировать свой профиль, от добавления </a:t>
            </a:r>
            <a:r>
              <a:rPr lang="ru-RU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аватарки</a:t>
            </a: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до изменения адреса проживания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публичного просмотра.</a:t>
            </a:r>
            <a:endParaRPr lang="en-US" sz="1750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02275AB8-7585-1F29-BA20-AE86A868E94A}"/>
              </a:ext>
            </a:extLst>
          </p:cNvPr>
          <p:cNvSpPr/>
          <p:nvPr/>
        </p:nvSpPr>
        <p:spPr>
          <a:xfrm>
            <a:off x="2048232" y="4982251"/>
            <a:ext cx="2726969" cy="34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Информация о нас </a:t>
            </a:r>
            <a:endParaRPr lang="en-US" sz="2187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AEF8574A-611A-3500-A2DB-A60140AB97DF}"/>
              </a:ext>
            </a:extLst>
          </p:cNvPr>
          <p:cNvSpPr/>
          <p:nvPr/>
        </p:nvSpPr>
        <p:spPr>
          <a:xfrm>
            <a:off x="2048233" y="5555893"/>
            <a:ext cx="2726968" cy="1403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Есть несколько статей про наше кафе и наше кофе, которые можно прочитать.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" name="Text 2"/>
          <p:cNvSpPr/>
          <p:nvPr/>
        </p:nvSpPr>
        <p:spPr>
          <a:xfrm>
            <a:off x="2037993" y="83327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Все существующие вкладки на нашем сайте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8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25635" y="2820194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548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Главная страница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352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Вкладка, на которой содержится вся информация о проходящих акциях.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8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8"/>
          <p:cNvSpPr/>
          <p:nvPr/>
        </p:nvSpPr>
        <p:spPr>
          <a:xfrm>
            <a:off x="7591306" y="2820194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548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Меню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352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Вкладка, где можно добавить товары в корзину для дальнейшего заказа.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4418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2"/>
          <p:cNvSpPr/>
          <p:nvPr/>
        </p:nvSpPr>
        <p:spPr>
          <a:xfrm>
            <a:off x="2206585" y="4483497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518144"/>
            <a:ext cx="34535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ea typeface="Crimson Pro" pitchFamily="34" charset="-122"/>
              </a:rPr>
              <a:t>Рецепты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499856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Вкладка, где прописаны все рецепты, по которым мы готовим наши кофе.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4418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16"/>
          <p:cNvSpPr/>
          <p:nvPr/>
        </p:nvSpPr>
        <p:spPr>
          <a:xfrm>
            <a:off x="7586424" y="4483497"/>
            <a:ext cx="1796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5181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По</a:t>
            </a: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иск магазина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499856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Вкладка для выбора ближайшей точки, куда поступит ваш заказ.</a:t>
            </a:r>
            <a:endParaRPr lang="en-US" sz="1750" dirty="0"/>
          </a:p>
        </p:txBody>
      </p:sp>
      <p:sp>
        <p:nvSpPr>
          <p:cNvPr id="26" name="Shape 15">
            <a:extLst>
              <a:ext uri="{FF2B5EF4-FFF2-40B4-BE49-F238E27FC236}">
                <a16:creationId xmlns:a16="http://schemas.microsoft.com/office/drawing/2014/main" id="{5879281E-B328-7927-83DD-A6483D350FB5}"/>
              </a:ext>
            </a:extLst>
          </p:cNvPr>
          <p:cNvSpPr/>
          <p:nvPr/>
        </p:nvSpPr>
        <p:spPr>
          <a:xfrm>
            <a:off x="7426285" y="60055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E6AB29E4-BF2D-49FC-BCC7-5211E500C537}"/>
              </a:ext>
            </a:extLst>
          </p:cNvPr>
          <p:cNvSpPr/>
          <p:nvPr/>
        </p:nvSpPr>
        <p:spPr>
          <a:xfrm>
            <a:off x="7586424" y="6047263"/>
            <a:ext cx="1796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u-RU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6</a:t>
            </a:r>
            <a:endParaRPr lang="en-US" sz="2624" dirty="0"/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29B38865-DBF9-CCA0-556B-99ABDD17C181}"/>
              </a:ext>
            </a:extLst>
          </p:cNvPr>
          <p:cNvSpPr/>
          <p:nvPr/>
        </p:nvSpPr>
        <p:spPr>
          <a:xfrm>
            <a:off x="8148399" y="60819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Вкладки о нас</a:t>
            </a:r>
            <a:endParaRPr lang="en-US" sz="2187" dirty="0"/>
          </a:p>
        </p:txBody>
      </p:sp>
      <p:sp>
        <p:nvSpPr>
          <p:cNvPr id="29" name="Text 18">
            <a:extLst>
              <a:ext uri="{FF2B5EF4-FFF2-40B4-BE49-F238E27FC236}">
                <a16:creationId xmlns:a16="http://schemas.microsoft.com/office/drawing/2014/main" id="{89B232FB-3952-716E-5B41-69343B4D4622}"/>
              </a:ext>
            </a:extLst>
          </p:cNvPr>
          <p:cNvSpPr/>
          <p:nvPr/>
        </p:nvSpPr>
        <p:spPr>
          <a:xfrm>
            <a:off x="8148399" y="656232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 этих вкладках прописана вся информация о нашей компании.</a:t>
            </a:r>
            <a:endParaRPr lang="en-US" sz="1750" dirty="0"/>
          </a:p>
        </p:txBody>
      </p:sp>
      <p:sp>
        <p:nvSpPr>
          <p:cNvPr id="30" name="Shape 15">
            <a:extLst>
              <a:ext uri="{FF2B5EF4-FFF2-40B4-BE49-F238E27FC236}">
                <a16:creationId xmlns:a16="http://schemas.microsoft.com/office/drawing/2014/main" id="{217C734E-7D54-008F-5A55-FCCCA49A8FF1}"/>
              </a:ext>
            </a:extLst>
          </p:cNvPr>
          <p:cNvSpPr/>
          <p:nvPr/>
        </p:nvSpPr>
        <p:spPr>
          <a:xfrm>
            <a:off x="2037993" y="60055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1B235014-32EC-2527-F5BB-C9D9A0E7AEC0}"/>
              </a:ext>
            </a:extLst>
          </p:cNvPr>
          <p:cNvSpPr/>
          <p:nvPr/>
        </p:nvSpPr>
        <p:spPr>
          <a:xfrm>
            <a:off x="2198132" y="6047263"/>
            <a:ext cx="1796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u-RU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5</a:t>
            </a:r>
            <a:endParaRPr lang="en-US" sz="2624" dirty="0"/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00D37EB9-EA11-5001-7801-3E40DEB73185}"/>
              </a:ext>
            </a:extLst>
          </p:cNvPr>
          <p:cNvSpPr/>
          <p:nvPr/>
        </p:nvSpPr>
        <p:spPr>
          <a:xfrm>
            <a:off x="2760107" y="60819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Редактирование профиля</a:t>
            </a:r>
            <a:endParaRPr lang="en-US" sz="2187" dirty="0"/>
          </a:p>
        </p:txBody>
      </p:sp>
      <p:sp>
        <p:nvSpPr>
          <p:cNvPr id="33" name="Text 18">
            <a:extLst>
              <a:ext uri="{FF2B5EF4-FFF2-40B4-BE49-F238E27FC236}">
                <a16:creationId xmlns:a16="http://schemas.microsoft.com/office/drawing/2014/main" id="{6CF5DFF8-564B-1620-D6AE-3CF1533EA606}"/>
              </a:ext>
            </a:extLst>
          </p:cNvPr>
          <p:cNvSpPr/>
          <p:nvPr/>
        </p:nvSpPr>
        <p:spPr>
          <a:xfrm>
            <a:off x="2760107" y="656232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Вкладка, в которой можно отредактировать свой профиль.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73263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Файлы сайта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36058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App.py</a:t>
            </a: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– основной файл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3451650" y="3277076"/>
            <a:ext cx="36058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Файл, отвечающий за работу сайта, за его функции и работу с базой данных.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HTML </a:t>
            </a: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файлы в папке </a:t>
            </a: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templates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42108" y="3277076"/>
            <a:ext cx="31205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Файлы, отвечающие за разметку страниц, за добавление ссылок и т.д.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CSS </a:t>
            </a: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файлы в папке </a:t>
            </a: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static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3511273" y="5505450"/>
            <a:ext cx="34630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Файлы, отвечающие за оформление страниц на сайте.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15" name="Text 13"/>
          <p:cNvSpPr/>
          <p:nvPr/>
        </p:nvSpPr>
        <p:spPr>
          <a:xfrm>
            <a:off x="7656076" y="5025033"/>
            <a:ext cx="3362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JS</a:t>
            </a: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файл в папке </a:t>
            </a: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static 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044821" y="5505450"/>
            <a:ext cx="336256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Файл, отвечающий за работу </a:t>
            </a:r>
            <a:r>
              <a:rPr lang="ru-RU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яндекс</a:t>
            </a: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карт внутри страницы выбора магазина.</a:t>
            </a:r>
            <a:endParaRPr lang="en-US" sz="1750" dirty="0"/>
          </a:p>
        </p:txBody>
      </p:sp>
      <p:pic>
        <p:nvPicPr>
          <p:cNvPr id="20" name="Рисунок 19" descr="Изображение выглядит как символ, графическая вставка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D24FA4D-BDEA-4F1C-3732-FBF1A25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66" y="3336766"/>
            <a:ext cx="989327" cy="98350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снимок экрана, текст,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1F5A19C-13FC-1ECE-E6CF-496B50AF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74" y="3433052"/>
            <a:ext cx="1246347" cy="823766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круг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D18F079-58C5-3E5B-C396-19DDD0A0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13" y="5516516"/>
            <a:ext cx="1139560" cy="113956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Шрифт, Графика, логотип, символ">
            <a:extLst>
              <a:ext uri="{FF2B5EF4-FFF2-40B4-BE49-F238E27FC236}">
                <a16:creationId xmlns:a16="http://schemas.microsoft.com/office/drawing/2014/main" id="{023CEB99-4147-98D6-0923-D84A0FC19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966" y="4902511"/>
            <a:ext cx="3335034" cy="16675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2209681"/>
            <a:ext cx="99413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Как сделать заказ на нашем сайте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839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599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Выбор напитка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6409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Выберите напиток или хлебобулочное изделие из меню.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34839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2599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Добавление в корзину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953595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Добавьте выбранный кофе в корзину.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34839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2599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Оформление заказа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53595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Завершите покупку, внеся платежные данные.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34839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2599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Доставка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606409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Мы отправим ваш заказ максимально быстро.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983893" y="1494592"/>
            <a:ext cx="94398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Регистрация на сайте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633305"/>
            <a:ext cx="44410" cy="4101584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4"/>
          <p:cNvSpPr/>
          <p:nvPr/>
        </p:nvSpPr>
        <p:spPr>
          <a:xfrm>
            <a:off x="6287631" y="30346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5"/>
          <p:cNvSpPr/>
          <p:nvPr/>
        </p:nvSpPr>
        <p:spPr>
          <a:xfrm>
            <a:off x="7065228" y="2806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6"/>
          <p:cNvSpPr/>
          <p:nvPr/>
        </p:nvSpPr>
        <p:spPr>
          <a:xfrm>
            <a:off x="7252871" y="2848570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28554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Создание аккаунта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4100" y="3335893"/>
            <a:ext cx="50390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Ввод данных электронной почты, имени пользователя, номера телефона и фамилии.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14545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Shape 10"/>
          <p:cNvSpPr/>
          <p:nvPr/>
        </p:nvSpPr>
        <p:spPr>
          <a:xfrm>
            <a:off x="7065228" y="39177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1"/>
          <p:cNvSpPr/>
          <p:nvPr/>
        </p:nvSpPr>
        <p:spPr>
          <a:xfrm>
            <a:off x="7230249" y="3959423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3966329"/>
            <a:ext cx="30618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Вход на сайт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446746"/>
            <a:ext cx="47157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Вход на сайт под созданным аккаунтом, с помощью электронной почты и пароля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14522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Shape 15"/>
          <p:cNvSpPr/>
          <p:nvPr/>
        </p:nvSpPr>
        <p:spPr>
          <a:xfrm>
            <a:off x="7065228" y="49175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16"/>
          <p:cNvSpPr/>
          <p:nvPr/>
        </p:nvSpPr>
        <p:spPr>
          <a:xfrm>
            <a:off x="7233821" y="4959191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49660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Оформление заказа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1441330" y="5446514"/>
            <a:ext cx="46518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Оформление заказа выбранного напитка на зарегистрированный адрес 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2037993" y="14030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Информация про нашу компанию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25033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Наша компания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27389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 нашем сайте присутствует вкладка, на которой расписана вся информация о нашей компании.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125033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Наше кофе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2738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 нашем сайте присутствует вкладка, где расписано все о сортах кофе которые мы используем.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125033"/>
            <a:ext cx="3518178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296400" y="482738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Также на нашем сайте присутствуют ссылки на электронную почту нашего менеджера, где можно оставлять отзывы.</a:t>
            </a:r>
            <a:endParaRPr lang="en-US" sz="17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8ECE407B-98E2-F1A8-5018-34EBF7435895}"/>
              </a:ext>
            </a:extLst>
          </p:cNvPr>
          <p:cNvSpPr/>
          <p:nvPr/>
        </p:nvSpPr>
        <p:spPr>
          <a:xfrm>
            <a:off x="9308822" y="4334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Наши контакты</a:t>
            </a: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436</Words>
  <Application>Microsoft Office PowerPoint</Application>
  <PresentationFormat>Произвольный</PresentationFormat>
  <Paragraphs>80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Crimson Pro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андрей засимов</cp:lastModifiedBy>
  <cp:revision>4</cp:revision>
  <dcterms:created xsi:type="dcterms:W3CDTF">2024-04-30T09:49:37Z</dcterms:created>
  <dcterms:modified xsi:type="dcterms:W3CDTF">2024-04-30T11:17:11Z</dcterms:modified>
</cp:coreProperties>
</file>