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E9"/>
    <a:srgbClr val="C7C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79E40-5AF3-4C5A-B1C2-C0A4BD8FE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29974-A1A9-4144-9626-71657F22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A8187-49FB-40B6-9739-C135A854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2C8A1-7A5C-4F28-B773-6B4746BD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19A15-711F-4FE2-BECD-4024C9CA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89A53-6EAC-45F8-9B14-2ECE347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F2DAA-E98A-476D-8195-105E87A9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329E5-0590-418B-B49C-4F72E3B2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9F4B-D2EF-4BCF-8095-44AC13F7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4563-8A77-400C-B095-46680837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43ED26-E8A1-4E29-9AC2-EF962C820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0C6E5-DB9C-4883-AE0D-C6B2C14BD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EA4FD-9B11-45F8-A5FE-72AACC7F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CB047-3970-4DDB-AC40-E0640334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5EAB-1907-4FD9-B21B-8FA9B159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B7D3-2C17-46B6-AC1B-3AFC2FB5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97D8-494F-4836-B999-EF8D5A9B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03187-AE88-4A5A-860C-73701C07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2ACF3-F7DC-4BC9-B0FF-D26AE4A7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2AFCE-5DB8-4C01-A90D-05643148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2384-5651-4A12-B728-D0462E17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69078-579A-4780-8341-5DABF093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F72DE-1FF4-4A40-8562-1F103693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C4A05-C8D6-455B-81B4-53FC947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79C28-9722-43DB-93E0-617FAE6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2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972C-198B-4FB2-A29B-C6EE5D70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E3E22-41FC-402F-A61C-64F0B4239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283513-4B13-4D81-B9BE-9728C0CB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9C2E9-69DE-4934-B5AD-02EBA4DE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7BFF9-07AC-46E6-942C-9BA6FA2D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03F04-AB17-44A1-B760-D426BAD2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A2FA-24CC-4F0A-8D6F-9573E006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63130-EA67-424D-92BC-3D9EDFAD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E6653-0656-4D85-B194-9010FEEB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AC2A4-0FE3-4B12-B332-5A40B1D21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92933-A805-4FAD-8B15-971290FE0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65216-B0EB-4438-A3B2-CBB47339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C0037-2D22-4540-ABAE-02C5D86F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37BAF8-535F-49BE-9310-7F9F785A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749E8-AD10-41B3-9184-3A4AF44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6179B-9A68-4C28-8FE5-0F0FE82D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189F4-DA36-4247-A84D-595EA6CB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E3363-0675-4808-A2E1-A9B2BC6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7798E-4AC0-4FA3-9A12-945F6353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34BE21-1882-4F1B-94CF-80C2109B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D913-0D23-4095-AC10-D142660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AD26-33F8-442E-ABD8-0BCB8AFB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225D-B2A4-48D0-AC66-D295DFCE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DF1E-C010-4C71-B731-DC09714C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6F0E-63E0-4016-A182-3BD96F6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8E9AA-56E5-45FB-A941-24C1AF0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DB7A-798E-43F1-A9E0-AD8DC14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1B3-A65D-4214-916F-76B1859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1846E-4FF5-48C7-9961-C8065905E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4A675-3EF7-4536-837C-5B071118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FC5D4-2E0B-4DFB-B406-01E3CA8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695EE-B215-4244-A399-8CEFFF4A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9A4ED-7AB9-4A79-9773-B93D8EE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9EB72-336C-48BC-812A-31A81AED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23CA8-75A4-4E89-B1F4-BD2EF2BD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730B8-A6D9-4081-BD7C-01F2CFF5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D49C-1D8F-43AD-A741-4DEBD55A0F6B}" type="datetimeFigureOut">
              <a:rPr lang="ko-KR" altLang="en-US" smtClean="0"/>
              <a:t>2022-10-07-Fri요일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0B1A3-2452-455C-80DC-FFCFC8CF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8E9E-A137-4F73-B5C0-3F131D405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97C6-0B32-4D49-A581-C0715F96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2D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액션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0E943-A978-4403-A235-4FAA4DF2747E}"/>
              </a:ext>
            </a:extLst>
          </p:cNvPr>
          <p:cNvSpPr txBox="1"/>
          <p:nvPr/>
        </p:nvSpPr>
        <p:spPr>
          <a:xfrm>
            <a:off x="3141023" y="3978233"/>
            <a:ext cx="590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 참가자 </a:t>
            </a:r>
            <a:r>
              <a:rPr lang="en-US" altLang="ko-KR" dirty="0"/>
              <a:t>[</a:t>
            </a:r>
            <a:r>
              <a:rPr lang="ko-KR" altLang="en-US" dirty="0"/>
              <a:t>청소년</a:t>
            </a:r>
            <a:r>
              <a:rPr lang="en-US" altLang="ko-KR" dirty="0"/>
              <a:t>] </a:t>
            </a:r>
            <a:r>
              <a:rPr lang="ko-KR" altLang="en-US" dirty="0" err="1"/>
              <a:t>조한빛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getCurrentAnimation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재생중인 애니메이션 객체 반환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7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getCurrentIndex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재생중인 애니메이션의 몇 번째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이미지가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재생중인지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인덱스 번호를 반환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47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addAnimation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컨트롤러가 관리할 수 있는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추가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6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playAnimation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컨트롤러에 등록된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애니메이션들중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재생할 애니메이션을 선택하여 재생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98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stopAnimation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재생중인 애니메이션 종료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37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waitAnimation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재생할 애니메이션 대기열에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애니메이션을 추가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clearWaiting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재생할 애니메이션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대기열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비우기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88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컨트롤러의 핵심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애니메이션의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재생을 관리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54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Block(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EntityManager.Entity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맵 제작에 사용되는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블럭들의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부모 클래스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BlockManager.py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96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Enemy(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EntityManager.Living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맵 제작에 사용되는 적들의 부모 클래스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EnemyManager.py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8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03029" y="468026"/>
            <a:ext cx="9268918" cy="95229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016178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주제 선정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필수 요소 선택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 과정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64227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Enemy(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EntityManager.Living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여부는 현재 적의 이미지에서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가져와 플레이어의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충돌 여부를 판단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충돌하였다면 공격 범위 내 이므로 적의 공격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재생과 플레이어에게 데미지 적용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EnemyManager.py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63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Entity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 모든 엔티티들의 부모 클래스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 정보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상대 속도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World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EntityManager.py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Living(Entity)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 살아있는 모든 엔티티들의 부모 클래스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엔티티에 중력과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가속도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충돌감지가 적용되며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관련 변수 추가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EntityManager.py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3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엔티티간의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데미지 이벤트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움직임 이벤트 등 여러 활동의 이벤트를 호출하여 이벤트 호출 시 특정 명령 수행 가능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EventManager.py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09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전반적인 게임의 정보가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설정값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스크린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상태를 알 수 있음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객체는 하나만 존재해야 하므로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싱글톤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패턴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이용하여 구현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37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 메뉴와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엔딩 메뉴가 구현되어 있으며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 메뉴에 들어가는 버튼과 텍스트들이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MenuManager.py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2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내의 상호작용이 가능한 엔티티를 구현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NpcManager.py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47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파티클을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텍스트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파티클과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존재하며 텍스트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파티클을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글자 출력 옵션이 존재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ParticleManager.py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65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클래스가 정의되어 있음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키 입력에 대한 액션들을 관리하며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플레이어에 액션에 따른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 또는 주변 엔티티 변화를 관리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72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전체적인 화면을 관리하는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Screen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클래스가 정의되어 있음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플레이어와 화면 사이의 오프셋이 존재하여 화면이 플레이어를 부드럽게 따라갈 수 있도록 구현됨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ScreenManager.py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623279"/>
            <a:ext cx="11377534" cy="484182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가볍게 플레이 할 수 있는 캐주얼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게임의 재미 요소를 더해주는 액션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분위기를 올려주는 도트 그래픽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81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Setting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내의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설정값들이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SettingManager.py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11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Setting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내의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설정값들이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 떨림 여부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사운드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볼륨값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등을 저장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SettingManager.py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344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내의 사운드 재생 함수가 정의됨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SoundManager.py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5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내 각 스테이지 별로 클래스 존재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World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객체에서는 해당 월드의 엔티티들을 불러올 수 있으며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BlockManager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Block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들을 이용하여 제작된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맵들이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저장되어 있음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WorldManager.py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8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개선해야할 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704946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 참가로 인해 모든 요소들을 혼자 감당해야 하는 점에서 시간 부족으로 인해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BGM,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효과음이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누락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스테이지의 수가 한 개밖에 존재하지 않음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33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출처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016178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애니메이션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유니티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에셋스토어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Sven Thole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에셋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구매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사운드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Gfx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Sounds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무료 사운드 사용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눈누폰트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이민서</a:t>
            </a:r>
            <a:r>
              <a:rPr lang="en-US" altLang="ko-KR" sz="3600">
                <a:latin typeface="HY견고딕" panose="02030600000101010101" pitchFamily="18" charset="-127"/>
                <a:ea typeface="HY견고딕" panose="02030600000101010101" pitchFamily="18" charset="-127"/>
              </a:rPr>
              <a:t>) - HBIOS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62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출처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016178"/>
            <a:ext cx="11377534" cy="4841822"/>
          </a:xfrm>
        </p:spPr>
        <p:txBody>
          <a:bodyPr>
            <a:normAutofit/>
          </a:bodyPr>
          <a:lstStyle/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애니메이션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Penusbmic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Sci-fi character Pack 9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Penusbmic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Sci-fi character Pack 12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Penusbmic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Sci-fi character Pack 5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Penusbmic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Sci-fi character Pack 10</a:t>
            </a:r>
          </a:p>
          <a:p>
            <a:pPr lvl="1" algn="l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이미지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Heirey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pixel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platform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asset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pack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8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13284"/>
            <a:ext cx="11377534" cy="484182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도트로 이루어진 애니메이션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효과음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준비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인터넷에서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2D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액션 게임 조사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제작에 필요한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에셋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조사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3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요소를 크게 나누어 각 요소들을 관리하는 클래스들을 작성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l">
              <a:buFontTx/>
              <a:buChar char="-"/>
            </a:pP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이벤트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사운드와 같은 요소들을 관리하는 각각의 클래스 작성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4308764" y="1806142"/>
            <a:ext cx="3574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틀 제작</a:t>
            </a:r>
          </a:p>
        </p:txBody>
      </p:sp>
    </p:spTree>
    <p:extLst>
      <p:ext uri="{BB962C8B-B14F-4D97-AF65-F5344CB8AC3E}">
        <p14:creationId xmlns:p14="http://schemas.microsoft.com/office/powerpoint/2010/main" val="395941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Animation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애니메이션들마다 사용되는 이미지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재생 속도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이름이 저장됨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0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게임속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각 엔티티에게 부여되는 객체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컨트롤러에 등록된 애니메이션들을 재생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좌우반전 시키는 역할을 담당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algn="l"/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2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74D1CC-BC41-468E-9694-344BED017C33}"/>
              </a:ext>
            </a:extLst>
          </p:cNvPr>
          <p:cNvSpPr/>
          <p:nvPr/>
        </p:nvSpPr>
        <p:spPr>
          <a:xfrm>
            <a:off x="3301340" y="1259488"/>
            <a:ext cx="5723907" cy="1276598"/>
          </a:xfrm>
          <a:prstGeom prst="rect">
            <a:avLst/>
          </a:prstGeom>
          <a:solidFill>
            <a:srgbClr val="C7C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41E0748-5D65-4719-8A9F-03F6C7C2CD66}"/>
              </a:ext>
            </a:extLst>
          </p:cNvPr>
          <p:cNvSpPr/>
          <p:nvPr/>
        </p:nvSpPr>
        <p:spPr>
          <a:xfrm rot="10800000">
            <a:off x="3142126" y="-391183"/>
            <a:ext cx="6032665" cy="2078182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9EFC5-5A67-48CD-ADEB-82043C44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7902"/>
            <a:ext cx="9268918" cy="952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9F508-29C2-4D42-A6C3-613C14B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33" y="2860786"/>
            <a:ext cx="11377534" cy="4841822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AnimationController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pPr lvl="1"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def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isEnd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: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재생중인 애니메이션의 재생이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l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끝났는지의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여부 반환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AFDC2-2017-4EDD-B7C4-191779D6FD99}"/>
              </a:ext>
            </a:extLst>
          </p:cNvPr>
          <p:cNvSpPr txBox="1"/>
          <p:nvPr/>
        </p:nvSpPr>
        <p:spPr>
          <a:xfrm>
            <a:off x="3586461" y="1800015"/>
            <a:ext cx="514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AnimationManager.py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8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838</Words>
  <Application>Microsoft Office PowerPoint</Application>
  <PresentationFormat>와이드스크린</PresentationFormat>
  <Paragraphs>180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HY견고딕</vt:lpstr>
      <vt:lpstr>맑은 고딕</vt:lpstr>
      <vt:lpstr>Arial</vt:lpstr>
      <vt:lpstr>Office 테마</vt:lpstr>
      <vt:lpstr>2D 기반 액션 게임 기획서</vt:lpstr>
      <vt:lpstr>목차</vt:lpstr>
      <vt:lpstr>주제 선정</vt:lpstr>
      <vt:lpstr>필수 요소</vt:lpstr>
      <vt:lpstr>개발 준비 - 조사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개발 진행</vt:lpstr>
      <vt:lpstr>개선해야할 점</vt:lpstr>
      <vt:lpstr>자료 출처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기반 액션 게임 기획서</dc:title>
  <dc:creator>ㅇ ㅇ</dc:creator>
  <cp:lastModifiedBy>ㅇ ㅇ</cp:lastModifiedBy>
  <cp:revision>10</cp:revision>
  <dcterms:created xsi:type="dcterms:W3CDTF">2022-10-07T13:26:55Z</dcterms:created>
  <dcterms:modified xsi:type="dcterms:W3CDTF">2022-10-07T14:56:55Z</dcterms:modified>
</cp:coreProperties>
</file>