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Franklin Gothic"/>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QZ5zdY0iwBadqv+bQ5KAQHme0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FranklinGothic-bold.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f58e49df3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1f58e49df3_3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pic>
        <p:nvPicPr>
          <p:cNvPr id="12" name="Google Shape;12;g31f58e49df3_6_73"/>
          <p:cNvPicPr preferRelativeResize="0"/>
          <p:nvPr/>
        </p:nvPicPr>
        <p:blipFill rotWithShape="1">
          <a:blip r:embed="rId2">
            <a:alphaModFix/>
          </a:blip>
          <a:srcRect b="0" l="0" r="0" t="0"/>
          <a:stretch/>
        </p:blipFill>
        <p:spPr>
          <a:xfrm>
            <a:off x="0" y="240"/>
            <a:ext cx="12191573" cy="6857760"/>
          </a:xfrm>
          <a:prstGeom prst="rect">
            <a:avLst/>
          </a:prstGeom>
          <a:noFill/>
          <a:ln>
            <a:noFill/>
          </a:ln>
        </p:spPr>
      </p:pic>
      <p:sp>
        <p:nvSpPr>
          <p:cNvPr id="13" name="Google Shape;13;g31f58e49df3_6_73"/>
          <p:cNvSpPr txBox="1"/>
          <p:nvPr>
            <p:ph type="ctrTitle"/>
          </p:nvPr>
        </p:nvSpPr>
        <p:spPr>
          <a:xfrm>
            <a:off x="1721213" y="5276020"/>
            <a:ext cx="4112700" cy="354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2300">
                <a:solidFill>
                  <a:schemeClr val="lt1"/>
                </a:solidFill>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
        <p:nvSpPr>
          <p:cNvPr id="14" name="Google Shape;14;g31f58e49df3_6_73"/>
          <p:cNvSpPr txBox="1"/>
          <p:nvPr>
            <p:ph idx="1" type="subTitle"/>
          </p:nvPr>
        </p:nvSpPr>
        <p:spPr>
          <a:xfrm>
            <a:off x="1721213" y="5828916"/>
            <a:ext cx="5283600" cy="224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1500">
                <a:solidFill>
                  <a:schemeClr val="lt1"/>
                </a:solidFill>
                <a:latin typeface="Arial"/>
                <a:ea typeface="Arial"/>
                <a:cs typeface="Arial"/>
                <a:sym typeface="Arial"/>
              </a:defRPr>
            </a:lvl1pPr>
            <a:lvl2pPr lvl="1" algn="l">
              <a:spcBef>
                <a:spcPts val="0"/>
              </a:spcBef>
              <a:spcAft>
                <a:spcPts val="0"/>
              </a:spcAft>
              <a:buSzPts val="800"/>
              <a:buNone/>
              <a:defRPr/>
            </a:lvl2pPr>
            <a:lvl3pPr lvl="2" algn="l">
              <a:spcBef>
                <a:spcPts val="0"/>
              </a:spcBef>
              <a:spcAft>
                <a:spcPts val="0"/>
              </a:spcAft>
              <a:buSzPts val="800"/>
              <a:buNone/>
              <a:defRPr/>
            </a:lvl3pPr>
            <a:lvl4pPr lvl="3" algn="l">
              <a:spcBef>
                <a:spcPts val="0"/>
              </a:spcBef>
              <a:spcAft>
                <a:spcPts val="0"/>
              </a:spcAft>
              <a:buSzPts val="800"/>
              <a:buNone/>
              <a:defRPr/>
            </a:lvl4pPr>
            <a:lvl5pPr lvl="4" algn="l">
              <a:spcBef>
                <a:spcPts val="0"/>
              </a:spcBef>
              <a:spcAft>
                <a:spcPts val="0"/>
              </a:spcAft>
              <a:buSzPts val="800"/>
              <a:buNone/>
              <a:defRPr/>
            </a:lvl5pPr>
            <a:lvl6pPr lvl="5" algn="l">
              <a:spcBef>
                <a:spcPts val="0"/>
              </a:spcBef>
              <a:spcAft>
                <a:spcPts val="0"/>
              </a:spcAft>
              <a:buSzPts val="800"/>
              <a:buNone/>
              <a:defRPr/>
            </a:lvl6pPr>
            <a:lvl7pPr lvl="6" algn="l">
              <a:spcBef>
                <a:spcPts val="0"/>
              </a:spcBef>
              <a:spcAft>
                <a:spcPts val="0"/>
              </a:spcAft>
              <a:buSzPts val="800"/>
              <a:buNone/>
              <a:defRPr/>
            </a:lvl7pPr>
            <a:lvl8pPr lvl="7" algn="l">
              <a:spcBef>
                <a:spcPts val="0"/>
              </a:spcBef>
              <a:spcAft>
                <a:spcPts val="0"/>
              </a:spcAft>
              <a:buSzPts val="800"/>
              <a:buNone/>
              <a:defRPr/>
            </a:lvl8pPr>
            <a:lvl9pPr lvl="8" algn="l">
              <a:spcBef>
                <a:spcPts val="0"/>
              </a:spcBef>
              <a:spcAft>
                <a:spcPts val="0"/>
              </a:spcAft>
              <a:buSzPts val="800"/>
              <a:buNone/>
              <a:defRPr/>
            </a:lvl9pPr>
          </a:lstStyle>
          <a:p/>
        </p:txBody>
      </p:sp>
      <p:sp>
        <p:nvSpPr>
          <p:cNvPr id="15" name="Google Shape;15;g31f58e49df3_6_73"/>
          <p:cNvSpPr/>
          <p:nvPr/>
        </p:nvSpPr>
        <p:spPr>
          <a:xfrm>
            <a:off x="1721213" y="5739387"/>
            <a:ext cx="5370971"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4" name="Shape 54"/>
        <p:cNvGrpSpPr/>
        <p:nvPr/>
      </p:nvGrpSpPr>
      <p:grpSpPr>
        <a:xfrm>
          <a:off x="0" y="0"/>
          <a:ext cx="0" cy="0"/>
          <a:chOff x="0" y="0"/>
          <a:chExt cx="0" cy="0"/>
        </a:xfrm>
      </p:grpSpPr>
      <p:pic>
        <p:nvPicPr>
          <p:cNvPr id="55" name="Google Shape;55;g31f58e49df3_6_116"/>
          <p:cNvPicPr preferRelativeResize="0"/>
          <p:nvPr/>
        </p:nvPicPr>
        <p:blipFill rotWithShape="1">
          <a:blip r:embed="rId2">
            <a:alphaModFix/>
          </a:blip>
          <a:srcRect b="0" l="0" r="0" t="0"/>
          <a:stretch/>
        </p:blipFill>
        <p:spPr>
          <a:xfrm>
            <a:off x="0" y="240"/>
            <a:ext cx="12191573" cy="6857760"/>
          </a:xfrm>
          <a:prstGeom prst="rect">
            <a:avLst/>
          </a:prstGeom>
          <a:noFill/>
          <a:ln>
            <a:noFill/>
          </a:ln>
        </p:spPr>
      </p:pic>
      <p:pic>
        <p:nvPicPr>
          <p:cNvPr id="56" name="Google Shape;56;g31f58e49df3_6_116"/>
          <p:cNvPicPr preferRelativeResize="0"/>
          <p:nvPr/>
        </p:nvPicPr>
        <p:blipFill rotWithShape="1">
          <a:blip r:embed="rId3">
            <a:alphaModFix/>
          </a:blip>
          <a:srcRect b="0" l="0" r="0" t="0"/>
          <a:stretch/>
        </p:blipFill>
        <p:spPr>
          <a:xfrm>
            <a:off x="2039" y="0"/>
            <a:ext cx="12187064" cy="6857999"/>
          </a:xfrm>
          <a:prstGeom prst="rect">
            <a:avLst/>
          </a:prstGeom>
          <a:noFill/>
          <a:ln>
            <a:noFill/>
          </a:ln>
        </p:spPr>
      </p:pic>
      <p:sp>
        <p:nvSpPr>
          <p:cNvPr id="57" name="Google Shape;57;g31f58e49df3_6_116"/>
          <p:cNvSpPr/>
          <p:nvPr/>
        </p:nvSpPr>
        <p:spPr>
          <a:xfrm>
            <a:off x="2676387" y="2551053"/>
            <a:ext cx="5999100" cy="1386300"/>
          </a:xfrm>
          <a:prstGeom prst="rect">
            <a:avLst/>
          </a:prstGeom>
          <a:solidFill>
            <a:schemeClr val="dk1">
              <a:alpha val="58823"/>
            </a:schemeClr>
          </a:solidFill>
          <a:ln>
            <a:noFill/>
          </a:ln>
        </p:spPr>
        <p:txBody>
          <a:bodyPr anchorCtr="0" anchor="ctr" bIns="27725" lIns="55450" spcFirstLastPara="1" rIns="55450" wrap="square" tIns="27725">
            <a:noAutofit/>
          </a:bodyPr>
          <a:lstStyle/>
          <a:p>
            <a:pPr indent="0" lvl="0" marL="0" rtl="0" algn="ctr">
              <a:spcBef>
                <a:spcPts val="0"/>
              </a:spcBef>
              <a:spcAft>
                <a:spcPts val="0"/>
              </a:spcAft>
              <a:buNone/>
            </a:pPr>
            <a:r>
              <a:t/>
            </a:r>
            <a:endParaRPr sz="1100">
              <a:solidFill>
                <a:schemeClr val="lt1"/>
              </a:solidFill>
            </a:endParaRPr>
          </a:p>
        </p:txBody>
      </p:sp>
      <p:sp>
        <p:nvSpPr>
          <p:cNvPr id="58" name="Google Shape;58;g31f58e49df3_6_116"/>
          <p:cNvSpPr txBox="1"/>
          <p:nvPr>
            <p:ph type="title"/>
          </p:nvPr>
        </p:nvSpPr>
        <p:spPr>
          <a:xfrm>
            <a:off x="2936416" y="2749422"/>
            <a:ext cx="5470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solidFill>
                  <a:srgbClr val="257CE1"/>
                </a:solidFill>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59" name="Shape 59"/>
        <p:cNvGrpSpPr/>
        <p:nvPr/>
      </p:nvGrpSpPr>
      <p:grpSpPr>
        <a:xfrm>
          <a:off x="0" y="0"/>
          <a:ext cx="0" cy="0"/>
          <a:chOff x="0" y="0"/>
          <a:chExt cx="0" cy="0"/>
        </a:xfrm>
      </p:grpSpPr>
      <p:pic>
        <p:nvPicPr>
          <p:cNvPr id="60" name="Google Shape;60;g31f58e49df3_6_121"/>
          <p:cNvPicPr preferRelativeResize="0"/>
          <p:nvPr/>
        </p:nvPicPr>
        <p:blipFill rotWithShape="1">
          <a:blip r:embed="rId2">
            <a:alphaModFix/>
          </a:blip>
          <a:srcRect b="0" l="0" r="0" t="0"/>
          <a:stretch/>
        </p:blipFill>
        <p:spPr>
          <a:xfrm>
            <a:off x="0" y="240"/>
            <a:ext cx="12191573" cy="6857760"/>
          </a:xfrm>
          <a:prstGeom prst="rect">
            <a:avLst/>
          </a:prstGeom>
          <a:noFill/>
          <a:ln>
            <a:noFill/>
          </a:ln>
        </p:spPr>
      </p:pic>
      <p:pic>
        <p:nvPicPr>
          <p:cNvPr id="61" name="Google Shape;61;g31f58e49df3_6_121"/>
          <p:cNvPicPr preferRelativeResize="0"/>
          <p:nvPr/>
        </p:nvPicPr>
        <p:blipFill rotWithShape="1">
          <a:blip r:embed="rId3">
            <a:alphaModFix/>
          </a:blip>
          <a:srcRect b="0" l="0" r="0" t="0"/>
          <a:stretch/>
        </p:blipFill>
        <p:spPr>
          <a:xfrm>
            <a:off x="2039" y="0"/>
            <a:ext cx="12187064" cy="6857999"/>
          </a:xfrm>
          <a:prstGeom prst="rect">
            <a:avLst/>
          </a:prstGeom>
          <a:noFill/>
          <a:ln>
            <a:noFill/>
          </a:ln>
        </p:spPr>
      </p:pic>
      <p:sp>
        <p:nvSpPr>
          <p:cNvPr id="62" name="Google Shape;62;g31f58e49df3_6_121"/>
          <p:cNvSpPr/>
          <p:nvPr/>
        </p:nvSpPr>
        <p:spPr>
          <a:xfrm>
            <a:off x="4247560" y="4445570"/>
            <a:ext cx="5999100" cy="1386300"/>
          </a:xfrm>
          <a:prstGeom prst="rect">
            <a:avLst/>
          </a:prstGeom>
          <a:solidFill>
            <a:schemeClr val="dk1">
              <a:alpha val="58823"/>
            </a:schemeClr>
          </a:solidFill>
          <a:ln>
            <a:noFill/>
          </a:ln>
        </p:spPr>
        <p:txBody>
          <a:bodyPr anchorCtr="0" anchor="ctr" bIns="27725" lIns="55450" spcFirstLastPara="1" rIns="55450" wrap="square" tIns="27725">
            <a:noAutofit/>
          </a:bodyPr>
          <a:lstStyle/>
          <a:p>
            <a:pPr indent="0" lvl="0" marL="0" rtl="0" algn="ctr">
              <a:spcBef>
                <a:spcPts val="0"/>
              </a:spcBef>
              <a:spcAft>
                <a:spcPts val="0"/>
              </a:spcAft>
              <a:buNone/>
            </a:pPr>
            <a:r>
              <a:t/>
            </a:r>
            <a:endParaRPr sz="1100">
              <a:solidFill>
                <a:schemeClr val="lt1"/>
              </a:solidFill>
            </a:endParaRPr>
          </a:p>
        </p:txBody>
      </p:sp>
      <p:sp>
        <p:nvSpPr>
          <p:cNvPr id="63" name="Google Shape;63;g31f58e49df3_6_121"/>
          <p:cNvSpPr txBox="1"/>
          <p:nvPr>
            <p:ph type="title"/>
          </p:nvPr>
        </p:nvSpPr>
        <p:spPr>
          <a:xfrm>
            <a:off x="4507590" y="4643940"/>
            <a:ext cx="5470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solidFill>
                  <a:srgbClr val="257CE1"/>
                </a:solidFill>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4" name="Shape 6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66" name="Shape 66"/>
        <p:cNvGrpSpPr/>
        <p:nvPr/>
      </p:nvGrpSpPr>
      <p:grpSpPr>
        <a:xfrm>
          <a:off x="0" y="0"/>
          <a:ext cx="0" cy="0"/>
          <a:chOff x="0" y="0"/>
          <a:chExt cx="0" cy="0"/>
        </a:xfrm>
      </p:grpSpPr>
      <p:sp>
        <p:nvSpPr>
          <p:cNvPr id="67" name="Google Shape;67;g31f58e49df3_6_12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
        <p:nvSpPr>
          <p:cNvPr id="68" name="Google Shape;68;g31f58e49df3_6_12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9" name="Google Shape;69;g31f58e49df3_6_1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spAutoFit/>
          </a:bodyPr>
          <a:lstStyle>
            <a:lvl1pPr lvl="0" algn="l">
              <a:spcBef>
                <a:spcPts val="0"/>
              </a:spcBef>
              <a:spcAft>
                <a:spcPts val="0"/>
              </a:spcAft>
              <a:buSzPts val="800"/>
              <a:buNone/>
              <a:defRPr/>
            </a:lvl1pPr>
            <a:lvl2pPr lvl="1" algn="l">
              <a:spcBef>
                <a:spcPts val="0"/>
              </a:spcBef>
              <a:spcAft>
                <a:spcPts val="0"/>
              </a:spcAft>
              <a:buSzPts val="800"/>
              <a:buNone/>
              <a:defRPr/>
            </a:lvl2pPr>
            <a:lvl3pPr lvl="2" algn="l">
              <a:spcBef>
                <a:spcPts val="0"/>
              </a:spcBef>
              <a:spcAft>
                <a:spcPts val="0"/>
              </a:spcAft>
              <a:buSzPts val="800"/>
              <a:buNone/>
              <a:defRPr/>
            </a:lvl3pPr>
            <a:lvl4pPr lvl="3" algn="l">
              <a:spcBef>
                <a:spcPts val="0"/>
              </a:spcBef>
              <a:spcAft>
                <a:spcPts val="0"/>
              </a:spcAft>
              <a:buSzPts val="800"/>
              <a:buNone/>
              <a:defRPr/>
            </a:lvl4pPr>
            <a:lvl5pPr lvl="4" algn="l">
              <a:spcBef>
                <a:spcPts val="0"/>
              </a:spcBef>
              <a:spcAft>
                <a:spcPts val="0"/>
              </a:spcAft>
              <a:buSzPts val="800"/>
              <a:buNone/>
              <a:defRPr/>
            </a:lvl5pPr>
            <a:lvl6pPr lvl="5" algn="l">
              <a:spcBef>
                <a:spcPts val="0"/>
              </a:spcBef>
              <a:spcAft>
                <a:spcPts val="0"/>
              </a:spcAft>
              <a:buSzPts val="800"/>
              <a:buNone/>
              <a:defRPr/>
            </a:lvl6pPr>
            <a:lvl7pPr lvl="6" algn="l">
              <a:spcBef>
                <a:spcPts val="0"/>
              </a:spcBef>
              <a:spcAft>
                <a:spcPts val="0"/>
              </a:spcAft>
              <a:buSzPts val="800"/>
              <a:buNone/>
              <a:defRPr/>
            </a:lvl7pPr>
            <a:lvl8pPr lvl="7" algn="l">
              <a:spcBef>
                <a:spcPts val="0"/>
              </a:spcBef>
              <a:spcAft>
                <a:spcPts val="0"/>
              </a:spcAft>
              <a:buSzPts val="800"/>
              <a:buNone/>
              <a:defRPr/>
            </a:lvl8pPr>
            <a:lvl9pPr lvl="8" algn="l">
              <a:spcBef>
                <a:spcPts val="0"/>
              </a:spcBef>
              <a:spcAft>
                <a:spcPts val="0"/>
              </a:spcAft>
              <a:buSzPts val="800"/>
              <a:buNone/>
              <a:defRPr/>
            </a:lvl9pPr>
          </a:lstStyle>
          <a:p/>
        </p:txBody>
      </p:sp>
      <p:sp>
        <p:nvSpPr>
          <p:cNvPr id="70" name="Google Shape;70;g31f58e49df3_6_1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spAutoFit/>
          </a:bodyPr>
          <a:lstStyle>
            <a:lvl1pPr lvl="0" algn="ctr">
              <a:spcBef>
                <a:spcPts val="0"/>
              </a:spcBef>
              <a:spcAft>
                <a:spcPts val="0"/>
              </a:spcAft>
              <a:buSzPts val="800"/>
              <a:buNone/>
              <a:defRPr/>
            </a:lvl1pPr>
            <a:lvl2pPr lvl="1" algn="l">
              <a:spcBef>
                <a:spcPts val="0"/>
              </a:spcBef>
              <a:spcAft>
                <a:spcPts val="0"/>
              </a:spcAft>
              <a:buSzPts val="800"/>
              <a:buNone/>
              <a:defRPr/>
            </a:lvl2pPr>
            <a:lvl3pPr lvl="2" algn="l">
              <a:spcBef>
                <a:spcPts val="0"/>
              </a:spcBef>
              <a:spcAft>
                <a:spcPts val="0"/>
              </a:spcAft>
              <a:buSzPts val="800"/>
              <a:buNone/>
              <a:defRPr/>
            </a:lvl3pPr>
            <a:lvl4pPr lvl="3" algn="l">
              <a:spcBef>
                <a:spcPts val="0"/>
              </a:spcBef>
              <a:spcAft>
                <a:spcPts val="0"/>
              </a:spcAft>
              <a:buSzPts val="800"/>
              <a:buNone/>
              <a:defRPr/>
            </a:lvl4pPr>
            <a:lvl5pPr lvl="4" algn="l">
              <a:spcBef>
                <a:spcPts val="0"/>
              </a:spcBef>
              <a:spcAft>
                <a:spcPts val="0"/>
              </a:spcAft>
              <a:buSzPts val="800"/>
              <a:buNone/>
              <a:defRPr/>
            </a:lvl5pPr>
            <a:lvl6pPr lvl="5" algn="l">
              <a:spcBef>
                <a:spcPts val="0"/>
              </a:spcBef>
              <a:spcAft>
                <a:spcPts val="0"/>
              </a:spcAft>
              <a:buSzPts val="800"/>
              <a:buNone/>
              <a:defRPr/>
            </a:lvl6pPr>
            <a:lvl7pPr lvl="6" algn="l">
              <a:spcBef>
                <a:spcPts val="0"/>
              </a:spcBef>
              <a:spcAft>
                <a:spcPts val="0"/>
              </a:spcAft>
              <a:buSzPts val="800"/>
              <a:buNone/>
              <a:defRPr/>
            </a:lvl7pPr>
            <a:lvl8pPr lvl="7" algn="l">
              <a:spcBef>
                <a:spcPts val="0"/>
              </a:spcBef>
              <a:spcAft>
                <a:spcPts val="0"/>
              </a:spcAft>
              <a:buSzPts val="800"/>
              <a:buNone/>
              <a:defRPr/>
            </a:lvl8pPr>
            <a:lvl9pPr lvl="8" algn="l">
              <a:spcBef>
                <a:spcPts val="0"/>
              </a:spcBef>
              <a:spcAft>
                <a:spcPts val="0"/>
              </a:spcAft>
              <a:buSzPts val="800"/>
              <a:buNone/>
              <a:defRPr/>
            </a:lvl9pPr>
          </a:lstStyle>
          <a:p/>
        </p:txBody>
      </p:sp>
      <p:sp>
        <p:nvSpPr>
          <p:cNvPr id="71" name="Google Shape;71;g31f58e49df3_6_128"/>
          <p:cNvSpPr txBox="1"/>
          <p:nvPr>
            <p:ph idx="12" type="sldNum"/>
          </p:nvPr>
        </p:nvSpPr>
        <p:spPr>
          <a:xfrm>
            <a:off x="8610600" y="6356350"/>
            <a:ext cx="2743200" cy="261600"/>
          </a:xfrm>
          <a:prstGeom prst="rect">
            <a:avLst/>
          </a:prstGeom>
          <a:noFill/>
          <a:ln>
            <a:noFill/>
          </a:ln>
        </p:spPr>
        <p:txBody>
          <a:bodyPr anchorCtr="0" anchor="ctr" bIns="45700" lIns="91425" spcFirstLastPara="1" rIns="91425" wrap="square" tIns="4570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pic>
        <p:nvPicPr>
          <p:cNvPr id="17" name="Google Shape;17;g31f58e49df3_6_78"/>
          <p:cNvPicPr preferRelativeResize="0"/>
          <p:nvPr/>
        </p:nvPicPr>
        <p:blipFill rotWithShape="1">
          <a:blip r:embed="rId2">
            <a:alphaModFix/>
          </a:blip>
          <a:srcRect b="0" l="0" r="0" t="0"/>
          <a:stretch/>
        </p:blipFill>
        <p:spPr>
          <a:xfrm>
            <a:off x="2039" y="0"/>
            <a:ext cx="12187064" cy="6857999"/>
          </a:xfrm>
          <a:prstGeom prst="rect">
            <a:avLst/>
          </a:prstGeom>
          <a:noFill/>
          <a:ln>
            <a:noFill/>
          </a:ln>
        </p:spPr>
      </p:pic>
      <p:sp>
        <p:nvSpPr>
          <p:cNvPr id="18" name="Google Shape;18;g31f58e49df3_6_78"/>
          <p:cNvSpPr txBox="1"/>
          <p:nvPr>
            <p:ph type="title"/>
          </p:nvPr>
        </p:nvSpPr>
        <p:spPr>
          <a:xfrm>
            <a:off x="4155138" y="4537986"/>
            <a:ext cx="5932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pic>
        <p:nvPicPr>
          <p:cNvPr id="20" name="Google Shape;20;g31f58e49df3_6_81"/>
          <p:cNvPicPr preferRelativeResize="0"/>
          <p:nvPr/>
        </p:nvPicPr>
        <p:blipFill rotWithShape="1">
          <a:blip r:embed="rId2">
            <a:alphaModFix/>
          </a:blip>
          <a:srcRect b="0" l="0" r="0" t="0"/>
          <a:stretch/>
        </p:blipFill>
        <p:spPr>
          <a:xfrm>
            <a:off x="2039" y="0"/>
            <a:ext cx="12187064" cy="6857999"/>
          </a:xfrm>
          <a:prstGeom prst="rect">
            <a:avLst/>
          </a:prstGeom>
          <a:noFill/>
          <a:ln>
            <a:noFill/>
          </a:ln>
        </p:spPr>
      </p:pic>
      <p:sp>
        <p:nvSpPr>
          <p:cNvPr id="21" name="Google Shape;21;g31f58e49df3_6_81"/>
          <p:cNvSpPr txBox="1"/>
          <p:nvPr>
            <p:ph type="title"/>
          </p:nvPr>
        </p:nvSpPr>
        <p:spPr>
          <a:xfrm>
            <a:off x="2907442" y="4214532"/>
            <a:ext cx="5932200" cy="933300"/>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800"/>
              <a:buNone/>
              <a:defRPr sz="30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2" name="Shape 22"/>
        <p:cNvGrpSpPr/>
        <p:nvPr/>
      </p:nvGrpSpPr>
      <p:grpSpPr>
        <a:xfrm>
          <a:off x="0" y="0"/>
          <a:ext cx="0" cy="0"/>
          <a:chOff x="0" y="0"/>
          <a:chExt cx="0" cy="0"/>
        </a:xfrm>
      </p:grpSpPr>
      <p:sp>
        <p:nvSpPr>
          <p:cNvPr id="23" name="Google Shape;23;g31f58e49df3_6_84"/>
          <p:cNvSpPr txBox="1"/>
          <p:nvPr>
            <p:ph type="title"/>
          </p:nvPr>
        </p:nvSpPr>
        <p:spPr>
          <a:xfrm>
            <a:off x="1474901" y="433330"/>
            <a:ext cx="10302300" cy="447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29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
        <p:nvSpPr>
          <p:cNvPr id="24" name="Google Shape;24;g31f58e49df3_6_84"/>
          <p:cNvSpPr/>
          <p:nvPr/>
        </p:nvSpPr>
        <p:spPr>
          <a:xfrm>
            <a:off x="-3851" y="397869"/>
            <a:ext cx="1362899" cy="644223"/>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5" name="Google Shape;25;g31f58e49df3_6_84"/>
          <p:cNvSpPr/>
          <p:nvPr/>
        </p:nvSpPr>
        <p:spPr>
          <a:xfrm>
            <a:off x="10272195" y="6186689"/>
            <a:ext cx="957462" cy="310539"/>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6" name="Google Shape;26;g31f58e49df3_6_84"/>
          <p:cNvSpPr/>
          <p:nvPr/>
        </p:nvSpPr>
        <p:spPr>
          <a:xfrm>
            <a:off x="11294124" y="6212763"/>
            <a:ext cx="229914" cy="285464"/>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nvGrpSpPr>
          <p:cNvPr id="27" name="Google Shape;27;g31f58e49df3_6_84"/>
          <p:cNvGrpSpPr/>
          <p:nvPr/>
        </p:nvGrpSpPr>
        <p:grpSpPr>
          <a:xfrm>
            <a:off x="11554296" y="6135374"/>
            <a:ext cx="258942" cy="362374"/>
            <a:chOff x="19053919" y="10117702"/>
            <a:chExt cx="427015" cy="597582"/>
          </a:xfrm>
        </p:grpSpPr>
        <p:sp>
          <p:nvSpPr>
            <p:cNvPr id="28" name="Google Shape;28;g31f58e49df3_6_84"/>
            <p:cNvSpPr/>
            <p:nvPr/>
          </p:nvSpPr>
          <p:spPr>
            <a:xfrm>
              <a:off x="19053919"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29" name="Google Shape;29;g31f58e49df3_6_84"/>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pic>
        <p:nvPicPr>
          <p:cNvPr id="31" name="Google Shape;31;g31f58e49df3_6_92"/>
          <p:cNvPicPr preferRelativeResize="0"/>
          <p:nvPr/>
        </p:nvPicPr>
        <p:blipFill rotWithShape="1">
          <a:blip r:embed="rId2">
            <a:alphaModFix/>
          </a:blip>
          <a:srcRect b="0" l="0" r="0" t="0"/>
          <a:stretch/>
        </p:blipFill>
        <p:spPr>
          <a:xfrm>
            <a:off x="0" y="240"/>
            <a:ext cx="12191573" cy="6857760"/>
          </a:xfrm>
          <a:prstGeom prst="rect">
            <a:avLst/>
          </a:prstGeom>
          <a:noFill/>
          <a:ln>
            <a:noFill/>
          </a:ln>
        </p:spPr>
      </p:pic>
      <p:pic>
        <p:nvPicPr>
          <p:cNvPr id="32" name="Google Shape;32;g31f58e49df3_6_92"/>
          <p:cNvPicPr preferRelativeResize="0"/>
          <p:nvPr/>
        </p:nvPicPr>
        <p:blipFill rotWithShape="1">
          <a:blip r:embed="rId3">
            <a:alphaModFix/>
          </a:blip>
          <a:srcRect b="0" l="0" r="0" t="0"/>
          <a:stretch/>
        </p:blipFill>
        <p:spPr>
          <a:xfrm>
            <a:off x="0" y="2025"/>
            <a:ext cx="12194321" cy="6855735"/>
          </a:xfrm>
          <a:prstGeom prst="rect">
            <a:avLst/>
          </a:prstGeom>
          <a:noFill/>
          <a:ln>
            <a:noFill/>
          </a:ln>
        </p:spPr>
      </p:pic>
      <p:sp>
        <p:nvSpPr>
          <p:cNvPr id="33" name="Google Shape;33;g31f58e49df3_6_92"/>
          <p:cNvSpPr/>
          <p:nvPr/>
        </p:nvSpPr>
        <p:spPr>
          <a:xfrm>
            <a:off x="458259" y="3798662"/>
            <a:ext cx="5999100" cy="1386300"/>
          </a:xfrm>
          <a:prstGeom prst="rect">
            <a:avLst/>
          </a:prstGeom>
          <a:solidFill>
            <a:schemeClr val="dk1">
              <a:alpha val="58823"/>
            </a:schemeClr>
          </a:solidFill>
          <a:ln>
            <a:noFill/>
          </a:ln>
        </p:spPr>
        <p:txBody>
          <a:bodyPr anchorCtr="0" anchor="ctr" bIns="27725" lIns="55450" spcFirstLastPara="1" rIns="55450" wrap="square" tIns="27725">
            <a:noAutofit/>
          </a:bodyPr>
          <a:lstStyle/>
          <a:p>
            <a:pPr indent="0" lvl="0" marL="0" rtl="0" algn="ctr">
              <a:spcBef>
                <a:spcPts val="0"/>
              </a:spcBef>
              <a:spcAft>
                <a:spcPts val="0"/>
              </a:spcAft>
              <a:buNone/>
            </a:pPr>
            <a:r>
              <a:t/>
            </a:r>
            <a:endParaRPr sz="1100">
              <a:solidFill>
                <a:schemeClr val="lt1"/>
              </a:solidFill>
            </a:endParaRPr>
          </a:p>
        </p:txBody>
      </p:sp>
      <p:sp>
        <p:nvSpPr>
          <p:cNvPr id="34" name="Google Shape;34;g31f58e49df3_6_92"/>
          <p:cNvSpPr txBox="1"/>
          <p:nvPr>
            <p:ph type="title"/>
          </p:nvPr>
        </p:nvSpPr>
        <p:spPr>
          <a:xfrm>
            <a:off x="718289" y="3997031"/>
            <a:ext cx="5470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solidFill>
                  <a:srgbClr val="257CE1"/>
                </a:solidFill>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g31f58e49df3_6_97"/>
          <p:cNvSpPr/>
          <p:nvPr/>
        </p:nvSpPr>
        <p:spPr>
          <a:xfrm>
            <a:off x="441022" y="6186689"/>
            <a:ext cx="957463" cy="310539"/>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7" name="Google Shape;37;g31f58e49df3_6_97"/>
          <p:cNvSpPr/>
          <p:nvPr/>
        </p:nvSpPr>
        <p:spPr>
          <a:xfrm>
            <a:off x="1462953" y="6212763"/>
            <a:ext cx="229914" cy="285464"/>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nvGrpSpPr>
          <p:cNvPr id="38" name="Google Shape;38;g31f58e49df3_6_97"/>
          <p:cNvGrpSpPr/>
          <p:nvPr/>
        </p:nvGrpSpPr>
        <p:grpSpPr>
          <a:xfrm>
            <a:off x="1723830" y="6135374"/>
            <a:ext cx="258942" cy="362374"/>
            <a:chOff x="2842727" y="10117702"/>
            <a:chExt cx="427015" cy="597582"/>
          </a:xfrm>
        </p:grpSpPr>
        <p:sp>
          <p:nvSpPr>
            <p:cNvPr id="39" name="Google Shape;39;g31f58e49df3_6_97"/>
            <p:cNvSpPr/>
            <p:nvPr/>
          </p:nvSpPr>
          <p:spPr>
            <a:xfrm>
              <a:off x="2842727"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pic>
          <p:nvPicPr>
            <p:cNvPr id="40" name="Google Shape;40;g31f58e49df3_6_97"/>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1" name="Google Shape;41;g31f58e49df3_6_97"/>
          <p:cNvSpPr/>
          <p:nvPr/>
        </p:nvSpPr>
        <p:spPr>
          <a:xfrm>
            <a:off x="10819313" y="397869"/>
            <a:ext cx="1362899" cy="644223"/>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2" name="Google Shape;42;g31f58e49df3_6_97"/>
          <p:cNvSpPr txBox="1"/>
          <p:nvPr>
            <p:ph idx="1" type="body"/>
          </p:nvPr>
        </p:nvSpPr>
        <p:spPr>
          <a:xfrm>
            <a:off x="441022" y="458108"/>
            <a:ext cx="10183800" cy="447900"/>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800"/>
              <a:buNone/>
              <a:defRPr b="1" sz="2900">
                <a:latin typeface="Arial"/>
                <a:ea typeface="Arial"/>
                <a:cs typeface="Arial"/>
                <a:sym typeface="Arial"/>
              </a:defRPr>
            </a:lvl1pPr>
            <a:lvl2pPr indent="-228600" lvl="1" marL="914400" algn="l">
              <a:spcBef>
                <a:spcPts val="0"/>
              </a:spcBef>
              <a:spcAft>
                <a:spcPts val="0"/>
              </a:spcAft>
              <a:buSzPts val="800"/>
              <a:buNone/>
              <a:defRPr/>
            </a:lvl2pPr>
            <a:lvl3pPr indent="-228600" lvl="2" marL="1371600" algn="l">
              <a:spcBef>
                <a:spcPts val="0"/>
              </a:spcBef>
              <a:spcAft>
                <a:spcPts val="0"/>
              </a:spcAft>
              <a:buSzPts val="800"/>
              <a:buNone/>
              <a:defRPr/>
            </a:lvl3pPr>
            <a:lvl4pPr indent="-228600" lvl="3" marL="1828800" algn="l">
              <a:spcBef>
                <a:spcPts val="0"/>
              </a:spcBef>
              <a:spcAft>
                <a:spcPts val="0"/>
              </a:spcAft>
              <a:buSzPts val="800"/>
              <a:buNone/>
              <a:defRPr/>
            </a:lvl4pPr>
            <a:lvl5pPr indent="-228600" lvl="4" marL="2286000" algn="l">
              <a:spcBef>
                <a:spcPts val="0"/>
              </a:spcBef>
              <a:spcAft>
                <a:spcPts val="0"/>
              </a:spcAft>
              <a:buSzPts val="800"/>
              <a:buNone/>
              <a:defRPr/>
            </a:lvl5pPr>
            <a:lvl6pPr indent="-228600" lvl="5" marL="2743200" algn="l">
              <a:spcBef>
                <a:spcPts val="0"/>
              </a:spcBef>
              <a:spcAft>
                <a:spcPts val="0"/>
              </a:spcAft>
              <a:buSzPts val="800"/>
              <a:buNone/>
              <a:defRPr/>
            </a:lvl6pPr>
            <a:lvl7pPr indent="-228600" lvl="6" marL="3200400" algn="l">
              <a:spcBef>
                <a:spcPts val="0"/>
              </a:spcBef>
              <a:spcAft>
                <a:spcPts val="0"/>
              </a:spcAft>
              <a:buSzPts val="800"/>
              <a:buNone/>
              <a:defRPr/>
            </a:lvl7pPr>
            <a:lvl8pPr indent="-228600" lvl="7" marL="3657600" algn="l">
              <a:spcBef>
                <a:spcPts val="0"/>
              </a:spcBef>
              <a:spcAft>
                <a:spcPts val="0"/>
              </a:spcAft>
              <a:buSzPts val="800"/>
              <a:buNone/>
              <a:defRPr/>
            </a:lvl8pPr>
            <a:lvl9pPr indent="-228600" lvl="8" marL="4114800" algn="l">
              <a:spcBef>
                <a:spcPts val="0"/>
              </a:spcBef>
              <a:spcAft>
                <a:spcPts val="0"/>
              </a:spcAft>
              <a:buSzPts val="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3" name="Shape 43"/>
        <p:cNvGrpSpPr/>
        <p:nvPr/>
      </p:nvGrpSpPr>
      <p:grpSpPr>
        <a:xfrm>
          <a:off x="0" y="0"/>
          <a:ext cx="0" cy="0"/>
          <a:chOff x="0" y="0"/>
          <a:chExt cx="0" cy="0"/>
        </a:xfrm>
      </p:grpSpPr>
      <p:pic>
        <p:nvPicPr>
          <p:cNvPr id="44" name="Google Shape;44;g31f58e49df3_6_105"/>
          <p:cNvPicPr preferRelativeResize="0"/>
          <p:nvPr/>
        </p:nvPicPr>
        <p:blipFill rotWithShape="1">
          <a:blip r:embed="rId2">
            <a:alphaModFix/>
          </a:blip>
          <a:srcRect b="0" l="0" r="0" t="0"/>
          <a:stretch/>
        </p:blipFill>
        <p:spPr>
          <a:xfrm>
            <a:off x="-1" y="2025"/>
            <a:ext cx="12194753" cy="6855975"/>
          </a:xfrm>
          <a:prstGeom prst="rect">
            <a:avLst/>
          </a:prstGeom>
          <a:noFill/>
          <a:ln>
            <a:noFill/>
          </a:ln>
        </p:spPr>
      </p:pic>
      <p:sp>
        <p:nvSpPr>
          <p:cNvPr id="45" name="Google Shape;45;g31f58e49df3_6_105"/>
          <p:cNvSpPr txBox="1"/>
          <p:nvPr>
            <p:ph type="title"/>
          </p:nvPr>
        </p:nvSpPr>
        <p:spPr>
          <a:xfrm>
            <a:off x="504470" y="4353155"/>
            <a:ext cx="5932200" cy="933300"/>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800"/>
              <a:buNone/>
              <a:defRPr sz="30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46" name="Shape 46"/>
        <p:cNvGrpSpPr/>
        <p:nvPr/>
      </p:nvGrpSpPr>
      <p:grpSpPr>
        <a:xfrm>
          <a:off x="0" y="0"/>
          <a:ext cx="0" cy="0"/>
          <a:chOff x="0" y="0"/>
          <a:chExt cx="0" cy="0"/>
        </a:xfrm>
      </p:grpSpPr>
      <p:pic>
        <p:nvPicPr>
          <p:cNvPr id="47" name="Google Shape;47;g31f58e49df3_6_108"/>
          <p:cNvPicPr preferRelativeResize="0"/>
          <p:nvPr/>
        </p:nvPicPr>
        <p:blipFill rotWithShape="1">
          <a:blip r:embed="rId2">
            <a:alphaModFix/>
          </a:blip>
          <a:srcRect b="0" l="0" r="0" t="0"/>
          <a:stretch/>
        </p:blipFill>
        <p:spPr>
          <a:xfrm>
            <a:off x="0" y="240"/>
            <a:ext cx="12191573" cy="6857760"/>
          </a:xfrm>
          <a:prstGeom prst="rect">
            <a:avLst/>
          </a:prstGeom>
          <a:noFill/>
          <a:ln>
            <a:noFill/>
          </a:ln>
        </p:spPr>
      </p:pic>
      <p:pic>
        <p:nvPicPr>
          <p:cNvPr id="48" name="Google Shape;48;g31f58e49df3_6_108"/>
          <p:cNvPicPr preferRelativeResize="0"/>
          <p:nvPr/>
        </p:nvPicPr>
        <p:blipFill rotWithShape="1">
          <a:blip r:embed="rId3">
            <a:alphaModFix/>
          </a:blip>
          <a:srcRect b="0" l="0" r="0" t="0"/>
          <a:stretch/>
        </p:blipFill>
        <p:spPr>
          <a:xfrm>
            <a:off x="2039" y="0"/>
            <a:ext cx="12187064" cy="6857999"/>
          </a:xfrm>
          <a:prstGeom prst="rect">
            <a:avLst/>
          </a:prstGeom>
          <a:noFill/>
          <a:ln>
            <a:noFill/>
          </a:ln>
        </p:spPr>
      </p:pic>
      <p:sp>
        <p:nvSpPr>
          <p:cNvPr id="49" name="Google Shape;49;g31f58e49df3_6_108"/>
          <p:cNvSpPr/>
          <p:nvPr/>
        </p:nvSpPr>
        <p:spPr>
          <a:xfrm>
            <a:off x="4386193" y="4778651"/>
            <a:ext cx="5999100" cy="1386300"/>
          </a:xfrm>
          <a:prstGeom prst="rect">
            <a:avLst/>
          </a:prstGeom>
          <a:solidFill>
            <a:schemeClr val="dk1">
              <a:alpha val="58823"/>
            </a:schemeClr>
          </a:solidFill>
          <a:ln>
            <a:noFill/>
          </a:ln>
        </p:spPr>
        <p:txBody>
          <a:bodyPr anchorCtr="0" anchor="ctr" bIns="27725" lIns="55450" spcFirstLastPara="1" rIns="55450" wrap="square" tIns="27725">
            <a:noAutofit/>
          </a:bodyPr>
          <a:lstStyle/>
          <a:p>
            <a:pPr indent="0" lvl="0" marL="0" rtl="0" algn="ctr">
              <a:spcBef>
                <a:spcPts val="0"/>
              </a:spcBef>
              <a:spcAft>
                <a:spcPts val="0"/>
              </a:spcAft>
              <a:buNone/>
            </a:pPr>
            <a:r>
              <a:t/>
            </a:r>
            <a:endParaRPr sz="1100">
              <a:solidFill>
                <a:schemeClr val="lt1"/>
              </a:solidFill>
            </a:endParaRPr>
          </a:p>
        </p:txBody>
      </p:sp>
      <p:sp>
        <p:nvSpPr>
          <p:cNvPr id="50" name="Google Shape;50;g31f58e49df3_6_108"/>
          <p:cNvSpPr txBox="1"/>
          <p:nvPr>
            <p:ph type="title"/>
          </p:nvPr>
        </p:nvSpPr>
        <p:spPr>
          <a:xfrm>
            <a:off x="4646223" y="4977021"/>
            <a:ext cx="5470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solidFill>
                  <a:srgbClr val="257CE1"/>
                </a:solidFill>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1" name="Shape 51"/>
        <p:cNvGrpSpPr/>
        <p:nvPr/>
      </p:nvGrpSpPr>
      <p:grpSpPr>
        <a:xfrm>
          <a:off x="0" y="0"/>
          <a:ext cx="0" cy="0"/>
          <a:chOff x="0" y="0"/>
          <a:chExt cx="0" cy="0"/>
        </a:xfrm>
      </p:grpSpPr>
      <p:pic>
        <p:nvPicPr>
          <p:cNvPr id="52" name="Google Shape;52;g31f58e49df3_6_113"/>
          <p:cNvPicPr preferRelativeResize="0"/>
          <p:nvPr/>
        </p:nvPicPr>
        <p:blipFill rotWithShape="1">
          <a:blip r:embed="rId2">
            <a:alphaModFix/>
          </a:blip>
          <a:srcRect b="0" l="0" r="0" t="0"/>
          <a:stretch/>
        </p:blipFill>
        <p:spPr>
          <a:xfrm>
            <a:off x="2039" y="0"/>
            <a:ext cx="12187064" cy="6857999"/>
          </a:xfrm>
          <a:prstGeom prst="rect">
            <a:avLst/>
          </a:prstGeom>
          <a:noFill/>
          <a:ln>
            <a:noFill/>
          </a:ln>
        </p:spPr>
      </p:pic>
      <p:sp>
        <p:nvSpPr>
          <p:cNvPr id="53" name="Google Shape;53;g31f58e49df3_6_113"/>
          <p:cNvSpPr txBox="1"/>
          <p:nvPr>
            <p:ph type="title"/>
          </p:nvPr>
        </p:nvSpPr>
        <p:spPr>
          <a:xfrm>
            <a:off x="4016505" y="4260739"/>
            <a:ext cx="5932200" cy="933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3000"/>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31f58e49df3_6_67"/>
          <p:cNvSpPr txBox="1"/>
          <p:nvPr>
            <p:ph type="title"/>
          </p:nvPr>
        </p:nvSpPr>
        <p:spPr>
          <a:xfrm>
            <a:off x="7468000" y="433330"/>
            <a:ext cx="3189600" cy="5553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800"/>
              <a:buNone/>
              <a:defRPr b="1" i="0" sz="3500" u="none" cap="none" strike="noStrike">
                <a:solidFill>
                  <a:schemeClr val="dk1"/>
                </a:solidFill>
                <a:latin typeface="Arial"/>
                <a:ea typeface="Arial"/>
                <a:cs typeface="Arial"/>
                <a:sym typeface="Arial"/>
              </a:defRPr>
            </a:lvl1pPr>
            <a:lvl2pPr lvl="1">
              <a:spcBef>
                <a:spcPts val="0"/>
              </a:spcBef>
              <a:spcAft>
                <a:spcPts val="0"/>
              </a:spcAft>
              <a:buSzPts val="800"/>
              <a:buNone/>
              <a:defRPr sz="1100"/>
            </a:lvl2pPr>
            <a:lvl3pPr lvl="2">
              <a:spcBef>
                <a:spcPts val="0"/>
              </a:spcBef>
              <a:spcAft>
                <a:spcPts val="0"/>
              </a:spcAft>
              <a:buSzPts val="800"/>
              <a:buNone/>
              <a:defRPr sz="1100"/>
            </a:lvl3pPr>
            <a:lvl4pPr lvl="3">
              <a:spcBef>
                <a:spcPts val="0"/>
              </a:spcBef>
              <a:spcAft>
                <a:spcPts val="0"/>
              </a:spcAft>
              <a:buSzPts val="800"/>
              <a:buNone/>
              <a:defRPr sz="1100"/>
            </a:lvl4pPr>
            <a:lvl5pPr lvl="4">
              <a:spcBef>
                <a:spcPts val="0"/>
              </a:spcBef>
              <a:spcAft>
                <a:spcPts val="0"/>
              </a:spcAft>
              <a:buSzPts val="800"/>
              <a:buNone/>
              <a:defRPr sz="1100"/>
            </a:lvl5pPr>
            <a:lvl6pPr lvl="5">
              <a:spcBef>
                <a:spcPts val="0"/>
              </a:spcBef>
              <a:spcAft>
                <a:spcPts val="0"/>
              </a:spcAft>
              <a:buSzPts val="800"/>
              <a:buNone/>
              <a:defRPr sz="1100"/>
            </a:lvl6pPr>
            <a:lvl7pPr lvl="6">
              <a:spcBef>
                <a:spcPts val="0"/>
              </a:spcBef>
              <a:spcAft>
                <a:spcPts val="0"/>
              </a:spcAft>
              <a:buSzPts val="800"/>
              <a:buNone/>
              <a:defRPr sz="1100"/>
            </a:lvl7pPr>
            <a:lvl8pPr lvl="7">
              <a:spcBef>
                <a:spcPts val="0"/>
              </a:spcBef>
              <a:spcAft>
                <a:spcPts val="0"/>
              </a:spcAft>
              <a:buSzPts val="800"/>
              <a:buNone/>
              <a:defRPr sz="1100"/>
            </a:lvl8pPr>
            <a:lvl9pPr lvl="8">
              <a:spcBef>
                <a:spcPts val="0"/>
              </a:spcBef>
              <a:spcAft>
                <a:spcPts val="0"/>
              </a:spcAft>
              <a:buSzPts val="800"/>
              <a:buNone/>
              <a:defRPr sz="1100"/>
            </a:lvl9pPr>
          </a:lstStyle>
          <a:p/>
        </p:txBody>
      </p:sp>
      <p:sp>
        <p:nvSpPr>
          <p:cNvPr id="7" name="Google Shape;7;g31f58e49df3_6_67"/>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800"/>
              <a:buNone/>
              <a:defRPr b="0" i="0" sz="1100" u="none" cap="none" strike="noStrike">
                <a:latin typeface="Calibri"/>
                <a:ea typeface="Calibri"/>
                <a:cs typeface="Calibri"/>
                <a:sym typeface="Calibri"/>
              </a:defRPr>
            </a:lvl1pPr>
            <a:lvl2pPr indent="-228600" lvl="1" marL="914400" marR="0" rtl="0" algn="l">
              <a:spcBef>
                <a:spcPts val="0"/>
              </a:spcBef>
              <a:spcAft>
                <a:spcPts val="0"/>
              </a:spcAft>
              <a:buSzPts val="800"/>
              <a:buNone/>
              <a:defRPr b="0" i="0" sz="1100" u="none" cap="none" strike="noStrike">
                <a:latin typeface="Calibri"/>
                <a:ea typeface="Calibri"/>
                <a:cs typeface="Calibri"/>
                <a:sym typeface="Calibri"/>
              </a:defRPr>
            </a:lvl2pPr>
            <a:lvl3pPr indent="-228600" lvl="2" marL="1371600" marR="0" rtl="0" algn="l">
              <a:spcBef>
                <a:spcPts val="0"/>
              </a:spcBef>
              <a:spcAft>
                <a:spcPts val="0"/>
              </a:spcAft>
              <a:buSzPts val="800"/>
              <a:buNone/>
              <a:defRPr b="0" i="0" sz="1100" u="none" cap="none" strike="noStrike">
                <a:latin typeface="Calibri"/>
                <a:ea typeface="Calibri"/>
                <a:cs typeface="Calibri"/>
                <a:sym typeface="Calibri"/>
              </a:defRPr>
            </a:lvl3pPr>
            <a:lvl4pPr indent="-228600" lvl="3" marL="1828800" marR="0" rtl="0" algn="l">
              <a:spcBef>
                <a:spcPts val="0"/>
              </a:spcBef>
              <a:spcAft>
                <a:spcPts val="0"/>
              </a:spcAft>
              <a:buSzPts val="800"/>
              <a:buNone/>
              <a:defRPr b="0" i="0" sz="1100" u="none" cap="none" strike="noStrike">
                <a:latin typeface="Calibri"/>
                <a:ea typeface="Calibri"/>
                <a:cs typeface="Calibri"/>
                <a:sym typeface="Calibri"/>
              </a:defRPr>
            </a:lvl4pPr>
            <a:lvl5pPr indent="-228600" lvl="4" marL="2286000" marR="0" rtl="0" algn="l">
              <a:spcBef>
                <a:spcPts val="0"/>
              </a:spcBef>
              <a:spcAft>
                <a:spcPts val="0"/>
              </a:spcAft>
              <a:buSzPts val="800"/>
              <a:buNone/>
              <a:defRPr b="0" i="0" sz="1100" u="none" cap="none" strike="noStrike">
                <a:latin typeface="Calibri"/>
                <a:ea typeface="Calibri"/>
                <a:cs typeface="Calibri"/>
                <a:sym typeface="Calibri"/>
              </a:defRPr>
            </a:lvl5pPr>
            <a:lvl6pPr indent="-228600" lvl="5" marL="2743200" marR="0" rtl="0" algn="l">
              <a:spcBef>
                <a:spcPts val="0"/>
              </a:spcBef>
              <a:spcAft>
                <a:spcPts val="0"/>
              </a:spcAft>
              <a:buSzPts val="800"/>
              <a:buNone/>
              <a:defRPr b="0" i="0" sz="1100" u="none" cap="none" strike="noStrike">
                <a:latin typeface="Calibri"/>
                <a:ea typeface="Calibri"/>
                <a:cs typeface="Calibri"/>
                <a:sym typeface="Calibri"/>
              </a:defRPr>
            </a:lvl6pPr>
            <a:lvl7pPr indent="-228600" lvl="6" marL="3200400" marR="0" rtl="0" algn="l">
              <a:spcBef>
                <a:spcPts val="0"/>
              </a:spcBef>
              <a:spcAft>
                <a:spcPts val="0"/>
              </a:spcAft>
              <a:buSzPts val="800"/>
              <a:buNone/>
              <a:defRPr b="0" i="0" sz="1100" u="none" cap="none" strike="noStrike">
                <a:latin typeface="Calibri"/>
                <a:ea typeface="Calibri"/>
                <a:cs typeface="Calibri"/>
                <a:sym typeface="Calibri"/>
              </a:defRPr>
            </a:lvl7pPr>
            <a:lvl8pPr indent="-228600" lvl="7" marL="3657600" marR="0" rtl="0" algn="l">
              <a:spcBef>
                <a:spcPts val="0"/>
              </a:spcBef>
              <a:spcAft>
                <a:spcPts val="0"/>
              </a:spcAft>
              <a:buSzPts val="800"/>
              <a:buNone/>
              <a:defRPr b="0" i="0" sz="1100" u="none" cap="none" strike="noStrike">
                <a:latin typeface="Calibri"/>
                <a:ea typeface="Calibri"/>
                <a:cs typeface="Calibri"/>
                <a:sym typeface="Calibri"/>
              </a:defRPr>
            </a:lvl8pPr>
            <a:lvl9pPr indent="-228600" lvl="8" marL="4114800" marR="0" rtl="0" algn="l">
              <a:spcBef>
                <a:spcPts val="0"/>
              </a:spcBef>
              <a:spcAft>
                <a:spcPts val="0"/>
              </a:spcAft>
              <a:buSzPts val="800"/>
              <a:buNone/>
              <a:defRPr b="0" i="0" sz="1100" u="none" cap="none" strike="noStrike">
                <a:latin typeface="Calibri"/>
                <a:ea typeface="Calibri"/>
                <a:cs typeface="Calibri"/>
                <a:sym typeface="Calibri"/>
              </a:defRPr>
            </a:lvl9pPr>
          </a:lstStyle>
          <a:p/>
        </p:txBody>
      </p:sp>
      <p:sp>
        <p:nvSpPr>
          <p:cNvPr id="8" name="Google Shape;8;g31f58e49df3_6_6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800"/>
              <a:buNone/>
              <a:defRPr sz="1100">
                <a:solidFill>
                  <a:srgbClr val="888888"/>
                </a:solidFill>
              </a:defRPr>
            </a:lvl1pPr>
            <a:lvl2pPr lvl="1">
              <a:spcBef>
                <a:spcPts val="0"/>
              </a:spcBef>
              <a:spcAft>
                <a:spcPts val="0"/>
              </a:spcAft>
              <a:buSzPts val="800"/>
              <a:buNone/>
              <a:defRPr sz="1100"/>
            </a:lvl2pPr>
            <a:lvl3pPr lvl="2">
              <a:spcBef>
                <a:spcPts val="0"/>
              </a:spcBef>
              <a:spcAft>
                <a:spcPts val="0"/>
              </a:spcAft>
              <a:buSzPts val="800"/>
              <a:buNone/>
              <a:defRPr sz="1100"/>
            </a:lvl3pPr>
            <a:lvl4pPr lvl="3">
              <a:spcBef>
                <a:spcPts val="0"/>
              </a:spcBef>
              <a:spcAft>
                <a:spcPts val="0"/>
              </a:spcAft>
              <a:buSzPts val="800"/>
              <a:buNone/>
              <a:defRPr sz="1100"/>
            </a:lvl4pPr>
            <a:lvl5pPr lvl="4">
              <a:spcBef>
                <a:spcPts val="0"/>
              </a:spcBef>
              <a:spcAft>
                <a:spcPts val="0"/>
              </a:spcAft>
              <a:buSzPts val="800"/>
              <a:buNone/>
              <a:defRPr sz="1100"/>
            </a:lvl5pPr>
            <a:lvl6pPr lvl="5">
              <a:spcBef>
                <a:spcPts val="0"/>
              </a:spcBef>
              <a:spcAft>
                <a:spcPts val="0"/>
              </a:spcAft>
              <a:buSzPts val="800"/>
              <a:buNone/>
              <a:defRPr sz="1100"/>
            </a:lvl6pPr>
            <a:lvl7pPr lvl="6">
              <a:spcBef>
                <a:spcPts val="0"/>
              </a:spcBef>
              <a:spcAft>
                <a:spcPts val="0"/>
              </a:spcAft>
              <a:buSzPts val="800"/>
              <a:buNone/>
              <a:defRPr sz="1100"/>
            </a:lvl7pPr>
            <a:lvl8pPr lvl="7">
              <a:spcBef>
                <a:spcPts val="0"/>
              </a:spcBef>
              <a:spcAft>
                <a:spcPts val="0"/>
              </a:spcAft>
              <a:buSzPts val="800"/>
              <a:buNone/>
              <a:defRPr sz="1100"/>
            </a:lvl8pPr>
            <a:lvl9pPr lvl="8">
              <a:spcBef>
                <a:spcPts val="0"/>
              </a:spcBef>
              <a:spcAft>
                <a:spcPts val="0"/>
              </a:spcAft>
              <a:buSzPts val="800"/>
              <a:buNone/>
              <a:defRPr sz="1100"/>
            </a:lvl9pPr>
          </a:lstStyle>
          <a:p/>
        </p:txBody>
      </p:sp>
      <p:sp>
        <p:nvSpPr>
          <p:cNvPr id="9" name="Google Shape;9;g31f58e49df3_6_6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800"/>
              <a:buNone/>
              <a:defRPr sz="1100">
                <a:solidFill>
                  <a:srgbClr val="888888"/>
                </a:solidFill>
              </a:defRPr>
            </a:lvl1pPr>
            <a:lvl2pPr lvl="1">
              <a:spcBef>
                <a:spcPts val="0"/>
              </a:spcBef>
              <a:spcAft>
                <a:spcPts val="0"/>
              </a:spcAft>
              <a:buSzPts val="800"/>
              <a:buNone/>
              <a:defRPr sz="1100"/>
            </a:lvl2pPr>
            <a:lvl3pPr lvl="2">
              <a:spcBef>
                <a:spcPts val="0"/>
              </a:spcBef>
              <a:spcAft>
                <a:spcPts val="0"/>
              </a:spcAft>
              <a:buSzPts val="800"/>
              <a:buNone/>
              <a:defRPr sz="1100"/>
            </a:lvl3pPr>
            <a:lvl4pPr lvl="3">
              <a:spcBef>
                <a:spcPts val="0"/>
              </a:spcBef>
              <a:spcAft>
                <a:spcPts val="0"/>
              </a:spcAft>
              <a:buSzPts val="800"/>
              <a:buNone/>
              <a:defRPr sz="1100"/>
            </a:lvl4pPr>
            <a:lvl5pPr lvl="4">
              <a:spcBef>
                <a:spcPts val="0"/>
              </a:spcBef>
              <a:spcAft>
                <a:spcPts val="0"/>
              </a:spcAft>
              <a:buSzPts val="800"/>
              <a:buNone/>
              <a:defRPr sz="1100"/>
            </a:lvl5pPr>
            <a:lvl6pPr lvl="5">
              <a:spcBef>
                <a:spcPts val="0"/>
              </a:spcBef>
              <a:spcAft>
                <a:spcPts val="0"/>
              </a:spcAft>
              <a:buSzPts val="800"/>
              <a:buNone/>
              <a:defRPr sz="1100"/>
            </a:lvl6pPr>
            <a:lvl7pPr lvl="6">
              <a:spcBef>
                <a:spcPts val="0"/>
              </a:spcBef>
              <a:spcAft>
                <a:spcPts val="0"/>
              </a:spcAft>
              <a:buSzPts val="800"/>
              <a:buNone/>
              <a:defRPr sz="1100"/>
            </a:lvl7pPr>
            <a:lvl8pPr lvl="7">
              <a:spcBef>
                <a:spcPts val="0"/>
              </a:spcBef>
              <a:spcAft>
                <a:spcPts val="0"/>
              </a:spcAft>
              <a:buSzPts val="800"/>
              <a:buNone/>
              <a:defRPr sz="1100"/>
            </a:lvl8pPr>
            <a:lvl9pPr lvl="8">
              <a:spcBef>
                <a:spcPts val="0"/>
              </a:spcBef>
              <a:spcAft>
                <a:spcPts val="0"/>
              </a:spcAft>
              <a:buSzPts val="800"/>
              <a:buNone/>
              <a:defRPr sz="1100"/>
            </a:lvl9pPr>
          </a:lstStyle>
          <a:p/>
        </p:txBody>
      </p:sp>
      <p:sp>
        <p:nvSpPr>
          <p:cNvPr id="10" name="Google Shape;10;g31f58e49df3_6_67"/>
          <p:cNvSpPr txBox="1"/>
          <p:nvPr>
            <p:ph idx="12" type="sldNum"/>
          </p:nvPr>
        </p:nvSpPr>
        <p:spPr>
          <a:xfrm>
            <a:off x="8778241" y="6377940"/>
            <a:ext cx="2804100" cy="169200"/>
          </a:xfrm>
          <a:prstGeom prst="rect">
            <a:avLst/>
          </a:prstGeom>
          <a:noFill/>
          <a:ln>
            <a:noFill/>
          </a:ln>
        </p:spPr>
        <p:txBody>
          <a:bodyPr anchorCtr="0" anchor="t" bIns="0" lIns="0" spcFirstLastPara="1" rIns="0" wrap="square" tIns="0">
            <a:spAutoFit/>
          </a:bodyPr>
          <a:lstStyle>
            <a:lvl1pPr indent="0" lvl="0" algn="r">
              <a:spcBef>
                <a:spcPts val="0"/>
              </a:spcBef>
              <a:buNone/>
              <a:defRPr sz="1100">
                <a:solidFill>
                  <a:srgbClr val="888888"/>
                </a:solidFill>
              </a:defRPr>
            </a:lvl1pPr>
            <a:lvl2pPr indent="0" lvl="1" algn="r">
              <a:spcBef>
                <a:spcPts val="0"/>
              </a:spcBef>
              <a:buNone/>
              <a:defRPr sz="1100">
                <a:solidFill>
                  <a:srgbClr val="888888"/>
                </a:solidFill>
              </a:defRPr>
            </a:lvl2pPr>
            <a:lvl3pPr indent="0" lvl="2" algn="r">
              <a:spcBef>
                <a:spcPts val="0"/>
              </a:spcBef>
              <a:buNone/>
              <a:defRPr sz="1100">
                <a:solidFill>
                  <a:srgbClr val="888888"/>
                </a:solidFill>
              </a:defRPr>
            </a:lvl3pPr>
            <a:lvl4pPr indent="0" lvl="3" algn="r">
              <a:spcBef>
                <a:spcPts val="0"/>
              </a:spcBef>
              <a:buNone/>
              <a:defRPr sz="1100">
                <a:solidFill>
                  <a:srgbClr val="888888"/>
                </a:solidFill>
              </a:defRPr>
            </a:lvl4pPr>
            <a:lvl5pPr indent="0" lvl="4" algn="r">
              <a:spcBef>
                <a:spcPts val="0"/>
              </a:spcBef>
              <a:buNone/>
              <a:defRPr sz="1100">
                <a:solidFill>
                  <a:srgbClr val="888888"/>
                </a:solidFill>
              </a:defRPr>
            </a:lvl5pPr>
            <a:lvl6pPr indent="0" lvl="5" algn="r">
              <a:spcBef>
                <a:spcPts val="0"/>
              </a:spcBef>
              <a:buNone/>
              <a:defRPr sz="1100">
                <a:solidFill>
                  <a:srgbClr val="888888"/>
                </a:solidFill>
              </a:defRPr>
            </a:lvl6pPr>
            <a:lvl7pPr indent="0" lvl="6" algn="r">
              <a:spcBef>
                <a:spcPts val="0"/>
              </a:spcBef>
              <a:buNone/>
              <a:defRPr sz="1100">
                <a:solidFill>
                  <a:srgbClr val="888888"/>
                </a:solidFill>
              </a:defRPr>
            </a:lvl7pPr>
            <a:lvl8pPr indent="0" lvl="7" algn="r">
              <a:spcBef>
                <a:spcPts val="0"/>
              </a:spcBef>
              <a:buNone/>
              <a:defRPr sz="1100">
                <a:solidFill>
                  <a:srgbClr val="888888"/>
                </a:solidFill>
              </a:defRPr>
            </a:lvl8pPr>
            <a:lvl9pPr indent="0" lvl="8" algn="r">
              <a:spcBef>
                <a:spcPts val="0"/>
              </a:spcBef>
              <a:buNone/>
              <a:defRPr sz="1100">
                <a:solidFill>
                  <a:srgbClr val="888888"/>
                </a:solidFil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21.png"/><Relationship Id="rId9" Type="http://schemas.openxmlformats.org/officeDocument/2006/relationships/image" Target="../media/image3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EscuelaIT Duoc UC - Escuela de Informática y Telecomunicaciones Duoc UC - Duoc  UC | LinkedIn" id="76" name="Google Shape;76;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77" name="Google Shape;77;p1"/>
          <p:cNvSpPr txBox="1"/>
          <p:nvPr/>
        </p:nvSpPr>
        <p:spPr>
          <a:xfrm>
            <a:off x="8772200" y="5561800"/>
            <a:ext cx="3141300" cy="785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CL" sz="1500">
                <a:solidFill>
                  <a:schemeClr val="dk1"/>
                </a:solidFill>
                <a:latin typeface="Calibri"/>
                <a:ea typeface="Calibri"/>
                <a:cs typeface="Calibri"/>
                <a:sym typeface="Calibri"/>
              </a:rPr>
              <a:t>Integrantes: Matias campos </a:t>
            </a:r>
            <a:endParaRPr sz="1500">
              <a:solidFill>
                <a:schemeClr val="dk1"/>
              </a:solidFill>
              <a:latin typeface="Calibri"/>
              <a:ea typeface="Calibri"/>
              <a:cs typeface="Calibri"/>
              <a:sym typeface="Calibri"/>
            </a:endParaRPr>
          </a:p>
          <a:p>
            <a:pPr indent="0" lvl="0" marL="0" marR="0" rtl="0" algn="r">
              <a:spcBef>
                <a:spcPts val="0"/>
              </a:spcBef>
              <a:spcAft>
                <a:spcPts val="0"/>
              </a:spcAft>
              <a:buNone/>
            </a:pPr>
            <a:r>
              <a:rPr lang="es-CL" sz="1500">
                <a:solidFill>
                  <a:schemeClr val="dk1"/>
                </a:solidFill>
                <a:latin typeface="Calibri"/>
                <a:ea typeface="Calibri"/>
                <a:cs typeface="Calibri"/>
                <a:sym typeface="Calibri"/>
              </a:rPr>
              <a:t>Andrew Andrades</a:t>
            </a:r>
            <a:endParaRPr sz="1500">
              <a:solidFill>
                <a:schemeClr val="dk1"/>
              </a:solidFill>
              <a:latin typeface="Calibri"/>
              <a:ea typeface="Calibri"/>
              <a:cs typeface="Calibri"/>
              <a:sym typeface="Calibri"/>
            </a:endParaRPr>
          </a:p>
          <a:p>
            <a:pPr indent="0" lvl="0" marL="0" marR="0" rtl="0" algn="r">
              <a:spcBef>
                <a:spcPts val="0"/>
              </a:spcBef>
              <a:spcAft>
                <a:spcPts val="0"/>
              </a:spcAft>
              <a:buNone/>
            </a:pPr>
            <a:r>
              <a:rPr lang="es-CL" sz="1500">
                <a:solidFill>
                  <a:schemeClr val="dk1"/>
                </a:solidFill>
                <a:latin typeface="Calibri"/>
                <a:ea typeface="Calibri"/>
                <a:cs typeface="Calibri"/>
                <a:sym typeface="Calibri"/>
              </a:rPr>
              <a:t>Tomás Osorio</a:t>
            </a:r>
            <a:endParaRPr sz="1500">
              <a:solidFill>
                <a:schemeClr val="dk1"/>
              </a:solidFill>
              <a:latin typeface="Calibri"/>
              <a:ea typeface="Calibri"/>
              <a:cs typeface="Calibri"/>
              <a:sym typeface="Calibri"/>
            </a:endParaRPr>
          </a:p>
        </p:txBody>
      </p:sp>
      <p:sp>
        <p:nvSpPr>
          <p:cNvPr id="78" name="Google Shape;78;p1"/>
          <p:cNvSpPr txBox="1"/>
          <p:nvPr/>
        </p:nvSpPr>
        <p:spPr>
          <a:xfrm>
            <a:off x="1" y="772888"/>
            <a:ext cx="121920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a:t>
            </a:r>
            <a:r>
              <a:rPr lang="es-CL"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a:p>
            <a:pPr indent="0" lvl="0" marL="0" marR="0" rtl="0" algn="ctr">
              <a:spcBef>
                <a:spcPts val="0"/>
              </a:spcBef>
              <a:spcAft>
                <a:spcPts val="0"/>
              </a:spcAft>
              <a:buNone/>
            </a:pPr>
            <a:r>
              <a:rPr lang="es-CL" sz="4400">
                <a:solidFill>
                  <a:schemeClr val="dk1"/>
                </a:solidFill>
                <a:latin typeface="Calibri"/>
                <a:ea typeface="Calibri"/>
                <a:cs typeface="Calibri"/>
                <a:sym typeface="Calibri"/>
              </a:rPr>
              <a:t>Soldados gym</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a:t>
            </a:r>
            <a:r>
              <a:rPr b="0" i="0" lang="es-CL" sz="2400" u="none" cap="none" strike="noStrike">
                <a:solidFill>
                  <a:schemeClr val="dk1"/>
                </a:solidFill>
                <a:latin typeface="Calibri"/>
                <a:ea typeface="Calibri"/>
                <a:cs typeface="Calibri"/>
                <a:sym typeface="Calibri"/>
              </a:rPr>
              <a:t>E</a:t>
            </a:r>
            <a:endParaRPr b="0" i="0" sz="2400" u="none" cap="none" strike="noStrike">
              <a:solidFill>
                <a:schemeClr val="dk1"/>
              </a:solidFill>
              <a:latin typeface="Calibri"/>
              <a:ea typeface="Calibri"/>
              <a:cs typeface="Calibri"/>
              <a:sym typeface="Calibri"/>
            </a:endParaRPr>
          </a:p>
        </p:txBody>
      </p:sp>
      <p:pic>
        <p:nvPicPr>
          <p:cNvPr id="79" name="Google Shape;79;p1"/>
          <p:cNvPicPr preferRelativeResize="0"/>
          <p:nvPr/>
        </p:nvPicPr>
        <p:blipFill>
          <a:blip r:embed="rId4">
            <a:alphaModFix/>
          </a:blip>
          <a:stretch>
            <a:fillRect/>
          </a:stretch>
        </p:blipFill>
        <p:spPr>
          <a:xfrm>
            <a:off x="3117182" y="1680707"/>
            <a:ext cx="6332525" cy="6332525"/>
          </a:xfrm>
          <a:prstGeom prst="rect">
            <a:avLst/>
          </a:prstGeom>
          <a:noFill/>
          <a:ln>
            <a:noFill/>
          </a:ln>
        </p:spPr>
      </p:pic>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EscuelaIT Duoc UC - Escuela de Informática y Telecomunicaciones Duoc UC - Duoc  UC | LinkedIn" id="178" name="Google Shape;178;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9" name="Google Shape;179;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“Soldado Gym”</a:t>
            </a:r>
            <a:endParaRPr/>
          </a:p>
        </p:txBody>
      </p:sp>
      <p:sp>
        <p:nvSpPr>
          <p:cNvPr id="180" name="Google Shape;180;p10"/>
          <p:cNvSpPr txBox="1"/>
          <p:nvPr/>
        </p:nvSpPr>
        <p:spPr>
          <a:xfrm>
            <a:off x="0" y="1174143"/>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81" name="Google Shape;181;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2" name="Google Shape;182;p10"/>
          <p:cNvPicPr preferRelativeResize="0"/>
          <p:nvPr/>
        </p:nvPicPr>
        <p:blipFill>
          <a:blip r:embed="rId4">
            <a:alphaModFix/>
          </a:blip>
          <a:stretch>
            <a:fillRect/>
          </a:stretch>
        </p:blipFill>
        <p:spPr>
          <a:xfrm>
            <a:off x="927900" y="2099831"/>
            <a:ext cx="1400866" cy="1479312"/>
          </a:xfrm>
          <a:prstGeom prst="rect">
            <a:avLst/>
          </a:prstGeom>
          <a:noFill/>
          <a:ln>
            <a:noFill/>
          </a:ln>
        </p:spPr>
      </p:pic>
      <p:grpSp>
        <p:nvGrpSpPr>
          <p:cNvPr id="183" name="Google Shape;183;p10"/>
          <p:cNvGrpSpPr/>
          <p:nvPr/>
        </p:nvGrpSpPr>
        <p:grpSpPr>
          <a:xfrm>
            <a:off x="4093823" y="2099835"/>
            <a:ext cx="1154479" cy="1619607"/>
            <a:chOff x="4175025" y="2868050"/>
            <a:chExt cx="1057603" cy="1483700"/>
          </a:xfrm>
        </p:grpSpPr>
        <p:pic>
          <p:nvPicPr>
            <p:cNvPr id="184" name="Google Shape;184;p10"/>
            <p:cNvPicPr preferRelativeResize="0"/>
            <p:nvPr/>
          </p:nvPicPr>
          <p:blipFill>
            <a:blip r:embed="rId5">
              <a:alphaModFix/>
            </a:blip>
            <a:stretch>
              <a:fillRect/>
            </a:stretch>
          </p:blipFill>
          <p:spPr>
            <a:xfrm>
              <a:off x="4175028" y="2868050"/>
              <a:ext cx="1057600" cy="941900"/>
            </a:xfrm>
            <a:prstGeom prst="rect">
              <a:avLst/>
            </a:prstGeom>
            <a:noFill/>
            <a:ln>
              <a:noFill/>
            </a:ln>
          </p:spPr>
        </p:pic>
        <p:sp>
          <p:nvSpPr>
            <p:cNvPr id="185" name="Google Shape;185;p10"/>
            <p:cNvSpPr txBox="1"/>
            <p:nvPr/>
          </p:nvSpPr>
          <p:spPr>
            <a:xfrm>
              <a:off x="4175025" y="3809950"/>
              <a:ext cx="10575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L" sz="2200">
                  <a:solidFill>
                    <a:schemeClr val="dk1"/>
                  </a:solidFill>
                  <a:latin typeface="Calibri"/>
                  <a:ea typeface="Calibri"/>
                  <a:cs typeface="Calibri"/>
                  <a:sym typeface="Calibri"/>
                </a:rPr>
                <a:t>ReactJS</a:t>
              </a:r>
              <a:endParaRPr sz="2200">
                <a:solidFill>
                  <a:schemeClr val="dk1"/>
                </a:solidFill>
                <a:latin typeface="Calibri"/>
                <a:ea typeface="Calibri"/>
                <a:cs typeface="Calibri"/>
                <a:sym typeface="Calibri"/>
              </a:endParaRPr>
            </a:p>
          </p:txBody>
        </p:sp>
      </p:grpSp>
      <p:grpSp>
        <p:nvGrpSpPr>
          <p:cNvPr id="186" name="Google Shape;186;p10"/>
          <p:cNvGrpSpPr/>
          <p:nvPr/>
        </p:nvGrpSpPr>
        <p:grpSpPr>
          <a:xfrm>
            <a:off x="7013363" y="2099827"/>
            <a:ext cx="1154367" cy="1658823"/>
            <a:chOff x="7088425" y="2832125"/>
            <a:chExt cx="1057500" cy="1519625"/>
          </a:xfrm>
        </p:grpSpPr>
        <p:pic>
          <p:nvPicPr>
            <p:cNvPr id="187" name="Google Shape;187;p10"/>
            <p:cNvPicPr preferRelativeResize="0"/>
            <p:nvPr/>
          </p:nvPicPr>
          <p:blipFill>
            <a:blip r:embed="rId6">
              <a:alphaModFix/>
            </a:blip>
            <a:stretch>
              <a:fillRect/>
            </a:stretch>
          </p:blipFill>
          <p:spPr>
            <a:xfrm>
              <a:off x="7146222" y="2832125"/>
              <a:ext cx="941900" cy="941900"/>
            </a:xfrm>
            <a:prstGeom prst="rect">
              <a:avLst/>
            </a:prstGeom>
            <a:noFill/>
            <a:ln>
              <a:noFill/>
            </a:ln>
          </p:spPr>
        </p:pic>
        <p:sp>
          <p:nvSpPr>
            <p:cNvPr id="188" name="Google Shape;188;p10"/>
            <p:cNvSpPr txBox="1"/>
            <p:nvPr/>
          </p:nvSpPr>
          <p:spPr>
            <a:xfrm>
              <a:off x="7088425" y="3809950"/>
              <a:ext cx="10575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L" sz="2200">
                  <a:solidFill>
                    <a:schemeClr val="dk1"/>
                  </a:solidFill>
                  <a:latin typeface="Calibri"/>
                  <a:ea typeface="Calibri"/>
                  <a:cs typeface="Calibri"/>
                  <a:sym typeface="Calibri"/>
                </a:rPr>
                <a:t>Express</a:t>
              </a:r>
              <a:endParaRPr sz="2200">
                <a:solidFill>
                  <a:schemeClr val="dk1"/>
                </a:solidFill>
                <a:latin typeface="Calibri"/>
                <a:ea typeface="Calibri"/>
                <a:cs typeface="Calibri"/>
                <a:sym typeface="Calibri"/>
              </a:endParaRPr>
            </a:p>
          </p:txBody>
        </p:sp>
      </p:grpSp>
      <p:grpSp>
        <p:nvGrpSpPr>
          <p:cNvPr id="189" name="Google Shape;189;p10"/>
          <p:cNvGrpSpPr/>
          <p:nvPr/>
        </p:nvGrpSpPr>
        <p:grpSpPr>
          <a:xfrm>
            <a:off x="9932801" y="2126051"/>
            <a:ext cx="1603670" cy="1567183"/>
            <a:chOff x="9673688" y="2773375"/>
            <a:chExt cx="1469100" cy="1435675"/>
          </a:xfrm>
        </p:grpSpPr>
        <p:pic>
          <p:nvPicPr>
            <p:cNvPr id="190" name="Google Shape;190;p10"/>
            <p:cNvPicPr preferRelativeResize="0"/>
            <p:nvPr/>
          </p:nvPicPr>
          <p:blipFill>
            <a:blip r:embed="rId7">
              <a:alphaModFix/>
            </a:blip>
            <a:stretch>
              <a:fillRect/>
            </a:stretch>
          </p:blipFill>
          <p:spPr>
            <a:xfrm>
              <a:off x="9833975" y="2773375"/>
              <a:ext cx="1148526" cy="1148526"/>
            </a:xfrm>
            <a:prstGeom prst="rect">
              <a:avLst/>
            </a:prstGeom>
            <a:noFill/>
            <a:ln>
              <a:noFill/>
            </a:ln>
          </p:spPr>
        </p:pic>
        <p:sp>
          <p:nvSpPr>
            <p:cNvPr id="191" name="Google Shape;191;p10"/>
            <p:cNvSpPr txBox="1"/>
            <p:nvPr/>
          </p:nvSpPr>
          <p:spPr>
            <a:xfrm>
              <a:off x="9673688" y="3667250"/>
              <a:ext cx="1469100" cy="5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L" sz="2200">
                  <a:solidFill>
                    <a:schemeClr val="dk1"/>
                  </a:solidFill>
                  <a:latin typeface="Calibri"/>
                  <a:ea typeface="Calibri"/>
                  <a:cs typeface="Calibri"/>
                  <a:sym typeface="Calibri"/>
                </a:rPr>
                <a:t>Node Js</a:t>
              </a:r>
              <a:endParaRPr sz="2200">
                <a:solidFill>
                  <a:schemeClr val="dk1"/>
                </a:solidFill>
                <a:latin typeface="Calibri"/>
                <a:ea typeface="Calibri"/>
                <a:cs typeface="Calibri"/>
                <a:sym typeface="Calibri"/>
              </a:endParaRPr>
            </a:p>
          </p:txBody>
        </p:sp>
      </p:grpSp>
      <p:pic>
        <p:nvPicPr>
          <p:cNvPr id="192" name="Google Shape;192;p10"/>
          <p:cNvPicPr preferRelativeResize="0"/>
          <p:nvPr/>
        </p:nvPicPr>
        <p:blipFill>
          <a:blip r:embed="rId8">
            <a:alphaModFix/>
          </a:blip>
          <a:stretch>
            <a:fillRect/>
          </a:stretch>
        </p:blipFill>
        <p:spPr>
          <a:xfrm>
            <a:off x="3265388" y="3900037"/>
            <a:ext cx="2604078" cy="1658825"/>
          </a:xfrm>
          <a:prstGeom prst="rect">
            <a:avLst/>
          </a:prstGeom>
          <a:noFill/>
          <a:ln>
            <a:noFill/>
          </a:ln>
        </p:spPr>
      </p:pic>
      <p:pic>
        <p:nvPicPr>
          <p:cNvPr id="193" name="Google Shape;193;p10"/>
          <p:cNvPicPr preferRelativeResize="0"/>
          <p:nvPr/>
        </p:nvPicPr>
        <p:blipFill rotWithShape="1">
          <a:blip r:embed="rId9">
            <a:alphaModFix/>
          </a:blip>
          <a:srcRect b="-14004" l="-14004" r="-14004" t="-14004"/>
          <a:stretch/>
        </p:blipFill>
        <p:spPr>
          <a:xfrm>
            <a:off x="6920972" y="3900022"/>
            <a:ext cx="1339175" cy="1339200"/>
          </a:xfrm>
          <a:prstGeom prst="rect">
            <a:avLst/>
          </a:prstGeom>
          <a:noFill/>
          <a:ln>
            <a:noFill/>
          </a:ln>
        </p:spPr>
      </p:pic>
      <p:sp>
        <p:nvSpPr>
          <p:cNvPr id="194" name="Google Shape;194;p10"/>
          <p:cNvSpPr txBox="1"/>
          <p:nvPr/>
        </p:nvSpPr>
        <p:spPr>
          <a:xfrm>
            <a:off x="6973138" y="5239225"/>
            <a:ext cx="12348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2400">
                <a:solidFill>
                  <a:srgbClr val="172740"/>
                </a:solidFill>
                <a:latin typeface="Calibri"/>
                <a:ea typeface="Calibri"/>
                <a:cs typeface="Calibri"/>
                <a:sym typeface="Calibri"/>
              </a:rPr>
              <a:t>Render</a:t>
            </a:r>
            <a:endParaRPr b="1" sz="2400">
              <a:solidFill>
                <a:srgbClr val="172740"/>
              </a:solidFill>
              <a:latin typeface="Calibri"/>
              <a:ea typeface="Calibri"/>
              <a:cs typeface="Calibri"/>
              <a:sym typeface="Calibri"/>
            </a:endParaRPr>
          </a:p>
        </p:txBody>
      </p:sp>
      <p:sp>
        <p:nvSpPr>
          <p:cNvPr id="195" name="Google Shape;195;p10"/>
          <p:cNvSpPr txBox="1"/>
          <p:nvPr/>
        </p:nvSpPr>
        <p:spPr>
          <a:xfrm>
            <a:off x="4053663" y="5239225"/>
            <a:ext cx="12348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L" sz="2400">
                <a:solidFill>
                  <a:srgbClr val="172740"/>
                </a:solidFill>
                <a:latin typeface="Calibri"/>
                <a:ea typeface="Calibri"/>
                <a:cs typeface="Calibri"/>
                <a:sym typeface="Calibri"/>
              </a:rPr>
              <a:t>Vercel</a:t>
            </a:r>
            <a:endParaRPr b="1" sz="2400">
              <a:solidFill>
                <a:srgbClr val="172740"/>
              </a:solidFill>
              <a:latin typeface="Calibri"/>
              <a:ea typeface="Calibri"/>
              <a:cs typeface="Calibri"/>
              <a:sym typeface="Calibri"/>
            </a:endParaRPr>
          </a:p>
          <a:p>
            <a:pPr indent="0" lvl="0" marL="0" rtl="0" algn="l">
              <a:spcBef>
                <a:spcPts val="0"/>
              </a:spcBef>
              <a:spcAft>
                <a:spcPts val="0"/>
              </a:spcAft>
              <a:buNone/>
            </a:pPr>
            <a:r>
              <a:t/>
            </a:r>
            <a:endParaRPr b="1" sz="2400">
              <a:solidFill>
                <a:srgbClr val="172740"/>
              </a:solidFill>
              <a:latin typeface="Calibri"/>
              <a:ea typeface="Calibri"/>
              <a:cs typeface="Calibri"/>
              <a:sym typeface="Calibri"/>
            </a:endParaRPr>
          </a:p>
        </p:txBody>
      </p:sp>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1"/>
          <p:cNvPicPr preferRelativeResize="0"/>
          <p:nvPr/>
        </p:nvPicPr>
        <p:blipFill>
          <a:blip r:embed="rId3">
            <a:alphaModFix/>
          </a:blip>
          <a:stretch>
            <a:fillRect/>
          </a:stretch>
        </p:blipFill>
        <p:spPr>
          <a:xfrm>
            <a:off x="-1" y="11"/>
            <a:ext cx="12192001" cy="6851836"/>
          </a:xfrm>
          <a:prstGeom prst="rect">
            <a:avLst/>
          </a:prstGeom>
          <a:noFill/>
          <a:ln>
            <a:noFill/>
          </a:ln>
        </p:spPr>
      </p:pic>
      <p:sp>
        <p:nvSpPr>
          <p:cNvPr id="201" name="Google Shape;201;p11"/>
          <p:cNvSpPr txBox="1"/>
          <p:nvPr/>
        </p:nvSpPr>
        <p:spPr>
          <a:xfrm>
            <a:off x="109626" y="1311867"/>
            <a:ext cx="121920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DEMOSTRACIÓN DEL RESULTADO</a:t>
            </a:r>
            <a:endParaRPr sz="4400">
              <a:solidFill>
                <a:schemeClr val="lt1"/>
              </a:solidFill>
              <a:latin typeface="Calibri"/>
              <a:ea typeface="Calibri"/>
              <a:cs typeface="Calibri"/>
              <a:sym typeface="Calibri"/>
            </a:endParaRPr>
          </a:p>
          <a:p>
            <a:pPr indent="0" lvl="0" marL="0" marR="0" rtl="0" algn="ctr">
              <a:spcBef>
                <a:spcPts val="0"/>
              </a:spcBef>
              <a:spcAft>
                <a:spcPts val="0"/>
              </a:spcAft>
              <a:buNone/>
            </a:pPr>
            <a:r>
              <a:rPr lang="es-CL" sz="4400">
                <a:solidFill>
                  <a:schemeClr val="lt1"/>
                </a:solidFill>
                <a:latin typeface="Calibri"/>
                <a:ea typeface="Calibri"/>
                <a:cs typeface="Calibri"/>
                <a:sym typeface="Calibri"/>
              </a:rPr>
              <a:t> DEL PROYECTO</a:t>
            </a:r>
            <a:endParaRPr>
              <a:solidFill>
                <a:schemeClr val="lt1"/>
              </a:solidFill>
            </a:endParaRPr>
          </a:p>
          <a:p>
            <a:pPr indent="0" lvl="0" marL="0" marR="0" rtl="0" algn="ctr">
              <a:spcBef>
                <a:spcPts val="0"/>
              </a:spcBef>
              <a:spcAft>
                <a:spcPts val="0"/>
              </a:spcAft>
              <a:buNone/>
            </a:pPr>
            <a:r>
              <a:t/>
            </a:r>
            <a:endParaRPr sz="2400">
              <a:solidFill>
                <a:srgbClr val="757070"/>
              </a:solidFill>
              <a:latin typeface="Calibri"/>
              <a:ea typeface="Calibri"/>
              <a:cs typeface="Calibri"/>
              <a:sym typeface="Calibri"/>
            </a:endParaRPr>
          </a:p>
        </p:txBody>
      </p:sp>
      <p:pic>
        <p:nvPicPr>
          <p:cNvPr id="202" name="Google Shape;202;p11"/>
          <p:cNvPicPr preferRelativeResize="0"/>
          <p:nvPr/>
        </p:nvPicPr>
        <p:blipFill>
          <a:blip r:embed="rId4">
            <a:alphaModFix/>
          </a:blip>
          <a:stretch>
            <a:fillRect/>
          </a:stretch>
        </p:blipFill>
        <p:spPr>
          <a:xfrm>
            <a:off x="470488" y="2616105"/>
            <a:ext cx="4751875" cy="4241900"/>
          </a:xfrm>
          <a:prstGeom prst="rect">
            <a:avLst/>
          </a:prstGeom>
          <a:noFill/>
          <a:ln>
            <a:noFill/>
          </a:ln>
        </p:spPr>
      </p:pic>
      <p:pic>
        <p:nvPicPr>
          <p:cNvPr id="203" name="Google Shape;203;p11"/>
          <p:cNvPicPr preferRelativeResize="0"/>
          <p:nvPr/>
        </p:nvPicPr>
        <p:blipFill>
          <a:blip r:embed="rId5">
            <a:alphaModFix/>
          </a:blip>
          <a:stretch>
            <a:fillRect/>
          </a:stretch>
        </p:blipFill>
        <p:spPr>
          <a:xfrm>
            <a:off x="8791775" y="295050"/>
            <a:ext cx="3170949" cy="780350"/>
          </a:xfrm>
          <a:prstGeom prst="rect">
            <a:avLst/>
          </a:prstGeom>
          <a:noFill/>
          <a:ln>
            <a:noFill/>
          </a:ln>
        </p:spPr>
      </p:pic>
      <p:pic>
        <p:nvPicPr>
          <p:cNvPr id="204" name="Google Shape;204;p11"/>
          <p:cNvPicPr preferRelativeResize="0"/>
          <p:nvPr/>
        </p:nvPicPr>
        <p:blipFill>
          <a:blip r:embed="rId4">
            <a:alphaModFix/>
          </a:blip>
          <a:stretch>
            <a:fillRect/>
          </a:stretch>
        </p:blipFill>
        <p:spPr>
          <a:xfrm>
            <a:off x="6922688" y="2404055"/>
            <a:ext cx="4751875" cy="4241900"/>
          </a:xfrm>
          <a:prstGeom prst="rect">
            <a:avLst/>
          </a:prstGeom>
          <a:noFill/>
          <a:ln>
            <a:noFill/>
          </a:ln>
        </p:spPr>
      </p:pic>
      <p:pic>
        <p:nvPicPr>
          <p:cNvPr id="205" name="Google Shape;205;p11"/>
          <p:cNvPicPr preferRelativeResize="0"/>
          <p:nvPr/>
        </p:nvPicPr>
        <p:blipFill>
          <a:blip r:embed="rId4">
            <a:alphaModFix/>
          </a:blip>
          <a:stretch>
            <a:fillRect/>
          </a:stretch>
        </p:blipFill>
        <p:spPr>
          <a:xfrm>
            <a:off x="3905238" y="2546480"/>
            <a:ext cx="4751875" cy="4241900"/>
          </a:xfrm>
          <a:prstGeom prst="rect">
            <a:avLst/>
          </a:prstGeom>
          <a:noFill/>
          <a:ln>
            <a:noFill/>
          </a:ln>
        </p:spPr>
      </p:pic>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EscuelaIT Duoc UC - Escuela de Informática y Telecomunicaciones Duoc UC - Duoc  UC | LinkedIn" id="210" name="Google Shape;210;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1" name="Google Shape;211;p12"/>
          <p:cNvSpPr txBox="1"/>
          <p:nvPr/>
        </p:nvSpPr>
        <p:spPr>
          <a:xfrm>
            <a:off x="1" y="945270"/>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212" name="Google Shape;212;p12"/>
          <p:cNvPicPr preferRelativeResize="0"/>
          <p:nvPr/>
        </p:nvPicPr>
        <p:blipFill>
          <a:blip r:embed="rId4">
            <a:alphaModFix/>
          </a:blip>
          <a:stretch>
            <a:fillRect/>
          </a:stretch>
        </p:blipFill>
        <p:spPr>
          <a:xfrm>
            <a:off x="1022725" y="2078550"/>
            <a:ext cx="4839051" cy="3515500"/>
          </a:xfrm>
          <a:prstGeom prst="rect">
            <a:avLst/>
          </a:prstGeom>
          <a:noFill/>
          <a:ln>
            <a:noFill/>
          </a:ln>
        </p:spPr>
      </p:pic>
      <p:sp>
        <p:nvSpPr>
          <p:cNvPr id="213" name="Google Shape;213;p12"/>
          <p:cNvSpPr txBox="1"/>
          <p:nvPr/>
        </p:nvSpPr>
        <p:spPr>
          <a:xfrm>
            <a:off x="6333700" y="2078600"/>
            <a:ext cx="4792200" cy="351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CL" sz="1900">
                <a:latin typeface="Calibri"/>
                <a:ea typeface="Calibri"/>
                <a:cs typeface="Calibri"/>
                <a:sym typeface="Calibri"/>
              </a:rPr>
              <a:t>Se </a:t>
            </a:r>
            <a:r>
              <a:rPr lang="es-CL" sz="1900">
                <a:latin typeface="Calibri"/>
                <a:ea typeface="Calibri"/>
                <a:cs typeface="Calibri"/>
                <a:sym typeface="Calibri"/>
              </a:rPr>
              <a:t>logró</a:t>
            </a:r>
            <a:r>
              <a:rPr lang="es-CL" sz="1900">
                <a:latin typeface="Calibri"/>
                <a:ea typeface="Calibri"/>
                <a:cs typeface="Calibri"/>
                <a:sym typeface="Calibri"/>
              </a:rPr>
              <a:t> realizar el desarrollo del software, cumpliendo con todos los requerimientos definidos en el tiempo estimado, nuestro sistema cumple con las </a:t>
            </a:r>
            <a:r>
              <a:rPr lang="es-CL" sz="1900">
                <a:latin typeface="Calibri"/>
                <a:ea typeface="Calibri"/>
                <a:cs typeface="Calibri"/>
                <a:sym typeface="Calibri"/>
              </a:rPr>
              <a:t>expectativas</a:t>
            </a:r>
            <a:r>
              <a:rPr lang="es-CL" sz="1900">
                <a:latin typeface="Calibri"/>
                <a:ea typeface="Calibri"/>
                <a:cs typeface="Calibri"/>
                <a:sym typeface="Calibri"/>
              </a:rPr>
              <a:t> esperadas por el usuario y </a:t>
            </a:r>
            <a:r>
              <a:rPr lang="es-CL" sz="1900">
                <a:latin typeface="Calibri"/>
                <a:ea typeface="Calibri"/>
                <a:cs typeface="Calibri"/>
                <a:sym typeface="Calibri"/>
              </a:rPr>
              <a:t>está</a:t>
            </a:r>
            <a:r>
              <a:rPr lang="es-CL" sz="1900">
                <a:latin typeface="Calibri"/>
                <a:ea typeface="Calibri"/>
                <a:cs typeface="Calibri"/>
                <a:sym typeface="Calibri"/>
              </a:rPr>
              <a:t> listo para ser liberado a </a:t>
            </a:r>
            <a:r>
              <a:rPr lang="es-CL" sz="1900">
                <a:latin typeface="Calibri"/>
                <a:ea typeface="Calibri"/>
                <a:cs typeface="Calibri"/>
                <a:sym typeface="Calibri"/>
              </a:rPr>
              <a:t>producción</a:t>
            </a:r>
            <a:endParaRPr sz="1900">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EscuelaIT Duoc UC - Escuela de Informática y Telecomunicaciones Duoc UC - Duoc  UC | LinkedIn" id="218" name="Google Shape;218;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9" name="Google Shape;219;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sp>
        <p:nvSpPr>
          <p:cNvPr id="220" name="Google Shape;220;p13"/>
          <p:cNvSpPr txBox="1"/>
          <p:nvPr/>
        </p:nvSpPr>
        <p:spPr>
          <a:xfrm>
            <a:off x="828750" y="2455200"/>
            <a:ext cx="10235100" cy="3967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El desarrollo del dashboard se realizó de forma apresurada, ya que no se consideró en la planificación inicial del proyecto.</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Al comienzo de la fase de </a:t>
            </a:r>
            <a:r>
              <a:rPr lang="es-CL" sz="2400">
                <a:latin typeface="Calibri"/>
                <a:ea typeface="Calibri"/>
                <a:cs typeface="Calibri"/>
                <a:sym typeface="Calibri"/>
              </a:rPr>
              <a:t>desarrollo</a:t>
            </a:r>
            <a:r>
              <a:rPr lang="es-CL" sz="2400">
                <a:latin typeface="Calibri"/>
                <a:ea typeface="Calibri"/>
                <a:cs typeface="Calibri"/>
                <a:sym typeface="Calibri"/>
              </a:rPr>
              <a:t> nuestro progreso se vio frenado por los problemas que tuvimos con los CORS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s-CL" sz="2400">
                <a:latin typeface="Calibri"/>
                <a:ea typeface="Calibri"/>
                <a:cs typeface="Calibri"/>
                <a:sym typeface="Calibri"/>
              </a:rPr>
              <a:t>Se </a:t>
            </a:r>
            <a:r>
              <a:rPr lang="es-CL" sz="2400">
                <a:latin typeface="Calibri"/>
                <a:ea typeface="Calibri"/>
                <a:cs typeface="Calibri"/>
                <a:sym typeface="Calibri"/>
              </a:rPr>
              <a:t>desarrolló</a:t>
            </a:r>
            <a:r>
              <a:rPr lang="es-CL" sz="2400">
                <a:latin typeface="Calibri"/>
                <a:ea typeface="Calibri"/>
                <a:cs typeface="Calibri"/>
                <a:sym typeface="Calibri"/>
              </a:rPr>
              <a:t> la plataforma con un </a:t>
            </a:r>
            <a:r>
              <a:rPr lang="es-CL" sz="2400">
                <a:latin typeface="Calibri"/>
                <a:ea typeface="Calibri"/>
                <a:cs typeface="Calibri"/>
                <a:sym typeface="Calibri"/>
              </a:rPr>
              <a:t>lenguaje</a:t>
            </a:r>
            <a:r>
              <a:rPr lang="es-CL" sz="2400">
                <a:latin typeface="Calibri"/>
                <a:ea typeface="Calibri"/>
                <a:cs typeface="Calibri"/>
                <a:sym typeface="Calibri"/>
              </a:rPr>
              <a:t> de </a:t>
            </a:r>
            <a:r>
              <a:rPr lang="es-CL" sz="2400">
                <a:latin typeface="Calibri"/>
                <a:ea typeface="Calibri"/>
                <a:cs typeface="Calibri"/>
                <a:sym typeface="Calibri"/>
              </a:rPr>
              <a:t>programación</a:t>
            </a:r>
            <a:r>
              <a:rPr lang="es-CL" sz="2400">
                <a:latin typeface="Calibri"/>
                <a:ea typeface="Calibri"/>
                <a:cs typeface="Calibri"/>
                <a:sym typeface="Calibri"/>
              </a:rPr>
              <a:t> desconocido para algunos </a:t>
            </a:r>
            <a:r>
              <a:rPr lang="es-CL" sz="2400">
                <a:latin typeface="Calibri"/>
                <a:ea typeface="Calibri"/>
                <a:cs typeface="Calibri"/>
                <a:sym typeface="Calibri"/>
              </a:rPr>
              <a:t>integrantes</a:t>
            </a:r>
            <a:r>
              <a:rPr lang="es-CL" sz="2400">
                <a:latin typeface="Calibri"/>
                <a:ea typeface="Calibri"/>
                <a:cs typeface="Calibri"/>
                <a:sym typeface="Calibri"/>
              </a:rPr>
              <a:t> del grupo </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EscuelaIT Duoc UC - Escuela de Informática y Telecomunicaciones Duoc UC - Duoc  UC | LinkedIn" id="225" name="Google Shape;225;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6" name="Google Shape;226;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85" name="Google Shape;85;p2"/>
          <p:cNvGrpSpPr/>
          <p:nvPr/>
        </p:nvGrpSpPr>
        <p:grpSpPr>
          <a:xfrm>
            <a:off x="4121026" y="1710819"/>
            <a:ext cx="7633494" cy="4350553"/>
            <a:chOff x="0" y="0"/>
            <a:chExt cx="7633494" cy="4350553"/>
          </a:xfrm>
        </p:grpSpPr>
        <p:sp>
          <p:nvSpPr>
            <p:cNvPr id="86" name="Google Shape;86;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Matias Campos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Scrum</a:t>
              </a:r>
              <a:r>
                <a:rPr lang="es-CL" sz="2000">
                  <a:solidFill>
                    <a:schemeClr val="lt1"/>
                  </a:solidFill>
                  <a:latin typeface="Calibri"/>
                  <a:ea typeface="Calibri"/>
                  <a:cs typeface="Calibri"/>
                  <a:sym typeface="Calibri"/>
                </a:rPr>
                <a:t> master </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a:t>
              </a:r>
              <a:endParaRPr b="0" i="0" sz="2000" u="none" cap="none" strike="noStrike">
                <a:solidFill>
                  <a:schemeClr val="lt1"/>
                </a:solidFill>
                <a:latin typeface="Calibri"/>
                <a:ea typeface="Calibri"/>
                <a:cs typeface="Calibri"/>
                <a:sym typeface="Calibri"/>
              </a:endParaRPr>
            </a:p>
          </p:txBody>
        </p:sp>
        <p:sp>
          <p:nvSpPr>
            <p:cNvPr id="88" name="Google Shape;88;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Andrew Andrades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Desarrollador </a:t>
              </a:r>
              <a:r>
                <a:rPr lang="es-CL" sz="2000">
                  <a:solidFill>
                    <a:schemeClr val="lt1"/>
                  </a:solidFill>
                  <a:latin typeface="Calibri"/>
                  <a:ea typeface="Calibri"/>
                  <a:cs typeface="Calibri"/>
                  <a:sym typeface="Calibri"/>
                </a:rPr>
                <a:t>full Stack</a:t>
              </a:r>
              <a:endParaRPr sz="2000">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a:t>
              </a:r>
              <a:endParaRPr b="0" i="0" sz="2000" u="none" cap="none" strike="noStrike">
                <a:solidFill>
                  <a:schemeClr val="lt1"/>
                </a:solidFill>
                <a:latin typeface="Calibri"/>
                <a:ea typeface="Calibri"/>
                <a:cs typeface="Calibri"/>
                <a:sym typeface="Calibri"/>
              </a:endParaRPr>
            </a:p>
          </p:txBody>
        </p:sp>
        <p:sp>
          <p:nvSpPr>
            <p:cNvPr id="91" name="Google Shape;91;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Tomás Osorio</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lang="es-CL" sz="2000">
                  <a:solidFill>
                    <a:schemeClr val="lt1"/>
                  </a:solidFill>
                  <a:latin typeface="Calibri"/>
                  <a:ea typeface="Calibri"/>
                  <a:cs typeface="Calibri"/>
                  <a:sym typeface="Calibri"/>
                </a:rPr>
                <a:t>team </a:t>
              </a:r>
              <a:r>
                <a:rPr lang="es-CL" sz="2000">
                  <a:solidFill>
                    <a:schemeClr val="lt1"/>
                  </a:solidFill>
                  <a:latin typeface="Calibri"/>
                  <a:ea typeface="Calibri"/>
                  <a:cs typeface="Calibri"/>
                  <a:sym typeface="Calibri"/>
                </a:rPr>
                <a:t>developer</a:t>
              </a:r>
              <a:r>
                <a:rPr lang="es-CL" sz="2000">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Funciones desempeñadas</a:t>
              </a:r>
              <a:endParaRPr b="0" i="0" sz="2000" u="none" cap="none" strike="noStrike">
                <a:solidFill>
                  <a:schemeClr val="lt1"/>
                </a:solidFill>
                <a:latin typeface="Calibri"/>
                <a:ea typeface="Calibri"/>
                <a:cs typeface="Calibri"/>
                <a:sym typeface="Calibri"/>
              </a:endParaRPr>
            </a:p>
          </p:txBody>
        </p:sp>
        <p:sp>
          <p:nvSpPr>
            <p:cNvPr id="94" name="Google Shape;94;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“Soldado Gym”</a:t>
            </a:r>
            <a:endParaRPr sz="1800">
              <a:solidFill>
                <a:srgbClr val="757070"/>
              </a:solidFill>
              <a:latin typeface="Calibri"/>
              <a:ea typeface="Calibri"/>
              <a:cs typeface="Calibri"/>
              <a:sym typeface="Calibri"/>
            </a:endParaRPr>
          </a:p>
        </p:txBody>
      </p:sp>
      <p:sp>
        <p:nvSpPr>
          <p:cNvPr id="96" name="Google Shape;96;p2"/>
          <p:cNvSpPr txBox="1"/>
          <p:nvPr/>
        </p:nvSpPr>
        <p:spPr>
          <a:xfrm>
            <a:off x="238327" y="3058616"/>
            <a:ext cx="36090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97" name="Google Shape;97;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98" name="Google Shape;98;p2"/>
          <p:cNvPicPr preferRelativeResize="0"/>
          <p:nvPr/>
        </p:nvPicPr>
        <p:blipFill>
          <a:blip r:embed="rId4">
            <a:alphaModFix/>
          </a:blip>
          <a:stretch>
            <a:fillRect/>
          </a:stretch>
        </p:blipFill>
        <p:spPr>
          <a:xfrm>
            <a:off x="4544825" y="1895825"/>
            <a:ext cx="945700" cy="945700"/>
          </a:xfrm>
          <a:prstGeom prst="rect">
            <a:avLst/>
          </a:prstGeom>
          <a:noFill/>
          <a:ln>
            <a:noFill/>
          </a:ln>
        </p:spPr>
      </p:pic>
      <p:pic>
        <p:nvPicPr>
          <p:cNvPr id="99" name="Google Shape;99;p2"/>
          <p:cNvPicPr preferRelativeResize="0"/>
          <p:nvPr/>
        </p:nvPicPr>
        <p:blipFill>
          <a:blip r:embed="rId4">
            <a:alphaModFix/>
          </a:blip>
          <a:stretch>
            <a:fillRect/>
          </a:stretch>
        </p:blipFill>
        <p:spPr>
          <a:xfrm>
            <a:off x="4544825" y="3419637"/>
            <a:ext cx="945700" cy="945700"/>
          </a:xfrm>
          <a:prstGeom prst="rect">
            <a:avLst/>
          </a:prstGeom>
          <a:noFill/>
          <a:ln>
            <a:noFill/>
          </a:ln>
        </p:spPr>
      </p:pic>
      <p:pic>
        <p:nvPicPr>
          <p:cNvPr id="100" name="Google Shape;100;p2"/>
          <p:cNvPicPr preferRelativeResize="0"/>
          <p:nvPr/>
        </p:nvPicPr>
        <p:blipFill>
          <a:blip r:embed="rId4">
            <a:alphaModFix/>
          </a:blip>
          <a:stretch>
            <a:fillRect/>
          </a:stretch>
        </p:blipFill>
        <p:spPr>
          <a:xfrm>
            <a:off x="4544825" y="4870925"/>
            <a:ext cx="945700" cy="945700"/>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EscuelaIT Duoc UC - Escuela de Informática y Telecomunicaciones Duoc UC - Duoc  UC | LinkedIn" id="105" name="Google Shape;105;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6" name="Google Shape;106;p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“Soldado Gym”</a:t>
            </a:r>
            <a:endParaRPr sz="1800">
              <a:solidFill>
                <a:srgbClr val="757070"/>
              </a:solidFill>
              <a:latin typeface="Calibri"/>
              <a:ea typeface="Calibri"/>
              <a:cs typeface="Calibri"/>
              <a:sym typeface="Calibri"/>
            </a:endParaRPr>
          </a:p>
        </p:txBody>
      </p:sp>
      <p:sp>
        <p:nvSpPr>
          <p:cNvPr id="107" name="Google Shape;107;p3"/>
          <p:cNvSpPr txBox="1"/>
          <p:nvPr/>
        </p:nvSpPr>
        <p:spPr>
          <a:xfrm>
            <a:off x="4800600" y="1130850"/>
            <a:ext cx="2372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Evidencias</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09" name="Google Shape;109;p3"/>
          <p:cNvPicPr preferRelativeResize="0"/>
          <p:nvPr/>
        </p:nvPicPr>
        <p:blipFill>
          <a:blip r:embed="rId4">
            <a:alphaModFix/>
          </a:blip>
          <a:stretch>
            <a:fillRect/>
          </a:stretch>
        </p:blipFill>
        <p:spPr>
          <a:xfrm>
            <a:off x="1694175" y="1609324"/>
            <a:ext cx="2847976" cy="1898651"/>
          </a:xfrm>
          <a:prstGeom prst="rect">
            <a:avLst/>
          </a:prstGeom>
          <a:noFill/>
          <a:ln>
            <a:noFill/>
          </a:ln>
        </p:spPr>
      </p:pic>
      <p:pic>
        <p:nvPicPr>
          <p:cNvPr id="110" name="Google Shape;110;p3"/>
          <p:cNvPicPr preferRelativeResize="0"/>
          <p:nvPr/>
        </p:nvPicPr>
        <p:blipFill>
          <a:blip r:embed="rId5">
            <a:alphaModFix/>
          </a:blip>
          <a:stretch>
            <a:fillRect/>
          </a:stretch>
        </p:blipFill>
        <p:spPr>
          <a:xfrm>
            <a:off x="6801670" y="1609320"/>
            <a:ext cx="4201500" cy="2363675"/>
          </a:xfrm>
          <a:prstGeom prst="rect">
            <a:avLst/>
          </a:prstGeom>
          <a:noFill/>
          <a:ln>
            <a:noFill/>
          </a:ln>
        </p:spPr>
      </p:pic>
      <p:pic>
        <p:nvPicPr>
          <p:cNvPr id="111" name="Google Shape;111;p3"/>
          <p:cNvPicPr preferRelativeResize="0"/>
          <p:nvPr/>
        </p:nvPicPr>
        <p:blipFill>
          <a:blip r:embed="rId6">
            <a:alphaModFix/>
          </a:blip>
          <a:stretch>
            <a:fillRect/>
          </a:stretch>
        </p:blipFill>
        <p:spPr>
          <a:xfrm>
            <a:off x="7249138" y="3448913"/>
            <a:ext cx="3306525" cy="3306550"/>
          </a:xfrm>
          <a:prstGeom prst="rect">
            <a:avLst/>
          </a:prstGeom>
          <a:noFill/>
          <a:ln>
            <a:noFill/>
          </a:ln>
        </p:spPr>
      </p:pic>
      <p:pic>
        <p:nvPicPr>
          <p:cNvPr id="112" name="Google Shape;112;p3"/>
          <p:cNvPicPr preferRelativeResize="0"/>
          <p:nvPr/>
        </p:nvPicPr>
        <p:blipFill>
          <a:blip r:embed="rId7">
            <a:alphaModFix/>
          </a:blip>
          <a:stretch>
            <a:fillRect/>
          </a:stretch>
        </p:blipFill>
        <p:spPr>
          <a:xfrm>
            <a:off x="1464900" y="3448925"/>
            <a:ext cx="3306525" cy="3306525"/>
          </a:xfrm>
          <a:prstGeom prst="rect">
            <a:avLst/>
          </a:prstGeom>
          <a:noFill/>
          <a:ln>
            <a:noFill/>
          </a:ln>
        </p:spPr>
      </p:pic>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EscuelaIT Duoc UC - Escuela de Informática y Telecomunicaciones Duoc UC - Duoc  UC | LinkedIn" id="117" name="Google Shape;117;g31f58e49df3_3_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8" name="Google Shape;118;g31f58e49df3_3_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“Soldado Gym”</a:t>
            </a:r>
            <a:endParaRPr sz="1800">
              <a:solidFill>
                <a:srgbClr val="757070"/>
              </a:solidFill>
              <a:latin typeface="Calibri"/>
              <a:ea typeface="Calibri"/>
              <a:cs typeface="Calibri"/>
              <a:sym typeface="Calibri"/>
            </a:endParaRPr>
          </a:p>
        </p:txBody>
      </p:sp>
      <p:sp>
        <p:nvSpPr>
          <p:cNvPr id="119" name="Google Shape;119;g31f58e49df3_3_4"/>
          <p:cNvSpPr txBox="1"/>
          <p:nvPr/>
        </p:nvSpPr>
        <p:spPr>
          <a:xfrm>
            <a:off x="0" y="113084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20" name="Google Shape;120;g31f58e49df3_3_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21" name="Google Shape;121;g31f58e49df3_3_4"/>
          <p:cNvSpPr/>
          <p:nvPr/>
        </p:nvSpPr>
        <p:spPr>
          <a:xfrm>
            <a:off x="642384" y="2073794"/>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600">
                <a:solidFill>
                  <a:schemeClr val="dk1"/>
                </a:solidFill>
                <a:latin typeface="Calibri"/>
                <a:ea typeface="Calibri"/>
                <a:cs typeface="Calibri"/>
                <a:sym typeface="Calibri"/>
              </a:rPr>
              <a:t>Problema o dolor</a:t>
            </a:r>
            <a:endParaRPr sz="1200"/>
          </a:p>
          <a:p>
            <a:pPr indent="0" lvl="0" marL="0" rtl="0" algn="l">
              <a:lnSpc>
                <a:spcPct val="115000"/>
              </a:lnSpc>
              <a:spcBef>
                <a:spcPts val="1200"/>
              </a:spcBef>
              <a:spcAft>
                <a:spcPts val="0"/>
              </a:spcAft>
              <a:buClr>
                <a:schemeClr val="dk1"/>
              </a:buClr>
              <a:buSzPts val="1100"/>
              <a:buFont typeface="Arial"/>
              <a:buNone/>
            </a:pPr>
            <a:r>
              <a:rPr lang="es-CL" sz="1600">
                <a:solidFill>
                  <a:schemeClr val="dk1"/>
                </a:solidFill>
                <a:latin typeface="Calibri"/>
                <a:ea typeface="Calibri"/>
                <a:cs typeface="Calibri"/>
                <a:sym typeface="Calibri"/>
              </a:rPr>
              <a:t>Soldados Gym es un negocio nuevo que no cuenta con una plataforma para organizar actividades como la programación de clases y consultas nutricionales, ni para monitorear el avance físico de sus clientes. Asimismo, no dispone de un sistema para gestionar los pagos, los cuales se realizan de manera manual, dificultando la administración económica.</a:t>
            </a:r>
            <a:endParaRPr sz="16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a:solidFill>
                <a:schemeClr val="dk1"/>
              </a:solidFill>
              <a:latin typeface="Calibri"/>
              <a:ea typeface="Calibri"/>
              <a:cs typeface="Calibri"/>
              <a:sym typeface="Calibri"/>
            </a:endParaRPr>
          </a:p>
        </p:txBody>
      </p:sp>
      <p:sp>
        <p:nvSpPr>
          <p:cNvPr id="122" name="Google Shape;122;g31f58e49df3_3_4"/>
          <p:cNvSpPr/>
          <p:nvPr/>
        </p:nvSpPr>
        <p:spPr>
          <a:xfrm>
            <a:off x="6808504" y="2068550"/>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400">
                <a:solidFill>
                  <a:schemeClr val="dk1"/>
                </a:solidFill>
                <a:latin typeface="Calibri"/>
                <a:ea typeface="Calibri"/>
                <a:cs typeface="Calibri"/>
                <a:sym typeface="Calibri"/>
              </a:rPr>
              <a:t>Propuesta de solución</a:t>
            </a:r>
            <a:endParaRPr sz="2400"/>
          </a:p>
          <a:p>
            <a:pPr indent="0" lvl="0" marL="0" marR="0" rtl="0" algn="just">
              <a:spcBef>
                <a:spcPts val="0"/>
              </a:spcBef>
              <a:spcAft>
                <a:spcPts val="0"/>
              </a:spcAft>
              <a:buNone/>
            </a:pPr>
            <a:r>
              <a:rPr lang="es-CL" sz="1600">
                <a:solidFill>
                  <a:schemeClr val="dk1"/>
                </a:solidFill>
                <a:latin typeface="Calibri"/>
                <a:ea typeface="Calibri"/>
                <a:cs typeface="Calibri"/>
                <a:sym typeface="Calibri"/>
              </a:rPr>
              <a:t>Desarrollar una plataforma web que permita a los clientes agendar clases, consultas nutricionales, realizar pagos y monitorear su progreso físico. Para los dueños, la plataforma ofrecerá herramientas para gestionar usuarios, planes, costos, ejercicios realizados y visualizar un dashboard con las ganancias obtenidas.</a:t>
            </a:r>
            <a:endParaRPr sz="1600">
              <a:solidFill>
                <a:schemeClr val="dk1"/>
              </a:solidFill>
              <a:latin typeface="Calibri"/>
              <a:ea typeface="Calibri"/>
              <a:cs typeface="Calibri"/>
              <a:sym typeface="Calibri"/>
            </a:endParaRPr>
          </a:p>
        </p:txBody>
      </p:sp>
      <p:sp>
        <p:nvSpPr>
          <p:cNvPr id="123" name="Google Shape;123;g31f58e49df3_3_4"/>
          <p:cNvSpPr/>
          <p:nvPr/>
        </p:nvSpPr>
        <p:spPr>
          <a:xfrm>
            <a:off x="5456903" y="3736258"/>
            <a:ext cx="1140600" cy="757200"/>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EscuelaIT Duoc UC - Escuela de Informática y Telecomunicaciones Duoc UC - Duoc  UC | LinkedIn" id="128" name="Google Shape;128;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29" name="Google Shape;129;p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1800">
                <a:solidFill>
                  <a:srgbClr val="757070"/>
                </a:solidFill>
                <a:latin typeface="Calibri"/>
                <a:ea typeface="Calibri"/>
                <a:cs typeface="Calibri"/>
                <a:sym typeface="Calibri"/>
              </a:rPr>
              <a:t>PROYECTO “Soldado Gym”</a:t>
            </a:r>
            <a:endParaRPr sz="1800">
              <a:solidFill>
                <a:srgbClr val="757070"/>
              </a:solidFill>
              <a:latin typeface="Calibri"/>
              <a:ea typeface="Calibri"/>
              <a:cs typeface="Calibri"/>
              <a:sym typeface="Calibri"/>
            </a:endParaRPr>
          </a:p>
        </p:txBody>
      </p:sp>
      <p:sp>
        <p:nvSpPr>
          <p:cNvPr id="130" name="Google Shape;130;p4"/>
          <p:cNvSpPr txBox="1"/>
          <p:nvPr/>
        </p:nvSpPr>
        <p:spPr>
          <a:xfrm>
            <a:off x="0" y="138430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31" name="Google Shape;131;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32" name="Google Shape;132;p4"/>
          <p:cNvSpPr txBox="1"/>
          <p:nvPr/>
        </p:nvSpPr>
        <p:spPr>
          <a:xfrm>
            <a:off x="1" y="4082446"/>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33" name="Google Shape;133;p4"/>
          <p:cNvSpPr/>
          <p:nvPr/>
        </p:nvSpPr>
        <p:spPr>
          <a:xfrm>
            <a:off x="614515" y="2040571"/>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Desarrollar un Software de calidad, llevando a cabo un seguimiento de los requerimientos del sistema mediante el uso de la </a:t>
            </a:r>
            <a:r>
              <a:rPr lang="es-CL" sz="1800">
                <a:solidFill>
                  <a:schemeClr val="dk1"/>
                </a:solidFill>
                <a:latin typeface="Calibri"/>
                <a:ea typeface="Calibri"/>
                <a:cs typeface="Calibri"/>
                <a:sym typeface="Calibri"/>
              </a:rPr>
              <a:t>metodología</a:t>
            </a:r>
            <a:r>
              <a:rPr lang="es-CL" sz="1800">
                <a:solidFill>
                  <a:schemeClr val="dk1"/>
                </a:solidFill>
                <a:latin typeface="Calibri"/>
                <a:ea typeface="Calibri"/>
                <a:cs typeface="Calibri"/>
                <a:sym typeface="Calibri"/>
              </a:rPr>
              <a:t> </a:t>
            </a:r>
            <a:r>
              <a:rPr lang="es-CL" sz="1800">
                <a:solidFill>
                  <a:schemeClr val="dk1"/>
                </a:solidFill>
                <a:latin typeface="Calibri"/>
                <a:ea typeface="Calibri"/>
                <a:cs typeface="Calibri"/>
                <a:sym typeface="Calibri"/>
              </a:rPr>
              <a:t>ágil, permitiendo el logro de los objetivos propuestos en este.</a:t>
            </a:r>
            <a:endParaRPr sz="1800">
              <a:solidFill>
                <a:schemeClr val="dk1"/>
              </a:solidFill>
              <a:latin typeface="Calibri"/>
              <a:ea typeface="Calibri"/>
              <a:cs typeface="Calibri"/>
              <a:sym typeface="Calibri"/>
            </a:endParaRPr>
          </a:p>
        </p:txBody>
      </p:sp>
      <p:sp>
        <p:nvSpPr>
          <p:cNvPr id="134" name="Google Shape;134;p4"/>
          <p:cNvSpPr/>
          <p:nvPr/>
        </p:nvSpPr>
        <p:spPr>
          <a:xfrm>
            <a:off x="614514" y="4732407"/>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Desarrollar software para nuestro cliente, orientado a la toma de hora para su gimnasio</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Implementar la </a:t>
            </a:r>
            <a:r>
              <a:rPr lang="es-CL" sz="1800">
                <a:solidFill>
                  <a:schemeClr val="dk1"/>
                </a:solidFill>
                <a:latin typeface="Calibri"/>
                <a:ea typeface="Calibri"/>
                <a:cs typeface="Calibri"/>
                <a:sym typeface="Calibri"/>
              </a:rPr>
              <a:t>Metodología</a:t>
            </a:r>
            <a:r>
              <a:rPr lang="es-CL" sz="1800">
                <a:solidFill>
                  <a:schemeClr val="dk1"/>
                </a:solidFill>
                <a:latin typeface="Calibri"/>
                <a:ea typeface="Calibri"/>
                <a:cs typeface="Calibri"/>
                <a:sym typeface="Calibri"/>
              </a:rPr>
              <a:t> mediante </a:t>
            </a:r>
            <a:r>
              <a:rPr lang="es-CL" sz="1800">
                <a:solidFill>
                  <a:schemeClr val="dk1"/>
                </a:solidFill>
                <a:latin typeface="Calibri"/>
                <a:ea typeface="Calibri"/>
                <a:cs typeface="Calibri"/>
                <a:sym typeface="Calibri"/>
              </a:rPr>
              <a:t>estimación</a:t>
            </a:r>
            <a:r>
              <a:rPr lang="es-CL" sz="1800">
                <a:solidFill>
                  <a:schemeClr val="dk1"/>
                </a:solidFill>
                <a:latin typeface="Calibri"/>
                <a:ea typeface="Calibri"/>
                <a:cs typeface="Calibri"/>
                <a:sym typeface="Calibri"/>
              </a:rPr>
              <a:t> de horas de las tareas, y seguimiento de estas mediante reuniones </a:t>
            </a:r>
            <a:r>
              <a:rPr lang="es-CL" sz="1800">
                <a:solidFill>
                  <a:schemeClr val="dk1"/>
                </a:solidFill>
                <a:latin typeface="Calibri"/>
                <a:ea typeface="Calibri"/>
                <a:cs typeface="Calibri"/>
                <a:sym typeface="Calibri"/>
              </a:rPr>
              <a:t>periódicas</a:t>
            </a:r>
            <a:r>
              <a:rPr lang="es-CL" sz="1800">
                <a:solidFill>
                  <a:schemeClr val="dk1"/>
                </a:solidFill>
                <a:latin typeface="Calibri"/>
                <a:ea typeface="Calibri"/>
                <a:cs typeface="Calibri"/>
                <a:sym typeface="Calibri"/>
              </a:rPr>
              <a:t> en formato Daily Meeting.</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Mejorar la toma de </a:t>
            </a:r>
            <a:r>
              <a:rPr lang="es-CL" sz="1800">
                <a:solidFill>
                  <a:schemeClr val="dk1"/>
                </a:solidFill>
                <a:latin typeface="Calibri"/>
                <a:ea typeface="Calibri"/>
                <a:cs typeface="Calibri"/>
                <a:sym typeface="Calibri"/>
              </a:rPr>
              <a:t>decisiones</a:t>
            </a:r>
            <a:r>
              <a:rPr lang="es-CL" sz="1800">
                <a:solidFill>
                  <a:schemeClr val="dk1"/>
                </a:solidFill>
                <a:latin typeface="Calibri"/>
                <a:ea typeface="Calibri"/>
                <a:cs typeface="Calibri"/>
                <a:sym typeface="Calibri"/>
              </a:rPr>
              <a:t> del negocio mediante el uso de un Dashboard de Administrador, el cual proporciona </a:t>
            </a:r>
            <a:r>
              <a:rPr lang="es-CL" sz="1800">
                <a:solidFill>
                  <a:schemeClr val="dk1"/>
                </a:solidFill>
                <a:latin typeface="Calibri"/>
                <a:ea typeface="Calibri"/>
                <a:cs typeface="Calibri"/>
                <a:sym typeface="Calibri"/>
              </a:rPr>
              <a:t>indicadores de rendimiento (KPI) </a:t>
            </a:r>
            <a:r>
              <a:rPr lang="es-C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s-CL"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EscuelaIT Duoc UC - Escuela de Informática y Telecomunicaciones Duoc UC - Duoc  UC | LinkedIn" id="139" name="Google Shape;139;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0" name="Google Shape;140;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“Soldado Gym”</a:t>
            </a:r>
            <a:endParaRPr/>
          </a:p>
        </p:txBody>
      </p:sp>
      <p:sp>
        <p:nvSpPr>
          <p:cNvPr id="141" name="Google Shape;141;p5"/>
          <p:cNvSpPr txBox="1"/>
          <p:nvPr/>
        </p:nvSpPr>
        <p:spPr>
          <a:xfrm>
            <a:off x="-82725"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42" name="Google Shape;142;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3" name="Google Shape;143;p5"/>
          <p:cNvSpPr/>
          <p:nvPr/>
        </p:nvSpPr>
        <p:spPr>
          <a:xfrm>
            <a:off x="777059" y="20323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600">
                <a:solidFill>
                  <a:schemeClr val="dk1"/>
                </a:solidFill>
                <a:latin typeface="Calibri"/>
                <a:ea typeface="Calibri"/>
                <a:cs typeface="Calibri"/>
                <a:sym typeface="Calibri"/>
              </a:rPr>
              <a:t>Alcances</a:t>
            </a:r>
            <a:endParaRPr sz="1200"/>
          </a:p>
          <a:p>
            <a:pPr indent="-330200" lvl="0" marL="457200" rtl="0" algn="l">
              <a:lnSpc>
                <a:spcPct val="115000"/>
              </a:lnSpc>
              <a:spcBef>
                <a:spcPts val="120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Desarrollar un sistema utilizando el stack PERN</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Diseñar una interfaz agradable e </a:t>
            </a:r>
            <a:r>
              <a:rPr lang="es-CL" sz="1600">
                <a:solidFill>
                  <a:schemeClr val="dk1"/>
                </a:solidFill>
                <a:latin typeface="Calibri"/>
                <a:ea typeface="Calibri"/>
                <a:cs typeface="Calibri"/>
                <a:sym typeface="Calibri"/>
              </a:rPr>
              <a:t>intuitiva</a:t>
            </a:r>
            <a:r>
              <a:rPr lang="es-CL" sz="1600">
                <a:solidFill>
                  <a:schemeClr val="dk1"/>
                </a:solidFill>
                <a:latin typeface="Calibri"/>
                <a:ea typeface="Calibri"/>
                <a:cs typeface="Calibri"/>
                <a:sym typeface="Calibri"/>
              </a:rPr>
              <a:t> para el usuario final</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Modelamiento de una base de datos coherente y </a:t>
            </a:r>
            <a:r>
              <a:rPr lang="es-CL" sz="1600">
                <a:solidFill>
                  <a:schemeClr val="dk1"/>
                </a:solidFill>
                <a:latin typeface="Calibri"/>
                <a:ea typeface="Calibri"/>
                <a:cs typeface="Calibri"/>
                <a:sym typeface="Calibri"/>
              </a:rPr>
              <a:t>óptima</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Implementar microservicios (API REST, Transbank)</a:t>
            </a:r>
            <a:endParaRPr sz="16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a:solidFill>
                <a:schemeClr val="dk1"/>
              </a:solidFill>
              <a:latin typeface="Calibri"/>
              <a:ea typeface="Calibri"/>
              <a:cs typeface="Calibri"/>
              <a:sym typeface="Calibri"/>
            </a:endParaRPr>
          </a:p>
        </p:txBody>
      </p:sp>
      <p:sp>
        <p:nvSpPr>
          <p:cNvPr id="144" name="Google Shape;144;p5"/>
          <p:cNvSpPr/>
          <p:nvPr/>
        </p:nvSpPr>
        <p:spPr>
          <a:xfrm>
            <a:off x="6368209" y="2032369"/>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600">
                <a:solidFill>
                  <a:schemeClr val="dk1"/>
                </a:solidFill>
                <a:latin typeface="Calibri"/>
                <a:ea typeface="Calibri"/>
                <a:cs typeface="Calibri"/>
                <a:sym typeface="Calibri"/>
              </a:rPr>
              <a:t>Limitaciones </a:t>
            </a:r>
            <a:endParaRPr sz="1200"/>
          </a:p>
          <a:p>
            <a:pPr indent="-330200" lvl="0" marL="457200" rtl="0" algn="l">
              <a:lnSpc>
                <a:spcPct val="115000"/>
              </a:lnSpc>
              <a:spcBef>
                <a:spcPts val="120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Límite</a:t>
            </a:r>
            <a:r>
              <a:rPr lang="es-CL" sz="1600">
                <a:solidFill>
                  <a:schemeClr val="dk1"/>
                </a:solidFill>
                <a:latin typeface="Calibri"/>
                <a:ea typeface="Calibri"/>
                <a:cs typeface="Calibri"/>
                <a:sym typeface="Calibri"/>
              </a:rPr>
              <a:t> de </a:t>
            </a:r>
            <a:r>
              <a:rPr lang="es-CL" sz="1600">
                <a:solidFill>
                  <a:schemeClr val="dk1"/>
                </a:solidFill>
                <a:latin typeface="Calibri"/>
                <a:ea typeface="Calibri"/>
                <a:cs typeface="Calibri"/>
                <a:sym typeface="Calibri"/>
              </a:rPr>
              <a:t>presupuesto</a:t>
            </a:r>
            <a:r>
              <a:rPr lang="es-CL"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s-CL" sz="1600">
                <a:solidFill>
                  <a:schemeClr val="dk1"/>
                </a:solidFill>
                <a:latin typeface="Calibri"/>
                <a:ea typeface="Calibri"/>
                <a:cs typeface="Calibri"/>
                <a:sym typeface="Calibri"/>
              </a:rPr>
              <a:t>El tiempo total del desarrollo </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EscuelaIT Duoc UC - Escuela de Informática y Telecomunicaciones Duoc UC - Duoc  UC | LinkedIn" id="149" name="Google Shape;149;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0" name="Google Shape;150;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“Soldado Gym”</a:t>
            </a:r>
            <a:endParaRPr/>
          </a:p>
        </p:txBody>
      </p:sp>
      <p:sp>
        <p:nvSpPr>
          <p:cNvPr id="151" name="Google Shape;151;p6"/>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52" name="Google Shape;152;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3" name="Google Shape;153;p6"/>
          <p:cNvSpPr txBox="1"/>
          <p:nvPr/>
        </p:nvSpPr>
        <p:spPr>
          <a:xfrm>
            <a:off x="1056675" y="2279100"/>
            <a:ext cx="6091500" cy="369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s-CL" sz="1900">
                <a:solidFill>
                  <a:schemeClr val="dk1"/>
                </a:solidFill>
                <a:latin typeface="Franklin Gothic"/>
                <a:ea typeface="Franklin Gothic"/>
                <a:cs typeface="Franklin Gothic"/>
                <a:sym typeface="Franklin Gothic"/>
              </a:rPr>
              <a:t>La elección de Scrum para el desarrollo de la plataforma web del gimnasio está justificada por su capacidad para manejar </a:t>
            </a:r>
            <a:r>
              <a:rPr b="1" lang="es-CL" sz="1900">
                <a:solidFill>
                  <a:schemeClr val="dk1"/>
                </a:solidFill>
                <a:latin typeface="Franklin Gothic"/>
                <a:ea typeface="Franklin Gothic"/>
                <a:cs typeface="Franklin Gothic"/>
                <a:sym typeface="Franklin Gothic"/>
              </a:rPr>
              <a:t>requisitos cambiantes</a:t>
            </a:r>
            <a:r>
              <a:rPr lang="es-CL" sz="1900">
                <a:solidFill>
                  <a:schemeClr val="dk1"/>
                </a:solidFill>
                <a:latin typeface="Franklin Gothic"/>
                <a:ea typeface="Franklin Gothic"/>
                <a:cs typeface="Franklin Gothic"/>
                <a:sym typeface="Franklin Gothic"/>
              </a:rPr>
              <a:t>, </a:t>
            </a:r>
            <a:r>
              <a:rPr b="1" lang="es-CL" sz="1900">
                <a:solidFill>
                  <a:schemeClr val="dk1"/>
                </a:solidFill>
                <a:latin typeface="Franklin Gothic"/>
                <a:ea typeface="Franklin Gothic"/>
                <a:cs typeface="Franklin Gothic"/>
                <a:sym typeface="Franklin Gothic"/>
              </a:rPr>
              <a:t>entregar valor incrementalmente</a:t>
            </a:r>
            <a:r>
              <a:rPr lang="es-CL" sz="1900">
                <a:solidFill>
                  <a:schemeClr val="dk1"/>
                </a:solidFill>
                <a:latin typeface="Franklin Gothic"/>
                <a:ea typeface="Franklin Gothic"/>
                <a:cs typeface="Franklin Gothic"/>
                <a:sym typeface="Franklin Gothic"/>
              </a:rPr>
              <a:t>, </a:t>
            </a:r>
            <a:r>
              <a:rPr b="1" lang="es-CL" sz="1900">
                <a:solidFill>
                  <a:schemeClr val="dk1"/>
                </a:solidFill>
                <a:latin typeface="Franklin Gothic"/>
                <a:ea typeface="Franklin Gothic"/>
                <a:cs typeface="Franklin Gothic"/>
                <a:sym typeface="Franklin Gothic"/>
              </a:rPr>
              <a:t>enfocarse en el cliente</a:t>
            </a:r>
            <a:r>
              <a:rPr lang="es-CL" sz="1900">
                <a:solidFill>
                  <a:schemeClr val="dk1"/>
                </a:solidFill>
                <a:latin typeface="Franklin Gothic"/>
                <a:ea typeface="Franklin Gothic"/>
                <a:cs typeface="Franklin Gothic"/>
                <a:sym typeface="Franklin Gothic"/>
              </a:rPr>
              <a:t>, y fomentar una colaboración efectiva y una mejora continua. Estos aspectos hacen de Scrum una metodología ideal para asegurar que el proyecto cumpla con las expectativas del gimnasio y sus clientes, y para adaptarse a las necesidades que puedan surgir durante el desarrollo.</a:t>
            </a:r>
            <a:endParaRPr sz="19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1100">
              <a:latin typeface="Calibri"/>
              <a:ea typeface="Calibri"/>
              <a:cs typeface="Calibri"/>
              <a:sym typeface="Calibri"/>
            </a:endParaRPr>
          </a:p>
        </p:txBody>
      </p:sp>
      <p:pic>
        <p:nvPicPr>
          <p:cNvPr id="154" name="Google Shape;154;p6"/>
          <p:cNvPicPr preferRelativeResize="0"/>
          <p:nvPr/>
        </p:nvPicPr>
        <p:blipFill>
          <a:blip r:embed="rId4">
            <a:alphaModFix/>
          </a:blip>
          <a:stretch>
            <a:fillRect/>
          </a:stretch>
        </p:blipFill>
        <p:spPr>
          <a:xfrm>
            <a:off x="7148187" y="2518722"/>
            <a:ext cx="4876114" cy="2438026"/>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EscuelaIT Duoc UC - Escuela de Informática y Telecomunicaciones Duoc UC - Duoc  UC | LinkedIn" id="159" name="Google Shape;159;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0" name="Google Shape;160;p8"/>
          <p:cNvSpPr txBox="1"/>
          <p:nvPr/>
        </p:nvSpPr>
        <p:spPr>
          <a:xfrm>
            <a:off x="136191" y="368925"/>
            <a:ext cx="27546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“Soldado Gym”</a:t>
            </a:r>
            <a:endParaRPr/>
          </a:p>
        </p:txBody>
      </p:sp>
      <p:sp>
        <p:nvSpPr>
          <p:cNvPr id="161" name="Google Shape;161;p8"/>
          <p:cNvSpPr txBox="1"/>
          <p:nvPr/>
        </p:nvSpPr>
        <p:spPr>
          <a:xfrm>
            <a:off x="3409650" y="1017288"/>
            <a:ext cx="53727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p:txBody>
      </p:sp>
      <p:cxnSp>
        <p:nvCxnSpPr>
          <p:cNvPr id="162" name="Google Shape;162;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63" name="Google Shape;163;p8"/>
          <p:cNvSpPr txBox="1"/>
          <p:nvPr/>
        </p:nvSpPr>
        <p:spPr>
          <a:xfrm>
            <a:off x="229225" y="2015950"/>
            <a:ext cx="50538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1700"/>
              <a:t>Hemos optado por una arquitectura por capas porque permite una separación clara de responsabilidades en nuestro sistema. La capa de presentación (React) asegura una experiencia de usuario rica e interactiva, mientras que la capa de lógica de negocio (Express) centraliza las reglas del negocio y expone servicios a través de una API REST. Finalmente, la capa de datos (PostgreSQL) ofrece una solución robusta para la persistencia de información, asegurando consistencia y escalabilidad. Esta estructura modular no solo facilita el mantenimiento del sistema, sino que también permite su evolución futura hacia otros clientes o integraciones con servicios externos.</a:t>
            </a:r>
            <a:endParaRPr sz="1700"/>
          </a:p>
        </p:txBody>
      </p:sp>
      <p:pic>
        <p:nvPicPr>
          <p:cNvPr id="164" name="Google Shape;164;p8"/>
          <p:cNvPicPr preferRelativeResize="0"/>
          <p:nvPr/>
        </p:nvPicPr>
        <p:blipFill>
          <a:blip r:embed="rId4">
            <a:alphaModFix/>
          </a:blip>
          <a:stretch>
            <a:fillRect/>
          </a:stretch>
        </p:blipFill>
        <p:spPr>
          <a:xfrm>
            <a:off x="5435425" y="1816188"/>
            <a:ext cx="6279259" cy="4889412"/>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EscuelaIT Duoc UC - Escuela de Informática y Telecomunicaciones Duoc UC - Duoc  UC | LinkedIn" id="169" name="Google Shape;169;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0" name="Google Shape;170;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s-CL" sz="1800">
                <a:solidFill>
                  <a:srgbClr val="757070"/>
                </a:solidFill>
                <a:latin typeface="Calibri"/>
                <a:ea typeface="Calibri"/>
                <a:cs typeface="Calibri"/>
                <a:sym typeface="Calibri"/>
              </a:rPr>
              <a:t>PROYECTO “Soldado Gym”</a:t>
            </a:r>
            <a:endParaRPr/>
          </a:p>
        </p:txBody>
      </p:sp>
      <p:sp>
        <p:nvSpPr>
          <p:cNvPr id="171" name="Google Shape;171;p9"/>
          <p:cNvSpPr txBox="1"/>
          <p:nvPr/>
        </p:nvSpPr>
        <p:spPr>
          <a:xfrm>
            <a:off x="0" y="818492"/>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72" name="Google Shape;172;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3" name="Google Shape;173;p9"/>
          <p:cNvPicPr preferRelativeResize="0"/>
          <p:nvPr/>
        </p:nvPicPr>
        <p:blipFill>
          <a:blip r:embed="rId4">
            <a:alphaModFix/>
          </a:blip>
          <a:stretch>
            <a:fillRect/>
          </a:stretch>
        </p:blipFill>
        <p:spPr>
          <a:xfrm>
            <a:off x="2305500" y="1464993"/>
            <a:ext cx="7483492" cy="5088208"/>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