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ADF0D-7DBA-284C-A741-074F77A6F3A4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607DE-6F11-4F48-9658-08C212A2B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9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607DE-6F11-4F48-9658-08C212A2B48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2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9CBA-8B6A-F04A-9A59-4846BAE1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0D2E0-4606-5443-AA9D-35D04F00A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0379-AB08-DB49-BF10-5D49ECA0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E2B-087F-C144-BEAB-8BFAEA4E6E43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3383-CF23-2F40-A669-6FB5C3F3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45FB1-396B-3A4C-8600-5D5EAC15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4A7A-8388-CE46-929D-1FB109535A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4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CD57-E0AE-F44D-9479-C5D973CD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37154-FE65-854C-A1BE-41B34EEA2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ACB3D-B035-A345-9463-DF699EA3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E2B-087F-C144-BEAB-8BFAEA4E6E43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675A3-D4FD-5D4D-A5DF-0077FC4A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E8FF5-204E-294A-A072-1F8C3326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4A7A-8388-CE46-929D-1FB109535A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04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BBE05-377B-AE4D-B167-DB6A7891D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FA59-997A-6648-A56A-453DFCFE7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A9CCC-B651-B64A-A90B-FCEB0FF7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E2B-087F-C144-BEAB-8BFAEA4E6E43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73BA4-A92B-5C46-BC82-C8B9348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353A6-F209-2D4C-B25E-4EE22183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4A7A-8388-CE46-929D-1FB109535A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48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A4AC-3DC0-754A-B202-C0CC9B0B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C132-2639-6E45-9016-4C389E73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99152-5671-D946-BB5A-9F1D810F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E2B-087F-C144-BEAB-8BFAEA4E6E43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8D92-AAB5-ED40-8E52-D533FA63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6BF27-2580-544E-876B-30B6084D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4A7A-8388-CE46-929D-1FB109535A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69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0D84-BE6F-6A4B-AFAB-745748EC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4FCA6-74BF-694D-A714-86B25DA6C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63AA-F301-9743-BE2D-94764597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E2B-087F-C144-BEAB-8BFAEA4E6E43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7D39-63BE-B94A-9C1E-62FA6B11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8920F-C77D-5E40-AEDC-B92566BF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4A7A-8388-CE46-929D-1FB109535A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08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7A5E-66F3-5A43-9A3B-F0957A5E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2E27-3F18-0046-9CA1-69E81C06B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2197F-80AA-3D40-92C6-5BAFAF07A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4B70B-7E28-7040-901B-DA67FE04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E2B-087F-C144-BEAB-8BFAEA4E6E43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87ACB-7326-C14A-B003-063811C0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E5D4D-DFAF-114C-A421-01282A19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4A7A-8388-CE46-929D-1FB109535A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08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D29C-0C8C-9B40-BA20-B6E64CF6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8E352-64A4-444C-8F82-6B883A6E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0FA8B-B72C-B248-87E8-00DA75F95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E9608-AFCC-154A-B624-8F926973D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7AC8D-FE08-7747-B0BD-C1174762F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A5398-A94B-854F-8580-E7A1FC54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E2B-087F-C144-BEAB-8BFAEA4E6E43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752B7-4DDE-2540-8621-22BF7182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127FD-973C-A54B-9CB6-46DCB925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4A7A-8388-CE46-929D-1FB109535A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57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1920-43EE-484C-B7D3-C27D3604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0FDE1-D4E6-6146-B822-7DC80B1B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E2B-087F-C144-BEAB-8BFAEA4E6E43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923EC-E5FC-B54F-B931-341E5BED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2DF15-62BC-F746-B6E5-BB1D150C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4A7A-8388-CE46-929D-1FB109535A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70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63965-AAB6-C04C-B0B4-F3DBEC16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E2B-087F-C144-BEAB-8BFAEA4E6E43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6BBCF-925D-EC45-BBDE-CB8103D8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2C6E6-06F3-B743-8F5C-9C998E05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4A7A-8388-CE46-929D-1FB109535A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4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BF0B-F557-0545-8D36-2A6BC379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A068-257E-0A44-B1AA-8E867E441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59E0A-23B0-4047-8BC6-A05EB6111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F3B62-AF56-4F43-A020-043BA0BC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E2B-087F-C144-BEAB-8BFAEA4E6E43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CA759-7086-3746-AA98-C779C1B9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D2F2A-50ED-DA43-8A65-0160131B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4A7A-8388-CE46-929D-1FB109535A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4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0885-2641-3E41-A024-A8C308A6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1565D-F320-4344-A7A2-4E395277A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9C139-4C63-4242-84C8-8E44B5839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4CDD0-3441-EC4C-A178-1D4A4FCE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8E2B-087F-C144-BEAB-8BFAEA4E6E43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71633-3726-0048-9ED9-C020AFD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D74DB-0129-A14B-AB1B-3AD72C8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4A7A-8388-CE46-929D-1FB109535A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94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DDF40-47F4-2046-AC25-9D5C62F83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35EC-33A8-CE4C-8326-F156527F1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8E2B-087F-C144-BEAB-8BFAEA4E6E43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DD2D-F009-8E47-8901-A4AF93F30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D4A7A-8388-CE46-929D-1FB109535A6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F24C8798-FE53-8F43-9943-18A43C85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71B9F-2500-E04C-B8E5-F21C59A8E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29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5EDF-89D5-B442-8A20-9C335B476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6368"/>
            <a:ext cx="9144000" cy="1386873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Презентация к конкурсной работе команды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СВЕРХНОВАЯ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D9FB6-04B7-BC42-B5ED-4125474C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828" y="3689569"/>
            <a:ext cx="2387600" cy="2387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BD6C1CD-69E1-534B-9717-AD69FCA81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4745" y="4298293"/>
            <a:ext cx="3285427" cy="117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8D9E-E9E4-3E4E-A77B-E7EA461E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Идея №1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B007-98CB-5E46-A54C-B0F495835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 как наша команда в первую очередь работает на результат, мы решили взять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первое, что пришло в голову - П контроллер. При достижении успеха мы бы перешли на использование алгоритмов нечеткой логики. Но это было невыгодно в плане топлива и не связано с машинным обучением (как следствие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скучно). Но какую-никакую регуляцию можно посмотреть здесь –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&gt;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hlinkClick r:id="rId2" action="ppaction://hlinksldjump"/>
              </a:rPr>
              <a:t>см. Приложение 1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136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8D9E-E9E4-3E4E-A77B-E7EA461E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Идея №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B007-98CB-5E46-A54C-B0F495835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Deep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Q-learning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. Из-за того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что изначально наш агент ничего не знает о среде, мы используем эпсилон-жадный алгоритм, с помощью которого наш агент определяет в каком режиме он сейчас находится: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explotation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или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exploration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. У нас есть память, в которой ячейками являются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experience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state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action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reward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next_state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,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done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). Мы используем две нейронные сети, которые предсказывают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Q-value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для каждого действия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стейта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. Только первая отвечает за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state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, а вторая за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next_state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. Чтобы обучить нашего агента , мы берём 64 (размер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батча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 экземпляра нашего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experience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, закидываем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state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next_state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по своим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нейросетям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, получая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Q_value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каждого, а дальше с помощью уравнения Беллмана находим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Q_targetvalue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. И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помощью метода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mse_loss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, находим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loss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для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Q_targetvalue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Q_expected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и делаем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backpropogation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Решение за 600 эпизодов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hlinkClick r:id="rId3" action="ppaction://hlinksldjump"/>
              </a:rPr>
              <a:t>см. Приложение 2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8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8D9E-E9E4-3E4E-A77B-E7EA461E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Идея №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B007-98CB-5E46-A54C-B0F495835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После успеха с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Q-Learning’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ом захотелось попробовать какой-нибудь алгоритм оптимизации, вот мы и взяли метод перекрестной энтропии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Апробируем точки с помощью двухслойной нейронной сети (100, 200), отбирая при этом только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%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лучших, которые и идут на обучение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сети.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hlinkClick r:id="rId2" action="ppaction://hlinksldjump"/>
              </a:rPr>
              <a:t>см. Приложение 3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hlinkClick r:id="rId2" action="ppaction://hlinksldjump"/>
              </a:rPr>
              <a:t>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3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0FCB-AD2A-9D47-9B6C-9610740A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№1 (</a:t>
            </a:r>
            <a:r>
              <a:rPr lang="en-US" dirty="0"/>
              <a:t>P</a:t>
            </a:r>
            <a:r>
              <a:rPr lang="ru-RU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DCFFE1-B2D6-D643-B4FF-BEED63BD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50" y="1540073"/>
            <a:ext cx="7041899" cy="49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9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0FCB-AD2A-9D47-9B6C-9610740A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№</a:t>
            </a:r>
            <a:r>
              <a:rPr lang="en-US" dirty="0"/>
              <a:t>2</a:t>
            </a:r>
            <a:r>
              <a:rPr lang="ru-RU" dirty="0"/>
              <a:t> (</a:t>
            </a:r>
            <a:r>
              <a:rPr lang="en-US" dirty="0" err="1"/>
              <a:t>q_learn</a:t>
            </a:r>
            <a:r>
              <a:rPr lang="ru-RU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D9B9A-10E7-A74F-8C85-F32BFD14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359" y="1690688"/>
            <a:ext cx="720328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9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0FCB-AD2A-9D47-9B6C-9610740A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№3 (</a:t>
            </a:r>
            <a:r>
              <a:rPr lang="en-US" dirty="0"/>
              <a:t>cross-entropy</a:t>
            </a:r>
            <a:r>
              <a:rPr lang="ru-RU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142DA-0774-A241-8481-07CA8C51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360" y="1690688"/>
            <a:ext cx="720328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8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322</Words>
  <Application>Microsoft Macintosh PowerPoint</Application>
  <PresentationFormat>Widescreen</PresentationFormat>
  <Paragraphs>11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Roboto</vt:lpstr>
      <vt:lpstr>Times New Roman</vt:lpstr>
      <vt:lpstr>Office Theme</vt:lpstr>
      <vt:lpstr>Презентация к конкурсной работе команды “СВЕРХНОВАЯ”</vt:lpstr>
      <vt:lpstr>Идея №1</vt:lpstr>
      <vt:lpstr>Идея №2</vt:lpstr>
      <vt:lpstr>Идея №3</vt:lpstr>
      <vt:lpstr>Приложение №1 (P)</vt:lpstr>
      <vt:lpstr>Приложение №2 (q_learn)</vt:lpstr>
      <vt:lpstr>Приложение №3 (cross-entropy)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конкурсной работе команды “СВЕРХНОВАЯ”</dc:title>
  <dc:creator>Фоменко Михаил</dc:creator>
  <cp:lastModifiedBy>Фоменко Михаил</cp:lastModifiedBy>
  <cp:revision>14</cp:revision>
  <dcterms:created xsi:type="dcterms:W3CDTF">2019-02-27T15:51:13Z</dcterms:created>
  <dcterms:modified xsi:type="dcterms:W3CDTF">2019-03-10T15:41:29Z</dcterms:modified>
</cp:coreProperties>
</file>