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12" r:id="rId2"/>
    <p:sldId id="311" r:id="rId3"/>
    <p:sldId id="313" r:id="rId4"/>
    <p:sldId id="314" r:id="rId5"/>
    <p:sldId id="315" r:id="rId6"/>
    <p:sldId id="321" r:id="rId7"/>
    <p:sldId id="322" r:id="rId8"/>
    <p:sldId id="318" r:id="rId9"/>
    <p:sldId id="320" r:id="rId10"/>
    <p:sldId id="323" r:id="rId11"/>
    <p:sldId id="354" r:id="rId12"/>
    <p:sldId id="351" r:id="rId13"/>
    <p:sldId id="316" r:id="rId14"/>
    <p:sldId id="355" r:id="rId15"/>
    <p:sldId id="356" r:id="rId16"/>
    <p:sldId id="357" r:id="rId17"/>
    <p:sldId id="358" r:id="rId18"/>
    <p:sldId id="359" r:id="rId19"/>
    <p:sldId id="326" r:id="rId20"/>
    <p:sldId id="352" r:id="rId21"/>
    <p:sldId id="328" r:id="rId22"/>
    <p:sldId id="327" r:id="rId23"/>
    <p:sldId id="35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2" autoAdjust="0"/>
  </p:normalViewPr>
  <p:slideViewPr>
    <p:cSldViewPr snapToGrid="0" showGuides="1">
      <p:cViewPr varScale="1">
        <p:scale>
          <a:sx n="81" d="100"/>
          <a:sy n="81" d="100"/>
        </p:scale>
        <p:origin x="619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75BA-2D79-4C12-8EF8-E1B29D1310B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D4D25-15A3-4B2B-997C-0EB190C03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0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9C054-5B3A-47C1-B6D6-9F8123F02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4EEAFD-1F9C-4C4A-B616-A9129CB1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0C927-0C15-4BBF-BF03-2FEA0770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1402F-D97F-42A0-8B46-ED53BB85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3500A-BD23-4F19-BE1D-9A17A1B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5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F8B2D-C4B3-4419-AABB-C244F784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94283-DDE8-4055-B3DD-B7EE6302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6212D-51F9-43AD-8C53-16E72E19C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7DE92-1211-4167-B51A-F8315940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47F36-C424-4913-9C4A-B3D85668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F962C-50D0-4035-8676-F45B736D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31E69-9AFB-49F5-BE07-5CB8D0D0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8151A-D082-405D-B696-B1425B41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CA860-AE15-41D8-8D88-5E1424BD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0FB68-342E-4BC0-8A46-F6DD4263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3B5DF-5452-45DA-BDBC-1CFB2B64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0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2738D-9947-4003-93CB-DA34E1CCC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F8576-10E3-4E82-A0F8-BF911E24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23C37-031A-431E-AF61-9F617B38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E1308-AB08-44B3-AF2C-1D2626C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9EE5F-A728-4F1B-9389-0EA94D67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F1D7A-1496-4448-AA4E-654D6456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1F8F0-A064-4006-8B3E-312B41A8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6C3BF-C8A4-4E79-91B4-EC826339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69873-0185-4EB1-81D5-E6F40C69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B22B8-D229-4D60-ADE1-03AF2E1F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6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0EDB-A4CD-4938-97C7-9393290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767B0-4F22-4616-93DC-4D06AB37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F5FBA-27A5-4855-AD4C-A54A0DD3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34AA2-42B0-472F-ACE1-D6783D49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DDD05-C838-4F7F-A4DB-00CFD774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1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6725E-9A24-4276-9456-745BE620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1A27F-7636-4C98-9B1F-C04BDE5FA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B565B-3A0A-419A-86C5-7F2A81B3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D8674-8EF7-47AB-BF60-B8EEC29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92952D-9F71-4FD6-AECD-4C9EE67C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98BA3-3728-4DDC-A5AE-90197F23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BD215-2916-4A06-9CEC-066E46B2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43144-DA59-48E1-8BD1-4099634A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BACEA-6386-4006-9D8C-B1741411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D4C419-265A-4421-AF36-A7A7439F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5FEC5-997B-4959-851D-7944B1F2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A013C-FCF5-4914-BE9B-4817BCCC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4DDBC1-D610-4A5A-B8FC-7833CF85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D46E6E-E0FF-4B06-B87B-5193987A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rgbClr val="212745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rgbClr val="212745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212745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6070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B3E4-13E4-49EF-B3EE-914A2B81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3F9-90C1-4A2E-88DC-2B9577D8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536CDA-72BE-4AD8-B202-278E2EFD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46FE82-18F8-4F17-ADA7-FF567E3E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C02009-A109-49D8-B82C-3EDEF30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4AB6A-4014-4D06-9AE1-6076DB2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DF96D-C267-4D75-9667-0BF1D0E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7A068B3-92B8-4942-AAF5-DEC6545A154D}"/>
              </a:ext>
            </a:extLst>
          </p:cNvPr>
          <p:cNvSpPr/>
          <p:nvPr userDrawn="1"/>
        </p:nvSpPr>
        <p:spPr>
          <a:xfrm>
            <a:off x="-1905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7000"/>
                      </a14:imgEffect>
                      <a14:imgEffect>
                        <a14:brightnessContrast bright="-14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A068B3-92B8-4942-AAF5-DEC6545A15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68000"/>
                </a:schemeClr>
              </a:gs>
              <a:gs pos="0">
                <a:schemeClr val="tx2">
                  <a:lumMod val="5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46DA-63FE-487D-AB65-E641A314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FACEE-A5D8-4869-B2D1-FDA0A733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45129-0427-410C-9BE6-F1111E3C2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4889B-4619-4254-AAB3-FC09F0EB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FFE38-64DC-4CED-B700-8D4C8F5A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5D1D4-8CEE-44D8-8D02-DAC3C9F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2A236-4274-4496-B870-3DAEB0AE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CA07C-2859-4FF2-AA86-EC36443C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DBDB6-24EC-4017-82C2-0FFD8A830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1622F-0308-4826-866A-7ABD6D5E07D3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2B1A4-7CF5-454A-BF93-1C1B397D0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48154-DED8-43FA-ACB3-0CC738E6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FAFB-8BA7-4992-8D49-CAF2FC34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A88FE-BC0A-443E-B6B6-624617799E5F}"/>
              </a:ext>
            </a:extLst>
          </p:cNvPr>
          <p:cNvSpPr txBox="1"/>
          <p:nvPr/>
        </p:nvSpPr>
        <p:spPr>
          <a:xfrm>
            <a:off x="2013132" y="2549515"/>
            <a:ext cx="9129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个人收入预测汇报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463C885-1493-4714-B699-7E481FBDB684}"/>
              </a:ext>
            </a:extLst>
          </p:cNvPr>
          <p:cNvSpPr/>
          <p:nvPr/>
        </p:nvSpPr>
        <p:spPr>
          <a:xfrm>
            <a:off x="1157516" y="1043393"/>
            <a:ext cx="531766" cy="531766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5" name="图形 105">
            <a:extLst>
              <a:ext uri="{FF2B5EF4-FFF2-40B4-BE49-F238E27FC236}">
                <a16:creationId xmlns:a16="http://schemas.microsoft.com/office/drawing/2014/main" id="{48C5BD83-8973-4F1A-BD46-498410ED1FA8}"/>
              </a:ext>
            </a:extLst>
          </p:cNvPr>
          <p:cNvSpPr/>
          <p:nvPr/>
        </p:nvSpPr>
        <p:spPr>
          <a:xfrm>
            <a:off x="1298242" y="1184119"/>
            <a:ext cx="250316" cy="250313"/>
          </a:xfrm>
          <a:custGeom>
            <a:avLst/>
            <a:gdLst>
              <a:gd name="connsiteX0" fmla="*/ 110965 w 396621"/>
              <a:gd name="connsiteY0" fmla="*/ 182767 h 396621"/>
              <a:gd name="connsiteX1" fmla="*/ 164733 w 396621"/>
              <a:gd name="connsiteY1" fmla="*/ 289694 h 396621"/>
              <a:gd name="connsiteX2" fmla="*/ 389928 w 396621"/>
              <a:gd name="connsiteY2" fmla="*/ 0 h 396621"/>
              <a:gd name="connsiteX3" fmla="*/ 396621 w 396621"/>
              <a:gd name="connsiteY3" fmla="*/ 151734 h 396621"/>
              <a:gd name="connsiteX4" fmla="*/ 171427 w 396621"/>
              <a:gd name="connsiteY4" fmla="*/ 396621 h 396621"/>
              <a:gd name="connsiteX5" fmla="*/ 0 w 396621"/>
              <a:gd name="connsiteY5" fmla="*/ 251746 h 396621"/>
              <a:gd name="connsiteX6" fmla="*/ 110965 w 396621"/>
              <a:gd name="connsiteY6" fmla="*/ 182767 h 3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621" h="396621">
                <a:moveTo>
                  <a:pt x="110965" y="182767"/>
                </a:moveTo>
                <a:lnTo>
                  <a:pt x="164733" y="289694"/>
                </a:lnTo>
                <a:cubicBezTo>
                  <a:pt x="164733" y="289694"/>
                  <a:pt x="252078" y="72410"/>
                  <a:pt x="389928" y="0"/>
                </a:cubicBezTo>
                <a:cubicBezTo>
                  <a:pt x="386553" y="51721"/>
                  <a:pt x="373111" y="96583"/>
                  <a:pt x="396621" y="151734"/>
                </a:cubicBezTo>
                <a:cubicBezTo>
                  <a:pt x="336104" y="165508"/>
                  <a:pt x="211752" y="320782"/>
                  <a:pt x="171427" y="396621"/>
                </a:cubicBezTo>
                <a:cubicBezTo>
                  <a:pt x="114340" y="324211"/>
                  <a:pt x="47075" y="269005"/>
                  <a:pt x="0" y="251746"/>
                </a:cubicBezTo>
                <a:lnTo>
                  <a:pt x="110965" y="18276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174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7A7E07-FCE9-40C3-B45B-733D87565DC6}"/>
              </a:ext>
            </a:extLst>
          </p:cNvPr>
          <p:cNvSpPr/>
          <p:nvPr/>
        </p:nvSpPr>
        <p:spPr>
          <a:xfrm>
            <a:off x="3572502" y="535320"/>
            <a:ext cx="819412" cy="81941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11" name="图形 109">
            <a:extLst>
              <a:ext uri="{FF2B5EF4-FFF2-40B4-BE49-F238E27FC236}">
                <a16:creationId xmlns:a16="http://schemas.microsoft.com/office/drawing/2014/main" id="{46C0F124-C067-4451-AB4D-7EADC0255D76}"/>
              </a:ext>
            </a:extLst>
          </p:cNvPr>
          <p:cNvSpPr/>
          <p:nvPr/>
        </p:nvSpPr>
        <p:spPr>
          <a:xfrm>
            <a:off x="3773315" y="746552"/>
            <a:ext cx="417788" cy="396949"/>
          </a:xfrm>
          <a:custGeom>
            <a:avLst/>
            <a:gdLst>
              <a:gd name="connsiteX0" fmla="*/ 3611545 w 7218066"/>
              <a:gd name="connsiteY0" fmla="*/ 0 h 6858000"/>
              <a:gd name="connsiteX1" fmla="*/ 0 w 7218066"/>
              <a:gd name="connsiteY1" fmla="*/ 3167743 h 6858000"/>
              <a:gd name="connsiteX2" fmla="*/ 1276141 w 7218066"/>
              <a:gd name="connsiteY2" fmla="*/ 5585209 h 6858000"/>
              <a:gd name="connsiteX3" fmla="*/ 972178 w 7218066"/>
              <a:gd name="connsiteY3" fmla="*/ 6859675 h 6858000"/>
              <a:gd name="connsiteX4" fmla="*/ 2904811 w 7218066"/>
              <a:gd name="connsiteY4" fmla="*/ 6275196 h 6858000"/>
              <a:gd name="connsiteX5" fmla="*/ 3611545 w 7218066"/>
              <a:gd name="connsiteY5" fmla="*/ 6337161 h 6858000"/>
              <a:gd name="connsiteX6" fmla="*/ 7223928 w 7218066"/>
              <a:gd name="connsiteY6" fmla="*/ 3167743 h 6858000"/>
              <a:gd name="connsiteX7" fmla="*/ 3611545 w 7218066"/>
              <a:gd name="connsiteY7" fmla="*/ 0 h 6858000"/>
              <a:gd name="connsiteX8" fmla="*/ 3611545 w 7218066"/>
              <a:gd name="connsiteY8" fmla="*/ 0 h 6858000"/>
              <a:gd name="connsiteX9" fmla="*/ 4219471 w 7218066"/>
              <a:gd name="connsiteY9" fmla="*/ 4276411 h 6858000"/>
              <a:gd name="connsiteX10" fmla="*/ 2068286 w 7218066"/>
              <a:gd name="connsiteY10" fmla="*/ 4276411 h 6858000"/>
              <a:gd name="connsiteX11" fmla="*/ 1717431 w 7218066"/>
              <a:gd name="connsiteY11" fmla="*/ 3925556 h 6858000"/>
              <a:gd name="connsiteX12" fmla="*/ 2068286 w 7218066"/>
              <a:gd name="connsiteY12" fmla="*/ 3574701 h 6858000"/>
              <a:gd name="connsiteX13" fmla="*/ 4219471 w 7218066"/>
              <a:gd name="connsiteY13" fmla="*/ 3574701 h 6858000"/>
              <a:gd name="connsiteX14" fmla="*/ 4570326 w 7218066"/>
              <a:gd name="connsiteY14" fmla="*/ 3925556 h 6858000"/>
              <a:gd name="connsiteX15" fmla="*/ 4219471 w 7218066"/>
              <a:gd name="connsiteY15" fmla="*/ 4276411 h 6858000"/>
              <a:gd name="connsiteX16" fmla="*/ 4219471 w 7218066"/>
              <a:gd name="connsiteY16" fmla="*/ 4276411 h 6858000"/>
              <a:gd name="connsiteX17" fmla="*/ 5153968 w 7218066"/>
              <a:gd name="connsiteY17" fmla="*/ 2873829 h 6858000"/>
              <a:gd name="connsiteX18" fmla="*/ 2068286 w 7218066"/>
              <a:gd name="connsiteY18" fmla="*/ 2873829 h 6858000"/>
              <a:gd name="connsiteX19" fmla="*/ 1726642 w 7218066"/>
              <a:gd name="connsiteY19" fmla="*/ 2714730 h 6858000"/>
              <a:gd name="connsiteX20" fmla="*/ 1726642 w 7218066"/>
              <a:gd name="connsiteY20" fmla="*/ 2337917 h 6858000"/>
              <a:gd name="connsiteX21" fmla="*/ 2068286 w 7218066"/>
              <a:gd name="connsiteY21" fmla="*/ 2178818 h 6858000"/>
              <a:gd name="connsiteX22" fmla="*/ 5153968 w 7218066"/>
              <a:gd name="connsiteY22" fmla="*/ 2178818 h 6858000"/>
              <a:gd name="connsiteX23" fmla="*/ 5473003 w 7218066"/>
              <a:gd name="connsiteY23" fmla="*/ 2347965 h 6858000"/>
              <a:gd name="connsiteX24" fmla="*/ 5473003 w 7218066"/>
              <a:gd name="connsiteY24" fmla="*/ 2709706 h 6858000"/>
              <a:gd name="connsiteX25" fmla="*/ 5153968 w 7218066"/>
              <a:gd name="connsiteY25" fmla="*/ 2878853 h 6858000"/>
              <a:gd name="connsiteX26" fmla="*/ 5153968 w 7218066"/>
              <a:gd name="connsiteY26" fmla="*/ 28738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18066" h="6858000">
                <a:moveTo>
                  <a:pt x="3611545" y="0"/>
                </a:moveTo>
                <a:cubicBezTo>
                  <a:pt x="1616947" y="0"/>
                  <a:pt x="0" y="1418492"/>
                  <a:pt x="0" y="3167743"/>
                </a:cubicBezTo>
                <a:cubicBezTo>
                  <a:pt x="0" y="4136572"/>
                  <a:pt x="496556" y="5004079"/>
                  <a:pt x="1276141" y="5585209"/>
                </a:cubicBezTo>
                <a:cubicBezTo>
                  <a:pt x="1466222" y="5727561"/>
                  <a:pt x="972178" y="6859675"/>
                  <a:pt x="972178" y="6859675"/>
                </a:cubicBezTo>
                <a:cubicBezTo>
                  <a:pt x="972178" y="6859675"/>
                  <a:pt x="2771671" y="6252587"/>
                  <a:pt x="2904811" y="6275196"/>
                </a:cubicBezTo>
                <a:cubicBezTo>
                  <a:pt x="3137598" y="6316227"/>
                  <a:pt x="3374572" y="6337161"/>
                  <a:pt x="3611545" y="6337161"/>
                </a:cubicBezTo>
                <a:cubicBezTo>
                  <a:pt x="5606143" y="6337161"/>
                  <a:pt x="7223928" y="4918669"/>
                  <a:pt x="7223928" y="3167743"/>
                </a:cubicBezTo>
                <a:cubicBezTo>
                  <a:pt x="7223091" y="1417655"/>
                  <a:pt x="5606143" y="0"/>
                  <a:pt x="3611545" y="0"/>
                </a:cubicBezTo>
                <a:lnTo>
                  <a:pt x="3611545" y="0"/>
                </a:lnTo>
                <a:close/>
                <a:moveTo>
                  <a:pt x="4219471" y="4276411"/>
                </a:moveTo>
                <a:lnTo>
                  <a:pt x="2068286" y="4276411"/>
                </a:lnTo>
                <a:cubicBezTo>
                  <a:pt x="1874855" y="4276411"/>
                  <a:pt x="1717431" y="4118987"/>
                  <a:pt x="1717431" y="3925556"/>
                </a:cubicBezTo>
                <a:cubicBezTo>
                  <a:pt x="1717431" y="3732126"/>
                  <a:pt x="1874855" y="3574701"/>
                  <a:pt x="2068286" y="3574701"/>
                </a:cubicBezTo>
                <a:lnTo>
                  <a:pt x="4219471" y="3574701"/>
                </a:lnTo>
                <a:cubicBezTo>
                  <a:pt x="4412902" y="3574701"/>
                  <a:pt x="4570326" y="3732126"/>
                  <a:pt x="4570326" y="3925556"/>
                </a:cubicBezTo>
                <a:cubicBezTo>
                  <a:pt x="4569489" y="4119824"/>
                  <a:pt x="4412902" y="4276411"/>
                  <a:pt x="4219471" y="4276411"/>
                </a:cubicBezTo>
                <a:lnTo>
                  <a:pt x="4219471" y="4276411"/>
                </a:lnTo>
                <a:close/>
                <a:moveTo>
                  <a:pt x="5153968" y="2873829"/>
                </a:moveTo>
                <a:lnTo>
                  <a:pt x="2068286" y="2873829"/>
                </a:lnTo>
                <a:cubicBezTo>
                  <a:pt x="1933470" y="2891413"/>
                  <a:pt x="1800330" y="2829448"/>
                  <a:pt x="1726642" y="2714730"/>
                </a:cubicBezTo>
                <a:cubicBezTo>
                  <a:pt x="1653791" y="2600011"/>
                  <a:pt x="1653791" y="2452635"/>
                  <a:pt x="1726642" y="2337917"/>
                </a:cubicBezTo>
                <a:cubicBezTo>
                  <a:pt x="1799492" y="2223198"/>
                  <a:pt x="1932633" y="2161233"/>
                  <a:pt x="2068286" y="2178818"/>
                </a:cubicBezTo>
                <a:lnTo>
                  <a:pt x="5153968" y="2178818"/>
                </a:lnTo>
                <a:cubicBezTo>
                  <a:pt x="5283759" y="2172119"/>
                  <a:pt x="5406014" y="2237433"/>
                  <a:pt x="5473003" y="2347965"/>
                </a:cubicBezTo>
                <a:cubicBezTo>
                  <a:pt x="5539992" y="2459334"/>
                  <a:pt x="5539992" y="2598336"/>
                  <a:pt x="5473003" y="2709706"/>
                </a:cubicBezTo>
                <a:cubicBezTo>
                  <a:pt x="5406014" y="2821075"/>
                  <a:pt x="5283759" y="2886389"/>
                  <a:pt x="5153968" y="2878853"/>
                </a:cubicBezTo>
                <a:lnTo>
                  <a:pt x="5153968" y="287382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CFB2759-98ED-45B4-8B6C-C513914A8216}"/>
              </a:ext>
            </a:extLst>
          </p:cNvPr>
          <p:cNvGrpSpPr/>
          <p:nvPr/>
        </p:nvGrpSpPr>
        <p:grpSpPr>
          <a:xfrm>
            <a:off x="1423346" y="4127528"/>
            <a:ext cx="725493" cy="725493"/>
            <a:chOff x="2109147" y="4828569"/>
            <a:chExt cx="600254" cy="60025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BBB47FB-99D8-41F3-B0C2-BEE1532B4F48}"/>
                </a:ext>
              </a:extLst>
            </p:cNvPr>
            <p:cNvSpPr/>
            <p:nvPr/>
          </p:nvSpPr>
          <p:spPr>
            <a:xfrm>
              <a:off x="2109147" y="4828569"/>
              <a:ext cx="600254" cy="600254"/>
            </a:xfrm>
            <a:prstGeom prst="ellipse">
              <a:avLst/>
            </a:prstGeom>
            <a:gradFill flip="none" rotWithShape="1">
              <a:gsLst>
                <a:gs pos="15000">
                  <a:schemeClr val="accent1">
                    <a:alpha val="0"/>
                  </a:schemeClr>
                </a:gs>
                <a:gs pos="100000">
                  <a:schemeClr val="accent2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grpSp>
          <p:nvGrpSpPr>
            <p:cNvPr id="12" name="图形 113">
              <a:extLst>
                <a:ext uri="{FF2B5EF4-FFF2-40B4-BE49-F238E27FC236}">
                  <a16:creationId xmlns:a16="http://schemas.microsoft.com/office/drawing/2014/main" id="{AECFFDF8-2AE7-4053-9870-DEA9569A91E8}"/>
                </a:ext>
              </a:extLst>
            </p:cNvPr>
            <p:cNvGrpSpPr/>
            <p:nvPr/>
          </p:nvGrpSpPr>
          <p:grpSpPr>
            <a:xfrm>
              <a:off x="2261421" y="5017158"/>
              <a:ext cx="295703" cy="223076"/>
              <a:chOff x="2566987" y="766762"/>
              <a:chExt cx="7058025" cy="5324475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478F1C2-2797-49E1-9BC3-4250C9DE4A59}"/>
                  </a:ext>
                </a:extLst>
              </p:cNvPr>
              <p:cNvSpPr/>
              <p:nvPr/>
            </p:nvSpPr>
            <p:spPr>
              <a:xfrm>
                <a:off x="2566987" y="766762"/>
                <a:ext cx="7058025" cy="2943225"/>
              </a:xfrm>
              <a:custGeom>
                <a:avLst/>
                <a:gdLst>
                  <a:gd name="connsiteX0" fmla="*/ 3510915 w 7058025"/>
                  <a:gd name="connsiteY0" fmla="*/ 2944178 h 2943225"/>
                  <a:gd name="connsiteX1" fmla="*/ 6987540 w 7058025"/>
                  <a:gd name="connsiteY1" fmla="*/ 496253 h 2943225"/>
                  <a:gd name="connsiteX2" fmla="*/ 7058025 w 7058025"/>
                  <a:gd name="connsiteY2" fmla="*/ 461010 h 2943225"/>
                  <a:gd name="connsiteX3" fmla="*/ 6384608 w 7058025"/>
                  <a:gd name="connsiteY3" fmla="*/ 0 h 2943225"/>
                  <a:gd name="connsiteX4" fmla="*/ 709613 w 7058025"/>
                  <a:gd name="connsiteY4" fmla="*/ 0 h 2943225"/>
                  <a:gd name="connsiteX5" fmla="*/ 0 w 7058025"/>
                  <a:gd name="connsiteY5" fmla="*/ 709613 h 2943225"/>
                  <a:gd name="connsiteX6" fmla="*/ 0 w 7058025"/>
                  <a:gd name="connsiteY6" fmla="*/ 744855 h 2943225"/>
                  <a:gd name="connsiteX7" fmla="*/ 3510915 w 7058025"/>
                  <a:gd name="connsiteY7" fmla="*/ 2944178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58025" h="2943225">
                    <a:moveTo>
                      <a:pt x="3510915" y="2944178"/>
                    </a:moveTo>
                    <a:lnTo>
                      <a:pt x="6987540" y="496253"/>
                    </a:lnTo>
                    <a:cubicBezTo>
                      <a:pt x="7022783" y="496253"/>
                      <a:pt x="7022783" y="496253"/>
                      <a:pt x="7058025" y="461010"/>
                    </a:cubicBezTo>
                    <a:cubicBezTo>
                      <a:pt x="6951345" y="212408"/>
                      <a:pt x="6703695" y="0"/>
                      <a:pt x="6384608" y="0"/>
                    </a:cubicBezTo>
                    <a:lnTo>
                      <a:pt x="709613" y="0"/>
                    </a:lnTo>
                    <a:cubicBezTo>
                      <a:pt x="319088" y="0"/>
                      <a:pt x="0" y="319088"/>
                      <a:pt x="0" y="709613"/>
                    </a:cubicBezTo>
                    <a:lnTo>
                      <a:pt x="0" y="744855"/>
                    </a:lnTo>
                    <a:lnTo>
                      <a:pt x="3510915" y="2944178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R"/>
                  <a:ea typeface="阿里巴巴普惠体 R"/>
                  <a:cs typeface="+mn-cs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DEB7576B-2B61-4579-9F45-B25105A9E17E}"/>
                  </a:ext>
                </a:extLst>
              </p:cNvPr>
              <p:cNvSpPr/>
              <p:nvPr/>
            </p:nvSpPr>
            <p:spPr>
              <a:xfrm>
                <a:off x="2566987" y="2044065"/>
                <a:ext cx="7058025" cy="4038600"/>
              </a:xfrm>
              <a:custGeom>
                <a:avLst/>
                <a:gdLst>
                  <a:gd name="connsiteX0" fmla="*/ 3724275 w 7058025"/>
                  <a:gd name="connsiteY0" fmla="*/ 2375535 h 4038600"/>
                  <a:gd name="connsiteX1" fmla="*/ 3724275 w 7058025"/>
                  <a:gd name="connsiteY1" fmla="*/ 2375535 h 4038600"/>
                  <a:gd name="connsiteX2" fmla="*/ 3653790 w 7058025"/>
                  <a:gd name="connsiteY2" fmla="*/ 2410778 h 4038600"/>
                  <a:gd name="connsiteX3" fmla="*/ 3511868 w 7058025"/>
                  <a:gd name="connsiteY3" fmla="*/ 2410778 h 4038600"/>
                  <a:gd name="connsiteX4" fmla="*/ 3369945 w 7058025"/>
                  <a:gd name="connsiteY4" fmla="*/ 2375535 h 4038600"/>
                  <a:gd name="connsiteX5" fmla="*/ 3333750 w 7058025"/>
                  <a:gd name="connsiteY5" fmla="*/ 2375535 h 4038600"/>
                  <a:gd name="connsiteX6" fmla="*/ 0 w 7058025"/>
                  <a:gd name="connsiteY6" fmla="*/ 319088 h 4038600"/>
                  <a:gd name="connsiteX7" fmla="*/ 0 w 7058025"/>
                  <a:gd name="connsiteY7" fmla="*/ 3333750 h 4038600"/>
                  <a:gd name="connsiteX8" fmla="*/ 709613 w 7058025"/>
                  <a:gd name="connsiteY8" fmla="*/ 4043362 h 4038600"/>
                  <a:gd name="connsiteX9" fmla="*/ 6349365 w 7058025"/>
                  <a:gd name="connsiteY9" fmla="*/ 4043362 h 4038600"/>
                  <a:gd name="connsiteX10" fmla="*/ 7058978 w 7058025"/>
                  <a:gd name="connsiteY10" fmla="*/ 3333750 h 4038600"/>
                  <a:gd name="connsiteX11" fmla="*/ 7058978 w 7058025"/>
                  <a:gd name="connsiteY11" fmla="*/ 0 h 4038600"/>
                  <a:gd name="connsiteX12" fmla="*/ 3724275 w 7058025"/>
                  <a:gd name="connsiteY12" fmla="*/ 2375535 h 403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58025" h="4038600">
                    <a:moveTo>
                      <a:pt x="3724275" y="2375535"/>
                    </a:moveTo>
                    <a:cubicBezTo>
                      <a:pt x="3724275" y="2375535"/>
                      <a:pt x="3689033" y="2375535"/>
                      <a:pt x="3724275" y="2375535"/>
                    </a:cubicBezTo>
                    <a:cubicBezTo>
                      <a:pt x="3689033" y="2410778"/>
                      <a:pt x="3653790" y="2410778"/>
                      <a:pt x="3653790" y="2410778"/>
                    </a:cubicBezTo>
                    <a:lnTo>
                      <a:pt x="3511868" y="2410778"/>
                    </a:lnTo>
                    <a:cubicBezTo>
                      <a:pt x="3476625" y="2410778"/>
                      <a:pt x="3405188" y="2410778"/>
                      <a:pt x="3369945" y="2375535"/>
                    </a:cubicBezTo>
                    <a:lnTo>
                      <a:pt x="3333750" y="2375535"/>
                    </a:lnTo>
                    <a:lnTo>
                      <a:pt x="0" y="319088"/>
                    </a:lnTo>
                    <a:lnTo>
                      <a:pt x="0" y="3333750"/>
                    </a:lnTo>
                    <a:cubicBezTo>
                      <a:pt x="0" y="3724275"/>
                      <a:pt x="319088" y="4043362"/>
                      <a:pt x="709613" y="4043362"/>
                    </a:cubicBezTo>
                    <a:lnTo>
                      <a:pt x="6349365" y="4043362"/>
                    </a:lnTo>
                    <a:cubicBezTo>
                      <a:pt x="6739890" y="4043362"/>
                      <a:pt x="7058978" y="3724275"/>
                      <a:pt x="7058978" y="3333750"/>
                    </a:cubicBezTo>
                    <a:lnTo>
                      <a:pt x="7058978" y="0"/>
                    </a:lnTo>
                    <a:lnTo>
                      <a:pt x="3724275" y="2375535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阿里巴巴普惠体 R"/>
                  <a:ea typeface="阿里巴巴普惠体 R"/>
                  <a:cs typeface="+mn-cs"/>
                </a:endParaRPr>
              </a:p>
            </p:txBody>
          </p:sp>
        </p:grp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32B706CC-9E66-4046-9435-117C7CFDFF2C}"/>
              </a:ext>
            </a:extLst>
          </p:cNvPr>
          <p:cNvSpPr/>
          <p:nvPr/>
        </p:nvSpPr>
        <p:spPr>
          <a:xfrm flipH="1">
            <a:off x="7644350" y="512030"/>
            <a:ext cx="438630" cy="43863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21" name="图形 111">
            <a:extLst>
              <a:ext uri="{FF2B5EF4-FFF2-40B4-BE49-F238E27FC236}">
                <a16:creationId xmlns:a16="http://schemas.microsoft.com/office/drawing/2014/main" id="{19CF2881-4D48-43F5-A69C-D1AAFBCA4ADB}"/>
              </a:ext>
            </a:extLst>
          </p:cNvPr>
          <p:cNvSpPr/>
          <p:nvPr/>
        </p:nvSpPr>
        <p:spPr>
          <a:xfrm rot="5400000" flipV="1">
            <a:off x="7756749" y="624429"/>
            <a:ext cx="213831" cy="213831"/>
          </a:xfrm>
          <a:custGeom>
            <a:avLst/>
            <a:gdLst>
              <a:gd name="connsiteX0" fmla="*/ 5814060 w 6810375"/>
              <a:gd name="connsiteY0" fmla="*/ 4010025 h 6810375"/>
              <a:gd name="connsiteX1" fmla="*/ 5729288 w 6810375"/>
              <a:gd name="connsiteY1" fmla="*/ 4013835 h 6810375"/>
              <a:gd name="connsiteX2" fmla="*/ 5297805 w 6810375"/>
              <a:gd name="connsiteY2" fmla="*/ 3089910 h 6810375"/>
              <a:gd name="connsiteX3" fmla="*/ 5914073 w 6810375"/>
              <a:gd name="connsiteY3" fmla="*/ 1754505 h 6810375"/>
              <a:gd name="connsiteX4" fmla="*/ 4159568 w 6810375"/>
              <a:gd name="connsiteY4" fmla="*/ 0 h 6810375"/>
              <a:gd name="connsiteX5" fmla="*/ 2406015 w 6810375"/>
              <a:gd name="connsiteY5" fmla="*/ 1754505 h 6810375"/>
              <a:gd name="connsiteX6" fmla="*/ 2709863 w 6810375"/>
              <a:gd name="connsiteY6" fmla="*/ 2740343 h 6810375"/>
              <a:gd name="connsiteX7" fmla="*/ 1472565 w 6810375"/>
              <a:gd name="connsiteY7" fmla="*/ 4441508 h 6810375"/>
              <a:gd name="connsiteX8" fmla="*/ 1203008 w 6810375"/>
              <a:gd name="connsiteY8" fmla="*/ 4411028 h 6810375"/>
              <a:gd name="connsiteX9" fmla="*/ 0 w 6810375"/>
              <a:gd name="connsiteY9" fmla="*/ 5613083 h 6810375"/>
              <a:gd name="connsiteX10" fmla="*/ 1203008 w 6810375"/>
              <a:gd name="connsiteY10" fmla="*/ 6816090 h 6810375"/>
              <a:gd name="connsiteX11" fmla="*/ 2406015 w 6810375"/>
              <a:gd name="connsiteY11" fmla="*/ 5613083 h 6810375"/>
              <a:gd name="connsiteX12" fmla="*/ 1985010 w 6810375"/>
              <a:gd name="connsiteY12" fmla="*/ 4698683 h 6810375"/>
              <a:gd name="connsiteX13" fmla="*/ 3093720 w 6810375"/>
              <a:gd name="connsiteY13" fmla="*/ 3146108 h 6810375"/>
              <a:gd name="connsiteX14" fmla="*/ 4159568 w 6810375"/>
              <a:gd name="connsiteY14" fmla="*/ 3507105 h 6810375"/>
              <a:gd name="connsiteX15" fmla="*/ 4829175 w 6810375"/>
              <a:gd name="connsiteY15" fmla="*/ 3374708 h 6810375"/>
              <a:gd name="connsiteX16" fmla="*/ 5216843 w 6810375"/>
              <a:gd name="connsiteY16" fmla="*/ 4205288 h 6810375"/>
              <a:gd name="connsiteX17" fmla="*/ 4811078 w 6810375"/>
              <a:gd name="connsiteY17" fmla="*/ 5011103 h 6810375"/>
              <a:gd name="connsiteX18" fmla="*/ 5813108 w 6810375"/>
              <a:gd name="connsiteY18" fmla="*/ 6013133 h 6810375"/>
              <a:gd name="connsiteX19" fmla="*/ 6815138 w 6810375"/>
              <a:gd name="connsiteY19" fmla="*/ 5011103 h 6810375"/>
              <a:gd name="connsiteX20" fmla="*/ 5814060 w 6810375"/>
              <a:gd name="connsiteY20" fmla="*/ 4010025 h 6810375"/>
              <a:gd name="connsiteX21" fmla="*/ 5814060 w 6810375"/>
              <a:gd name="connsiteY21" fmla="*/ 4010025 h 681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10375" h="6810375">
                <a:moveTo>
                  <a:pt x="5814060" y="4010025"/>
                </a:moveTo>
                <a:cubicBezTo>
                  <a:pt x="5785485" y="4010025"/>
                  <a:pt x="5756910" y="4010978"/>
                  <a:pt x="5729288" y="4013835"/>
                </a:cubicBezTo>
                <a:lnTo>
                  <a:pt x="5297805" y="3089910"/>
                </a:lnTo>
                <a:cubicBezTo>
                  <a:pt x="5674995" y="2767965"/>
                  <a:pt x="5914073" y="2289810"/>
                  <a:pt x="5914073" y="1754505"/>
                </a:cubicBezTo>
                <a:cubicBezTo>
                  <a:pt x="5914073" y="785813"/>
                  <a:pt x="5129213" y="0"/>
                  <a:pt x="4159568" y="0"/>
                </a:cubicBezTo>
                <a:cubicBezTo>
                  <a:pt x="3190875" y="0"/>
                  <a:pt x="2406015" y="785813"/>
                  <a:pt x="2406015" y="1754505"/>
                </a:cubicBezTo>
                <a:cubicBezTo>
                  <a:pt x="2406015" y="2120265"/>
                  <a:pt x="2518410" y="2459355"/>
                  <a:pt x="2709863" y="2740343"/>
                </a:cubicBezTo>
                <a:lnTo>
                  <a:pt x="1472565" y="4441508"/>
                </a:lnTo>
                <a:cubicBezTo>
                  <a:pt x="1385888" y="4421505"/>
                  <a:pt x="1295400" y="4411028"/>
                  <a:pt x="1203008" y="4411028"/>
                </a:cubicBezTo>
                <a:cubicBezTo>
                  <a:pt x="538163" y="4411028"/>
                  <a:pt x="0" y="4949190"/>
                  <a:pt x="0" y="5613083"/>
                </a:cubicBezTo>
                <a:cubicBezTo>
                  <a:pt x="0" y="6276975"/>
                  <a:pt x="538163" y="6816090"/>
                  <a:pt x="1203008" y="6816090"/>
                </a:cubicBezTo>
                <a:cubicBezTo>
                  <a:pt x="1867853" y="6816090"/>
                  <a:pt x="2406015" y="6277928"/>
                  <a:pt x="2406015" y="5613083"/>
                </a:cubicBezTo>
                <a:cubicBezTo>
                  <a:pt x="2406015" y="5247323"/>
                  <a:pt x="2242185" y="4919663"/>
                  <a:pt x="1985010" y="4698683"/>
                </a:cubicBezTo>
                <a:lnTo>
                  <a:pt x="3093720" y="3146108"/>
                </a:lnTo>
                <a:cubicBezTo>
                  <a:pt x="3388995" y="3372803"/>
                  <a:pt x="3758565" y="3507105"/>
                  <a:pt x="4159568" y="3507105"/>
                </a:cubicBezTo>
                <a:cubicBezTo>
                  <a:pt x="4396740" y="3507105"/>
                  <a:pt x="4623435" y="3459480"/>
                  <a:pt x="4829175" y="3374708"/>
                </a:cubicBezTo>
                <a:lnTo>
                  <a:pt x="5216843" y="4205288"/>
                </a:lnTo>
                <a:cubicBezTo>
                  <a:pt x="4970145" y="4388168"/>
                  <a:pt x="4811078" y="4680585"/>
                  <a:pt x="4811078" y="5011103"/>
                </a:cubicBezTo>
                <a:cubicBezTo>
                  <a:pt x="4811078" y="5564505"/>
                  <a:pt x="5259705" y="6013133"/>
                  <a:pt x="5813108" y="6013133"/>
                </a:cubicBezTo>
                <a:cubicBezTo>
                  <a:pt x="6366510" y="6013133"/>
                  <a:pt x="6815138" y="5564505"/>
                  <a:pt x="6815138" y="5011103"/>
                </a:cubicBezTo>
                <a:cubicBezTo>
                  <a:pt x="6816090" y="4458653"/>
                  <a:pt x="6367463" y="4010025"/>
                  <a:pt x="5814060" y="4010025"/>
                </a:cubicBezTo>
                <a:lnTo>
                  <a:pt x="5814060" y="401002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505135A-E666-49AF-AE21-965625A35218}"/>
              </a:ext>
            </a:extLst>
          </p:cNvPr>
          <p:cNvSpPr/>
          <p:nvPr/>
        </p:nvSpPr>
        <p:spPr>
          <a:xfrm flipH="1">
            <a:off x="9749120" y="4683976"/>
            <a:ext cx="773392" cy="773394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22" name="图形 106">
            <a:extLst>
              <a:ext uri="{FF2B5EF4-FFF2-40B4-BE49-F238E27FC236}">
                <a16:creationId xmlns:a16="http://schemas.microsoft.com/office/drawing/2014/main" id="{FA6CEAC1-79A2-44C6-ABBA-5145BEFD9321}"/>
              </a:ext>
            </a:extLst>
          </p:cNvPr>
          <p:cNvSpPr/>
          <p:nvPr/>
        </p:nvSpPr>
        <p:spPr>
          <a:xfrm>
            <a:off x="9929534" y="4872069"/>
            <a:ext cx="405029" cy="405595"/>
          </a:xfrm>
          <a:custGeom>
            <a:avLst/>
            <a:gdLst>
              <a:gd name="connsiteX0" fmla="*/ 3409950 w 6819900"/>
              <a:gd name="connsiteY0" fmla="*/ 0 h 6829425"/>
              <a:gd name="connsiteX1" fmla="*/ 4740593 w 6819900"/>
              <a:gd name="connsiteY1" fmla="*/ 269558 h 6829425"/>
              <a:gd name="connsiteX2" fmla="*/ 5825490 w 6819900"/>
              <a:gd name="connsiteY2" fmla="*/ 999173 h 6829425"/>
              <a:gd name="connsiteX3" fmla="*/ 6558915 w 6819900"/>
              <a:gd name="connsiteY3" fmla="*/ 2084070 h 6829425"/>
              <a:gd name="connsiteX4" fmla="*/ 6828473 w 6819900"/>
              <a:gd name="connsiteY4" fmla="*/ 3410903 h 6829425"/>
              <a:gd name="connsiteX5" fmla="*/ 6558915 w 6819900"/>
              <a:gd name="connsiteY5" fmla="*/ 4741545 h 6829425"/>
              <a:gd name="connsiteX6" fmla="*/ 5825490 w 6819900"/>
              <a:gd name="connsiteY6" fmla="*/ 5826443 h 6829425"/>
              <a:gd name="connsiteX7" fmla="*/ 4740593 w 6819900"/>
              <a:gd name="connsiteY7" fmla="*/ 6559868 h 6829425"/>
              <a:gd name="connsiteX8" fmla="*/ 3409950 w 6819900"/>
              <a:gd name="connsiteY8" fmla="*/ 6829425 h 6829425"/>
              <a:gd name="connsiteX9" fmla="*/ 2083118 w 6819900"/>
              <a:gd name="connsiteY9" fmla="*/ 6559868 h 6829425"/>
              <a:gd name="connsiteX10" fmla="*/ 998220 w 6819900"/>
              <a:gd name="connsiteY10" fmla="*/ 5826443 h 6829425"/>
              <a:gd name="connsiteX11" fmla="*/ 268605 w 6819900"/>
              <a:gd name="connsiteY11" fmla="*/ 4741545 h 6829425"/>
              <a:gd name="connsiteX12" fmla="*/ 0 w 6819900"/>
              <a:gd name="connsiteY12" fmla="*/ 3409950 h 6829425"/>
              <a:gd name="connsiteX13" fmla="*/ 269558 w 6819900"/>
              <a:gd name="connsiteY13" fmla="*/ 2083118 h 6829425"/>
              <a:gd name="connsiteX14" fmla="*/ 999173 w 6819900"/>
              <a:gd name="connsiteY14" fmla="*/ 998220 h 6829425"/>
              <a:gd name="connsiteX15" fmla="*/ 2084070 w 6819900"/>
              <a:gd name="connsiteY15" fmla="*/ 268605 h 6829425"/>
              <a:gd name="connsiteX16" fmla="*/ 3409950 w 6819900"/>
              <a:gd name="connsiteY16" fmla="*/ 0 h 6829425"/>
              <a:gd name="connsiteX17" fmla="*/ 3409950 w 6819900"/>
              <a:gd name="connsiteY17" fmla="*/ 0 h 6829425"/>
              <a:gd name="connsiteX18" fmla="*/ 4650105 w 6819900"/>
              <a:gd name="connsiteY18" fmla="*/ 1693545 h 6829425"/>
              <a:gd name="connsiteX19" fmla="*/ 4263390 w 6819900"/>
              <a:gd name="connsiteY19" fmla="*/ 1881188 h 6829425"/>
              <a:gd name="connsiteX20" fmla="*/ 4103370 w 6819900"/>
              <a:gd name="connsiteY20" fmla="*/ 2341245 h 6829425"/>
              <a:gd name="connsiteX21" fmla="*/ 4263390 w 6819900"/>
              <a:gd name="connsiteY21" fmla="*/ 2793683 h 6829425"/>
              <a:gd name="connsiteX22" fmla="*/ 4650105 w 6819900"/>
              <a:gd name="connsiteY22" fmla="*/ 2981325 h 6829425"/>
              <a:gd name="connsiteX23" fmla="*/ 5032058 w 6819900"/>
              <a:gd name="connsiteY23" fmla="*/ 2793683 h 6829425"/>
              <a:gd name="connsiteX24" fmla="*/ 5188268 w 6819900"/>
              <a:gd name="connsiteY24" fmla="*/ 2341245 h 6829425"/>
              <a:gd name="connsiteX25" fmla="*/ 5032058 w 6819900"/>
              <a:gd name="connsiteY25" fmla="*/ 1881188 h 6829425"/>
              <a:gd name="connsiteX26" fmla="*/ 4650105 w 6819900"/>
              <a:gd name="connsiteY26" fmla="*/ 1693545 h 6829425"/>
              <a:gd name="connsiteX27" fmla="*/ 4650105 w 6819900"/>
              <a:gd name="connsiteY27" fmla="*/ 1693545 h 6829425"/>
              <a:gd name="connsiteX28" fmla="*/ 2122170 w 6819900"/>
              <a:gd name="connsiteY28" fmla="*/ 1708785 h 6829425"/>
              <a:gd name="connsiteX29" fmla="*/ 1747838 w 6819900"/>
              <a:gd name="connsiteY29" fmla="*/ 1896428 h 6829425"/>
              <a:gd name="connsiteX30" fmla="*/ 1591628 w 6819900"/>
              <a:gd name="connsiteY30" fmla="*/ 2348865 h 6829425"/>
              <a:gd name="connsiteX31" fmla="*/ 1747838 w 6819900"/>
              <a:gd name="connsiteY31" fmla="*/ 2808923 h 6829425"/>
              <a:gd name="connsiteX32" fmla="*/ 2122170 w 6819900"/>
              <a:gd name="connsiteY32" fmla="*/ 2996565 h 6829425"/>
              <a:gd name="connsiteX33" fmla="*/ 2492693 w 6819900"/>
              <a:gd name="connsiteY33" fmla="*/ 2808923 h 6829425"/>
              <a:gd name="connsiteX34" fmla="*/ 2645093 w 6819900"/>
              <a:gd name="connsiteY34" fmla="*/ 2348865 h 6829425"/>
              <a:gd name="connsiteX35" fmla="*/ 2492693 w 6819900"/>
              <a:gd name="connsiteY35" fmla="*/ 1896428 h 6829425"/>
              <a:gd name="connsiteX36" fmla="*/ 2122170 w 6819900"/>
              <a:gd name="connsiteY36" fmla="*/ 1708785 h 6829425"/>
              <a:gd name="connsiteX37" fmla="*/ 2122170 w 6819900"/>
              <a:gd name="connsiteY37" fmla="*/ 1708785 h 6829425"/>
              <a:gd name="connsiteX38" fmla="*/ 5345430 w 6819900"/>
              <a:gd name="connsiteY38" fmla="*/ 4385310 h 6829425"/>
              <a:gd name="connsiteX39" fmla="*/ 5353050 w 6819900"/>
              <a:gd name="connsiteY39" fmla="*/ 4331018 h 6829425"/>
              <a:gd name="connsiteX40" fmla="*/ 5341620 w 6819900"/>
              <a:gd name="connsiteY40" fmla="*/ 4245293 h 6829425"/>
              <a:gd name="connsiteX41" fmla="*/ 5294948 w 6819900"/>
              <a:gd name="connsiteY41" fmla="*/ 4159568 h 6829425"/>
              <a:gd name="connsiteX42" fmla="*/ 5197793 w 6819900"/>
              <a:gd name="connsiteY42" fmla="*/ 4096703 h 6829425"/>
              <a:gd name="connsiteX43" fmla="*/ 4752975 w 6819900"/>
              <a:gd name="connsiteY43" fmla="*/ 4487228 h 6829425"/>
              <a:gd name="connsiteX44" fmla="*/ 4179570 w 6819900"/>
              <a:gd name="connsiteY44" fmla="*/ 4756785 h 6829425"/>
              <a:gd name="connsiteX45" fmla="*/ 3364230 w 6819900"/>
              <a:gd name="connsiteY45" fmla="*/ 4877753 h 6829425"/>
              <a:gd name="connsiteX46" fmla="*/ 2567940 w 6819900"/>
              <a:gd name="connsiteY46" fmla="*/ 4756785 h 6829425"/>
              <a:gd name="connsiteX47" fmla="*/ 2013585 w 6819900"/>
              <a:gd name="connsiteY47" fmla="*/ 4487228 h 6829425"/>
              <a:gd name="connsiteX48" fmla="*/ 1576388 w 6819900"/>
              <a:gd name="connsiteY48" fmla="*/ 4096703 h 6829425"/>
              <a:gd name="connsiteX49" fmla="*/ 1483043 w 6819900"/>
              <a:gd name="connsiteY49" fmla="*/ 4150995 h 6829425"/>
              <a:gd name="connsiteX50" fmla="*/ 1436370 w 6819900"/>
              <a:gd name="connsiteY50" fmla="*/ 4236720 h 6829425"/>
              <a:gd name="connsiteX51" fmla="*/ 1421130 w 6819900"/>
              <a:gd name="connsiteY51" fmla="*/ 4322445 h 6829425"/>
              <a:gd name="connsiteX52" fmla="*/ 1428750 w 6819900"/>
              <a:gd name="connsiteY52" fmla="*/ 4385310 h 6829425"/>
              <a:gd name="connsiteX53" fmla="*/ 1432560 w 6819900"/>
              <a:gd name="connsiteY53" fmla="*/ 4396740 h 6829425"/>
              <a:gd name="connsiteX54" fmla="*/ 1436370 w 6819900"/>
              <a:gd name="connsiteY54" fmla="*/ 4408170 h 6829425"/>
              <a:gd name="connsiteX55" fmla="*/ 1685925 w 6819900"/>
              <a:gd name="connsiteY55" fmla="*/ 4802505 h 6829425"/>
              <a:gd name="connsiteX56" fmla="*/ 2123123 w 6819900"/>
              <a:gd name="connsiteY56" fmla="*/ 5122545 h 6829425"/>
              <a:gd name="connsiteX57" fmla="*/ 2704148 w 6819900"/>
              <a:gd name="connsiteY57" fmla="*/ 5333048 h 6829425"/>
              <a:gd name="connsiteX58" fmla="*/ 3387090 w 6819900"/>
              <a:gd name="connsiteY58" fmla="*/ 5407343 h 6829425"/>
              <a:gd name="connsiteX59" fmla="*/ 4612005 w 6819900"/>
              <a:gd name="connsiteY59" fmla="*/ 5150168 h 6829425"/>
              <a:gd name="connsiteX60" fmla="*/ 5313998 w 6819900"/>
              <a:gd name="connsiteY60" fmla="*/ 4471035 h 6829425"/>
              <a:gd name="connsiteX61" fmla="*/ 5321618 w 6819900"/>
              <a:gd name="connsiteY61" fmla="*/ 4439603 h 6829425"/>
              <a:gd name="connsiteX62" fmla="*/ 5345430 w 6819900"/>
              <a:gd name="connsiteY62" fmla="*/ 4385310 h 6829425"/>
              <a:gd name="connsiteX63" fmla="*/ 5345430 w 6819900"/>
              <a:gd name="connsiteY63" fmla="*/ 4385310 h 682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819900" h="6829425">
                <a:moveTo>
                  <a:pt x="3409950" y="0"/>
                </a:moveTo>
                <a:cubicBezTo>
                  <a:pt x="3882390" y="0"/>
                  <a:pt x="4327208" y="89535"/>
                  <a:pt x="4740593" y="269558"/>
                </a:cubicBezTo>
                <a:cubicBezTo>
                  <a:pt x="5153978" y="448628"/>
                  <a:pt x="5516880" y="690563"/>
                  <a:pt x="5825490" y="999173"/>
                </a:cubicBezTo>
                <a:cubicBezTo>
                  <a:pt x="6134100" y="1307783"/>
                  <a:pt x="6379845" y="1665923"/>
                  <a:pt x="6558915" y="2084070"/>
                </a:cubicBezTo>
                <a:cubicBezTo>
                  <a:pt x="6737985" y="2501265"/>
                  <a:pt x="6828473" y="2942273"/>
                  <a:pt x="6828473" y="3410903"/>
                </a:cubicBezTo>
                <a:cubicBezTo>
                  <a:pt x="6828473" y="3883343"/>
                  <a:pt x="6738938" y="4328160"/>
                  <a:pt x="6558915" y="4741545"/>
                </a:cubicBezTo>
                <a:cubicBezTo>
                  <a:pt x="6379845" y="5154930"/>
                  <a:pt x="6134100" y="5517833"/>
                  <a:pt x="5825490" y="5826443"/>
                </a:cubicBezTo>
                <a:cubicBezTo>
                  <a:pt x="5516880" y="6135053"/>
                  <a:pt x="5154930" y="6380798"/>
                  <a:pt x="4740593" y="6559868"/>
                </a:cubicBezTo>
                <a:cubicBezTo>
                  <a:pt x="4327208" y="6738938"/>
                  <a:pt x="3882390" y="6829425"/>
                  <a:pt x="3409950" y="6829425"/>
                </a:cubicBezTo>
                <a:cubicBezTo>
                  <a:pt x="2941320" y="6829425"/>
                  <a:pt x="2501265" y="6739890"/>
                  <a:pt x="2083118" y="6559868"/>
                </a:cubicBezTo>
                <a:cubicBezTo>
                  <a:pt x="1665923" y="6380798"/>
                  <a:pt x="1306830" y="6135053"/>
                  <a:pt x="998220" y="5826443"/>
                </a:cubicBezTo>
                <a:cubicBezTo>
                  <a:pt x="689610" y="5517833"/>
                  <a:pt x="447675" y="5155883"/>
                  <a:pt x="268605" y="4741545"/>
                </a:cubicBezTo>
                <a:cubicBezTo>
                  <a:pt x="89535" y="4326255"/>
                  <a:pt x="0" y="3882390"/>
                  <a:pt x="0" y="3409950"/>
                </a:cubicBezTo>
                <a:cubicBezTo>
                  <a:pt x="0" y="2941320"/>
                  <a:pt x="89535" y="2501265"/>
                  <a:pt x="269558" y="2083118"/>
                </a:cubicBezTo>
                <a:cubicBezTo>
                  <a:pt x="448628" y="1665923"/>
                  <a:pt x="690563" y="1306830"/>
                  <a:pt x="999173" y="998220"/>
                </a:cubicBezTo>
                <a:cubicBezTo>
                  <a:pt x="1307783" y="689610"/>
                  <a:pt x="1665923" y="447675"/>
                  <a:pt x="2084070" y="268605"/>
                </a:cubicBezTo>
                <a:cubicBezTo>
                  <a:pt x="2501265" y="89535"/>
                  <a:pt x="2941320" y="0"/>
                  <a:pt x="3409950" y="0"/>
                </a:cubicBezTo>
                <a:lnTo>
                  <a:pt x="3409950" y="0"/>
                </a:lnTo>
                <a:close/>
                <a:moveTo>
                  <a:pt x="4650105" y="1693545"/>
                </a:moveTo>
                <a:cubicBezTo>
                  <a:pt x="4497705" y="1693545"/>
                  <a:pt x="4369118" y="1756410"/>
                  <a:pt x="4263390" y="1881188"/>
                </a:cubicBezTo>
                <a:cubicBezTo>
                  <a:pt x="4157663" y="2005965"/>
                  <a:pt x="4103370" y="2158365"/>
                  <a:pt x="4103370" y="2341245"/>
                </a:cubicBezTo>
                <a:cubicBezTo>
                  <a:pt x="4103370" y="2516505"/>
                  <a:pt x="4157663" y="2668905"/>
                  <a:pt x="4263390" y="2793683"/>
                </a:cubicBezTo>
                <a:cubicBezTo>
                  <a:pt x="4369118" y="2918460"/>
                  <a:pt x="4497705" y="2981325"/>
                  <a:pt x="4650105" y="2981325"/>
                </a:cubicBezTo>
                <a:cubicBezTo>
                  <a:pt x="4802505" y="2981325"/>
                  <a:pt x="4927283" y="2918460"/>
                  <a:pt x="5032058" y="2793683"/>
                </a:cubicBezTo>
                <a:cubicBezTo>
                  <a:pt x="5137785" y="2668905"/>
                  <a:pt x="5188268" y="2516505"/>
                  <a:pt x="5188268" y="2341245"/>
                </a:cubicBezTo>
                <a:cubicBezTo>
                  <a:pt x="5188268" y="2157413"/>
                  <a:pt x="5137785" y="2005965"/>
                  <a:pt x="5032058" y="1881188"/>
                </a:cubicBezTo>
                <a:cubicBezTo>
                  <a:pt x="4927283" y="1755458"/>
                  <a:pt x="4802505" y="1693545"/>
                  <a:pt x="4650105" y="1693545"/>
                </a:cubicBezTo>
                <a:lnTo>
                  <a:pt x="4650105" y="1693545"/>
                </a:lnTo>
                <a:close/>
                <a:moveTo>
                  <a:pt x="2122170" y="1708785"/>
                </a:moveTo>
                <a:cubicBezTo>
                  <a:pt x="1977390" y="1708785"/>
                  <a:pt x="1852613" y="1771650"/>
                  <a:pt x="1747838" y="1896428"/>
                </a:cubicBezTo>
                <a:cubicBezTo>
                  <a:pt x="1642110" y="2021205"/>
                  <a:pt x="1591628" y="2173605"/>
                  <a:pt x="1591628" y="2348865"/>
                </a:cubicBezTo>
                <a:cubicBezTo>
                  <a:pt x="1591628" y="2532698"/>
                  <a:pt x="1642110" y="2684145"/>
                  <a:pt x="1747838" y="2808923"/>
                </a:cubicBezTo>
                <a:cubicBezTo>
                  <a:pt x="1853565" y="2933700"/>
                  <a:pt x="1978343" y="2996565"/>
                  <a:pt x="2122170" y="2996565"/>
                </a:cubicBezTo>
                <a:cubicBezTo>
                  <a:pt x="2266950" y="2996565"/>
                  <a:pt x="2391728" y="2933700"/>
                  <a:pt x="2492693" y="2808923"/>
                </a:cubicBezTo>
                <a:cubicBezTo>
                  <a:pt x="2593658" y="2684145"/>
                  <a:pt x="2645093" y="2531745"/>
                  <a:pt x="2645093" y="2348865"/>
                </a:cubicBezTo>
                <a:cubicBezTo>
                  <a:pt x="2645093" y="2173605"/>
                  <a:pt x="2594610" y="2021205"/>
                  <a:pt x="2492693" y="1896428"/>
                </a:cubicBezTo>
                <a:cubicBezTo>
                  <a:pt x="2391728" y="1771650"/>
                  <a:pt x="2266950" y="1708785"/>
                  <a:pt x="2122170" y="1708785"/>
                </a:cubicBezTo>
                <a:lnTo>
                  <a:pt x="2122170" y="1708785"/>
                </a:lnTo>
                <a:close/>
                <a:moveTo>
                  <a:pt x="5345430" y="4385310"/>
                </a:moveTo>
                <a:cubicBezTo>
                  <a:pt x="5349240" y="4373880"/>
                  <a:pt x="5353050" y="4357688"/>
                  <a:pt x="5353050" y="4331018"/>
                </a:cubicBezTo>
                <a:cubicBezTo>
                  <a:pt x="5353050" y="4303395"/>
                  <a:pt x="5349240" y="4276725"/>
                  <a:pt x="5341620" y="4245293"/>
                </a:cubicBezTo>
                <a:cubicBezTo>
                  <a:pt x="5334000" y="4213860"/>
                  <a:pt x="5317808" y="4187190"/>
                  <a:pt x="5294948" y="4159568"/>
                </a:cubicBezTo>
                <a:cubicBezTo>
                  <a:pt x="5271135" y="4131945"/>
                  <a:pt x="5240655" y="4112895"/>
                  <a:pt x="5197793" y="4096703"/>
                </a:cubicBezTo>
                <a:cubicBezTo>
                  <a:pt x="5076825" y="4241483"/>
                  <a:pt x="4928235" y="4373880"/>
                  <a:pt x="4752975" y="4487228"/>
                </a:cubicBezTo>
                <a:cubicBezTo>
                  <a:pt x="4600575" y="4584383"/>
                  <a:pt x="4410075" y="4674870"/>
                  <a:pt x="4179570" y="4756785"/>
                </a:cubicBezTo>
                <a:cubicBezTo>
                  <a:pt x="3949065" y="4838700"/>
                  <a:pt x="3676650" y="4877753"/>
                  <a:pt x="3364230" y="4877753"/>
                </a:cubicBezTo>
                <a:cubicBezTo>
                  <a:pt x="3051810" y="4877753"/>
                  <a:pt x="2787015" y="4838700"/>
                  <a:pt x="2567940" y="4756785"/>
                </a:cubicBezTo>
                <a:cubicBezTo>
                  <a:pt x="2349818" y="4674870"/>
                  <a:pt x="2165985" y="4585335"/>
                  <a:pt x="2013585" y="4487228"/>
                </a:cubicBezTo>
                <a:cubicBezTo>
                  <a:pt x="1842135" y="4373880"/>
                  <a:pt x="1697355" y="4241483"/>
                  <a:pt x="1576388" y="4096703"/>
                </a:cubicBezTo>
                <a:cubicBezTo>
                  <a:pt x="1533525" y="4108133"/>
                  <a:pt x="1502093" y="4124325"/>
                  <a:pt x="1483043" y="4150995"/>
                </a:cubicBezTo>
                <a:cubicBezTo>
                  <a:pt x="1463993" y="4178618"/>
                  <a:pt x="1447800" y="4205288"/>
                  <a:pt x="1436370" y="4236720"/>
                </a:cubicBezTo>
                <a:cubicBezTo>
                  <a:pt x="1424940" y="4268153"/>
                  <a:pt x="1421130" y="4294823"/>
                  <a:pt x="1421130" y="4322445"/>
                </a:cubicBezTo>
                <a:cubicBezTo>
                  <a:pt x="1421130" y="4350068"/>
                  <a:pt x="1424940" y="4369118"/>
                  <a:pt x="1428750" y="4385310"/>
                </a:cubicBezTo>
                <a:cubicBezTo>
                  <a:pt x="1432560" y="4389120"/>
                  <a:pt x="1436370" y="4392930"/>
                  <a:pt x="1432560" y="4396740"/>
                </a:cubicBezTo>
                <a:cubicBezTo>
                  <a:pt x="1428750" y="4400550"/>
                  <a:pt x="1432560" y="4404360"/>
                  <a:pt x="1436370" y="4408170"/>
                </a:cubicBezTo>
                <a:cubicBezTo>
                  <a:pt x="1483043" y="4548188"/>
                  <a:pt x="1564958" y="4681538"/>
                  <a:pt x="1685925" y="4802505"/>
                </a:cubicBezTo>
                <a:cubicBezTo>
                  <a:pt x="1806893" y="4923473"/>
                  <a:pt x="1951673" y="5033010"/>
                  <a:pt x="2123123" y="5122545"/>
                </a:cubicBezTo>
                <a:cubicBezTo>
                  <a:pt x="2294573" y="5212080"/>
                  <a:pt x="2489835" y="5282565"/>
                  <a:pt x="2704148" y="5333048"/>
                </a:cubicBezTo>
                <a:cubicBezTo>
                  <a:pt x="2918460" y="5383530"/>
                  <a:pt x="3148965" y="5407343"/>
                  <a:pt x="3387090" y="5407343"/>
                </a:cubicBezTo>
                <a:cubicBezTo>
                  <a:pt x="3859530" y="5407343"/>
                  <a:pt x="4269105" y="5321618"/>
                  <a:pt x="4612005" y="5150168"/>
                </a:cubicBezTo>
                <a:cubicBezTo>
                  <a:pt x="4954905" y="4978718"/>
                  <a:pt x="5189220" y="4752023"/>
                  <a:pt x="5313998" y="4471035"/>
                </a:cubicBezTo>
                <a:cubicBezTo>
                  <a:pt x="5313998" y="4459605"/>
                  <a:pt x="5317808" y="4451985"/>
                  <a:pt x="5321618" y="4439603"/>
                </a:cubicBezTo>
                <a:cubicBezTo>
                  <a:pt x="5325428" y="4428173"/>
                  <a:pt x="5333048" y="4412933"/>
                  <a:pt x="5345430" y="4385310"/>
                </a:cubicBezTo>
                <a:lnTo>
                  <a:pt x="5345430" y="438531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A058AB-EB5A-4285-80CE-0F63B18C157C}"/>
              </a:ext>
            </a:extLst>
          </p:cNvPr>
          <p:cNvSpPr/>
          <p:nvPr/>
        </p:nvSpPr>
        <p:spPr>
          <a:xfrm flipH="1">
            <a:off x="10122177" y="1155575"/>
            <a:ext cx="868178" cy="868178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grpSp>
        <p:nvGrpSpPr>
          <p:cNvPr id="23" name="图形 130">
            <a:extLst>
              <a:ext uri="{FF2B5EF4-FFF2-40B4-BE49-F238E27FC236}">
                <a16:creationId xmlns:a16="http://schemas.microsoft.com/office/drawing/2014/main" id="{71EC138A-C5C2-4D8D-A5F6-3864710D3594}"/>
              </a:ext>
            </a:extLst>
          </p:cNvPr>
          <p:cNvGrpSpPr/>
          <p:nvPr/>
        </p:nvGrpSpPr>
        <p:grpSpPr>
          <a:xfrm>
            <a:off x="10293548" y="1380483"/>
            <a:ext cx="525437" cy="418363"/>
            <a:chOff x="2566987" y="619125"/>
            <a:chExt cx="7058025" cy="5619750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C08B66C-3C76-4EA0-AA6A-5F6476E6D2F8}"/>
                </a:ext>
              </a:extLst>
            </p:cNvPr>
            <p:cNvSpPr/>
            <p:nvPr/>
          </p:nvSpPr>
          <p:spPr>
            <a:xfrm>
              <a:off x="3480419" y="1799455"/>
              <a:ext cx="990600" cy="3257550"/>
            </a:xfrm>
            <a:custGeom>
              <a:avLst/>
              <a:gdLst>
                <a:gd name="connsiteX0" fmla="*/ 995378 w 990600"/>
                <a:gd name="connsiteY0" fmla="*/ 194127 h 3257550"/>
                <a:gd name="connsiteX1" fmla="*/ 858218 w 990600"/>
                <a:gd name="connsiteY1" fmla="*/ 43632 h 3257550"/>
                <a:gd name="connsiteX2" fmla="*/ 641048 w 990600"/>
                <a:gd name="connsiteY2" fmla="*/ 3627 h 3257550"/>
                <a:gd name="connsiteX3" fmla="*/ 490553 w 990600"/>
                <a:gd name="connsiteY3" fmla="*/ 96972 h 3257550"/>
                <a:gd name="connsiteX4" fmla="*/ 16 w 990600"/>
                <a:gd name="connsiteY4" fmla="*/ 1620020 h 3257550"/>
                <a:gd name="connsiteX5" fmla="*/ 490553 w 990600"/>
                <a:gd name="connsiteY5" fmla="*/ 3142115 h 3257550"/>
                <a:gd name="connsiteX6" fmla="*/ 701056 w 990600"/>
                <a:gd name="connsiteY6" fmla="*/ 3260225 h 3257550"/>
                <a:gd name="connsiteX7" fmla="*/ 978233 w 990600"/>
                <a:gd name="connsiteY7" fmla="*/ 3103062 h 3257550"/>
                <a:gd name="connsiteX8" fmla="*/ 956326 w 990600"/>
                <a:gd name="connsiteY8" fmla="*/ 2872557 h 3257550"/>
                <a:gd name="connsiteX9" fmla="*/ 552466 w 990600"/>
                <a:gd name="connsiteY9" fmla="*/ 1618115 h 3257550"/>
                <a:gd name="connsiteX10" fmla="*/ 956326 w 990600"/>
                <a:gd name="connsiteY10" fmla="*/ 363672 h 3257550"/>
                <a:gd name="connsiteX11" fmla="*/ 995378 w 990600"/>
                <a:gd name="connsiteY11" fmla="*/ 194127 h 3257550"/>
                <a:gd name="connsiteX12" fmla="*/ 995378 w 990600"/>
                <a:gd name="connsiteY12" fmla="*/ 194127 h 325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3257550">
                  <a:moveTo>
                    <a:pt x="995378" y="194127"/>
                  </a:moveTo>
                  <a:cubicBezTo>
                    <a:pt x="986806" y="134120"/>
                    <a:pt x="906796" y="78875"/>
                    <a:pt x="858218" y="43632"/>
                  </a:cubicBezTo>
                  <a:cubicBezTo>
                    <a:pt x="809641" y="8390"/>
                    <a:pt x="702961" y="-7803"/>
                    <a:pt x="641048" y="3627"/>
                  </a:cubicBezTo>
                  <a:cubicBezTo>
                    <a:pt x="579136" y="15057"/>
                    <a:pt x="525796" y="48395"/>
                    <a:pt x="490553" y="96972"/>
                  </a:cubicBezTo>
                  <a:cubicBezTo>
                    <a:pt x="170513" y="540837"/>
                    <a:pt x="-1889" y="1073285"/>
                    <a:pt x="16" y="1620020"/>
                  </a:cubicBezTo>
                  <a:cubicBezTo>
                    <a:pt x="16" y="2168660"/>
                    <a:pt x="170513" y="2696345"/>
                    <a:pt x="490553" y="3142115"/>
                  </a:cubicBezTo>
                  <a:cubicBezTo>
                    <a:pt x="539131" y="3208790"/>
                    <a:pt x="619141" y="3266892"/>
                    <a:pt x="701056" y="3260225"/>
                  </a:cubicBezTo>
                  <a:cubicBezTo>
                    <a:pt x="782971" y="3253557"/>
                    <a:pt x="944896" y="3178310"/>
                    <a:pt x="978233" y="3103062"/>
                  </a:cubicBezTo>
                  <a:cubicBezTo>
                    <a:pt x="1011571" y="3027815"/>
                    <a:pt x="1002998" y="2941137"/>
                    <a:pt x="956326" y="2872557"/>
                  </a:cubicBezTo>
                  <a:cubicBezTo>
                    <a:pt x="691531" y="2507750"/>
                    <a:pt x="550561" y="2068647"/>
                    <a:pt x="552466" y="1618115"/>
                  </a:cubicBezTo>
                  <a:cubicBezTo>
                    <a:pt x="552466" y="1167582"/>
                    <a:pt x="692483" y="735147"/>
                    <a:pt x="956326" y="363672"/>
                  </a:cubicBezTo>
                  <a:cubicBezTo>
                    <a:pt x="990616" y="316047"/>
                    <a:pt x="1003951" y="254135"/>
                    <a:pt x="995378" y="194127"/>
                  </a:cubicBezTo>
                  <a:lnTo>
                    <a:pt x="995378" y="19412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1F1086C-F50A-47AD-A284-83D2E7B9D4ED}"/>
                </a:ext>
              </a:extLst>
            </p:cNvPr>
            <p:cNvSpPr/>
            <p:nvPr/>
          </p:nvSpPr>
          <p:spPr>
            <a:xfrm>
              <a:off x="2566987" y="632501"/>
              <a:ext cx="6143625" cy="5591175"/>
            </a:xfrm>
            <a:custGeom>
              <a:avLst/>
              <a:gdLst>
                <a:gd name="connsiteX0" fmla="*/ 552450 w 6143625"/>
                <a:gd name="connsiteY0" fmla="*/ 2797452 h 5591175"/>
                <a:gd name="connsiteX1" fmla="*/ 1455420 w 6143625"/>
                <a:gd name="connsiteY1" fmla="*/ 404772 h 5591175"/>
                <a:gd name="connsiteX2" fmla="*/ 1500188 w 6143625"/>
                <a:gd name="connsiteY2" fmla="*/ 178077 h 5591175"/>
                <a:gd name="connsiteX3" fmla="*/ 1236345 w 6143625"/>
                <a:gd name="connsiteY3" fmla="*/ 2817 h 5591175"/>
                <a:gd name="connsiteX4" fmla="*/ 1016318 w 6143625"/>
                <a:gd name="connsiteY4" fmla="*/ 100924 h 5591175"/>
                <a:gd name="connsiteX5" fmla="*/ 0 w 6143625"/>
                <a:gd name="connsiteY5" fmla="*/ 2797452 h 5591175"/>
                <a:gd name="connsiteX6" fmla="*/ 1019175 w 6143625"/>
                <a:gd name="connsiteY6" fmla="*/ 5495885 h 5591175"/>
                <a:gd name="connsiteX7" fmla="*/ 1239203 w 6143625"/>
                <a:gd name="connsiteY7" fmla="*/ 5593992 h 5591175"/>
                <a:gd name="connsiteX8" fmla="*/ 1503045 w 6143625"/>
                <a:gd name="connsiteY8" fmla="*/ 5418732 h 5591175"/>
                <a:gd name="connsiteX9" fmla="*/ 1456373 w 6143625"/>
                <a:gd name="connsiteY9" fmla="*/ 5192037 h 5591175"/>
                <a:gd name="connsiteX10" fmla="*/ 552450 w 6143625"/>
                <a:gd name="connsiteY10" fmla="*/ 2797452 h 5591175"/>
                <a:gd name="connsiteX11" fmla="*/ 552450 w 6143625"/>
                <a:gd name="connsiteY11" fmla="*/ 2797452 h 5591175"/>
                <a:gd name="connsiteX12" fmla="*/ 5149215 w 6143625"/>
                <a:gd name="connsiteY12" fmla="*/ 1369654 h 5591175"/>
                <a:gd name="connsiteX13" fmla="*/ 5189220 w 6143625"/>
                <a:gd name="connsiteY13" fmla="*/ 1540152 h 5591175"/>
                <a:gd name="connsiteX14" fmla="*/ 5593080 w 6143625"/>
                <a:gd name="connsiteY14" fmla="*/ 2794594 h 5591175"/>
                <a:gd name="connsiteX15" fmla="*/ 5189220 w 6143625"/>
                <a:gd name="connsiteY15" fmla="*/ 4049037 h 5591175"/>
                <a:gd name="connsiteX16" fmla="*/ 5167313 w 6143625"/>
                <a:gd name="connsiteY16" fmla="*/ 4279542 h 5591175"/>
                <a:gd name="connsiteX17" fmla="*/ 5444490 w 6143625"/>
                <a:gd name="connsiteY17" fmla="*/ 4436704 h 5591175"/>
                <a:gd name="connsiteX18" fmla="*/ 5654993 w 6143625"/>
                <a:gd name="connsiteY18" fmla="*/ 4319547 h 5591175"/>
                <a:gd name="connsiteX19" fmla="*/ 6145530 w 6143625"/>
                <a:gd name="connsiteY19" fmla="*/ 2796499 h 5591175"/>
                <a:gd name="connsiteX20" fmla="*/ 5654993 w 6143625"/>
                <a:gd name="connsiteY20" fmla="*/ 1274404 h 5591175"/>
                <a:gd name="connsiteX21" fmla="*/ 5504498 w 6143625"/>
                <a:gd name="connsiteY21" fmla="*/ 1181059 h 5591175"/>
                <a:gd name="connsiteX22" fmla="*/ 5287328 w 6143625"/>
                <a:gd name="connsiteY22" fmla="*/ 1221064 h 5591175"/>
                <a:gd name="connsiteX23" fmla="*/ 5149215 w 6143625"/>
                <a:gd name="connsiteY23" fmla="*/ 1369654 h 5591175"/>
                <a:gd name="connsiteX24" fmla="*/ 5149215 w 6143625"/>
                <a:gd name="connsiteY24" fmla="*/ 1369654 h 559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43625" h="5591175">
                  <a:moveTo>
                    <a:pt x="552450" y="2797452"/>
                  </a:moveTo>
                  <a:cubicBezTo>
                    <a:pt x="552450" y="1918294"/>
                    <a:pt x="874395" y="1068664"/>
                    <a:pt x="1455420" y="404772"/>
                  </a:cubicBezTo>
                  <a:cubicBezTo>
                    <a:pt x="1510665" y="342859"/>
                    <a:pt x="1526858" y="256182"/>
                    <a:pt x="1500188" y="178077"/>
                  </a:cubicBezTo>
                  <a:cubicBezTo>
                    <a:pt x="1473518" y="99972"/>
                    <a:pt x="1318260" y="20914"/>
                    <a:pt x="1236345" y="2817"/>
                  </a:cubicBezTo>
                  <a:cubicBezTo>
                    <a:pt x="1154430" y="-12423"/>
                    <a:pt x="1072515" y="36154"/>
                    <a:pt x="1016318" y="100924"/>
                  </a:cubicBezTo>
                  <a:cubicBezTo>
                    <a:pt x="363855" y="843874"/>
                    <a:pt x="1905" y="1803042"/>
                    <a:pt x="0" y="2797452"/>
                  </a:cubicBezTo>
                  <a:cubicBezTo>
                    <a:pt x="0" y="3787099"/>
                    <a:pt x="361950" y="4746267"/>
                    <a:pt x="1019175" y="5495885"/>
                  </a:cubicBezTo>
                  <a:cubicBezTo>
                    <a:pt x="1074420" y="5557797"/>
                    <a:pt x="1156335" y="5609232"/>
                    <a:pt x="1239203" y="5593992"/>
                  </a:cubicBezTo>
                  <a:cubicBezTo>
                    <a:pt x="1321118" y="5578752"/>
                    <a:pt x="1474470" y="5495885"/>
                    <a:pt x="1503045" y="5418732"/>
                  </a:cubicBezTo>
                  <a:cubicBezTo>
                    <a:pt x="1529715" y="5340627"/>
                    <a:pt x="1511618" y="5254902"/>
                    <a:pt x="1456373" y="5192037"/>
                  </a:cubicBezTo>
                  <a:cubicBezTo>
                    <a:pt x="874395" y="4528144"/>
                    <a:pt x="552450" y="3675657"/>
                    <a:pt x="552450" y="2797452"/>
                  </a:cubicBezTo>
                  <a:lnTo>
                    <a:pt x="552450" y="2797452"/>
                  </a:lnTo>
                  <a:close/>
                  <a:moveTo>
                    <a:pt x="5149215" y="1369654"/>
                  </a:moveTo>
                  <a:cubicBezTo>
                    <a:pt x="5140643" y="1429662"/>
                    <a:pt x="5153978" y="1491574"/>
                    <a:pt x="5189220" y="1540152"/>
                  </a:cubicBezTo>
                  <a:cubicBezTo>
                    <a:pt x="5455920" y="1908769"/>
                    <a:pt x="5593080" y="2344062"/>
                    <a:pt x="5593080" y="2794594"/>
                  </a:cubicBezTo>
                  <a:cubicBezTo>
                    <a:pt x="5593080" y="3245127"/>
                    <a:pt x="5451158" y="3682324"/>
                    <a:pt x="5189220" y="4049037"/>
                  </a:cubicBezTo>
                  <a:cubicBezTo>
                    <a:pt x="5142548" y="4115712"/>
                    <a:pt x="5133975" y="4204294"/>
                    <a:pt x="5167313" y="4279542"/>
                  </a:cubicBezTo>
                  <a:cubicBezTo>
                    <a:pt x="5200650" y="4354789"/>
                    <a:pt x="5362575" y="4428132"/>
                    <a:pt x="5444490" y="4436704"/>
                  </a:cubicBezTo>
                  <a:cubicBezTo>
                    <a:pt x="5526405" y="4445277"/>
                    <a:pt x="5606415" y="4385269"/>
                    <a:pt x="5654993" y="4319547"/>
                  </a:cubicBezTo>
                  <a:cubicBezTo>
                    <a:pt x="5976938" y="3870919"/>
                    <a:pt x="6145530" y="3345139"/>
                    <a:pt x="6145530" y="2796499"/>
                  </a:cubicBezTo>
                  <a:cubicBezTo>
                    <a:pt x="6145530" y="2250717"/>
                    <a:pt x="5975033" y="1715412"/>
                    <a:pt x="5654993" y="1274404"/>
                  </a:cubicBezTo>
                  <a:cubicBezTo>
                    <a:pt x="5619750" y="1222969"/>
                    <a:pt x="5563553" y="1189632"/>
                    <a:pt x="5504498" y="1181059"/>
                  </a:cubicBezTo>
                  <a:cubicBezTo>
                    <a:pt x="5444490" y="1172487"/>
                    <a:pt x="5337810" y="1185822"/>
                    <a:pt x="5287328" y="1221064"/>
                  </a:cubicBezTo>
                  <a:cubicBezTo>
                    <a:pt x="5237798" y="1254402"/>
                    <a:pt x="5157788" y="1309647"/>
                    <a:pt x="5149215" y="1369654"/>
                  </a:cubicBezTo>
                  <a:lnTo>
                    <a:pt x="5149215" y="136965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67D22B3-F40B-4F8B-A4EA-A3BC9AD78BA9}"/>
                </a:ext>
              </a:extLst>
            </p:cNvPr>
            <p:cNvSpPr/>
            <p:nvPr/>
          </p:nvSpPr>
          <p:spPr>
            <a:xfrm>
              <a:off x="4481274" y="627852"/>
              <a:ext cx="5143500" cy="5591175"/>
            </a:xfrm>
            <a:custGeom>
              <a:avLst/>
              <a:gdLst>
                <a:gd name="connsiteX0" fmla="*/ 3687366 w 5143500"/>
                <a:gd name="connsiteY0" fmla="*/ 5194781 h 5591175"/>
                <a:gd name="connsiteX1" fmla="*/ 3640693 w 5143500"/>
                <a:gd name="connsiteY1" fmla="*/ 5421476 h 5591175"/>
                <a:gd name="connsiteX2" fmla="*/ 3904536 w 5143500"/>
                <a:gd name="connsiteY2" fmla="*/ 5596736 h 5591175"/>
                <a:gd name="connsiteX3" fmla="*/ 4124563 w 5143500"/>
                <a:gd name="connsiteY3" fmla="*/ 5499581 h 5591175"/>
                <a:gd name="connsiteX4" fmla="*/ 5143738 w 5143500"/>
                <a:gd name="connsiteY4" fmla="*/ 2801148 h 5591175"/>
                <a:gd name="connsiteX5" fmla="*/ 4124563 w 5143500"/>
                <a:gd name="connsiteY5" fmla="*/ 100811 h 5591175"/>
                <a:gd name="connsiteX6" fmla="*/ 3905488 w 5143500"/>
                <a:gd name="connsiteY6" fmla="*/ 2703 h 5591175"/>
                <a:gd name="connsiteX7" fmla="*/ 3641646 w 5143500"/>
                <a:gd name="connsiteY7" fmla="*/ 177963 h 5591175"/>
                <a:gd name="connsiteX8" fmla="*/ 3686413 w 5143500"/>
                <a:gd name="connsiteY8" fmla="*/ 404658 h 5591175"/>
                <a:gd name="connsiteX9" fmla="*/ 4589383 w 5143500"/>
                <a:gd name="connsiteY9" fmla="*/ 2797338 h 5591175"/>
                <a:gd name="connsiteX10" fmla="*/ 3687366 w 5143500"/>
                <a:gd name="connsiteY10" fmla="*/ 5194781 h 5591175"/>
                <a:gd name="connsiteX11" fmla="*/ 3687366 w 5143500"/>
                <a:gd name="connsiteY11" fmla="*/ 5194781 h 5591175"/>
                <a:gd name="connsiteX12" fmla="*/ 1614726 w 5143500"/>
                <a:gd name="connsiteY12" fmla="*/ 1185708 h 5591175"/>
                <a:gd name="connsiteX13" fmla="*/ 216456 w 5143500"/>
                <a:gd name="connsiteY13" fmla="*/ 1993428 h 5591175"/>
                <a:gd name="connsiteX14" fmla="*/ 216456 w 5143500"/>
                <a:gd name="connsiteY14" fmla="*/ 3608868 h 5591175"/>
                <a:gd name="connsiteX15" fmla="*/ 1614726 w 5143500"/>
                <a:gd name="connsiteY15" fmla="*/ 4416588 h 5591175"/>
                <a:gd name="connsiteX16" fmla="*/ 3230166 w 5143500"/>
                <a:gd name="connsiteY16" fmla="*/ 2801148 h 5591175"/>
                <a:gd name="connsiteX17" fmla="*/ 1614726 w 5143500"/>
                <a:gd name="connsiteY17" fmla="*/ 1185708 h 5591175"/>
                <a:gd name="connsiteX18" fmla="*/ 1614726 w 5143500"/>
                <a:gd name="connsiteY18" fmla="*/ 1185708 h 559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0" h="5591175">
                  <a:moveTo>
                    <a:pt x="3687366" y="5194781"/>
                  </a:moveTo>
                  <a:cubicBezTo>
                    <a:pt x="3632121" y="5256693"/>
                    <a:pt x="3614024" y="5343371"/>
                    <a:pt x="3640693" y="5421476"/>
                  </a:cubicBezTo>
                  <a:cubicBezTo>
                    <a:pt x="3667363" y="5499581"/>
                    <a:pt x="3822621" y="5578638"/>
                    <a:pt x="3904536" y="5596736"/>
                  </a:cubicBezTo>
                  <a:cubicBezTo>
                    <a:pt x="3986451" y="5611976"/>
                    <a:pt x="4068366" y="5561493"/>
                    <a:pt x="4124563" y="5499581"/>
                  </a:cubicBezTo>
                  <a:cubicBezTo>
                    <a:pt x="4781788" y="4749011"/>
                    <a:pt x="5143738" y="3792701"/>
                    <a:pt x="5143738" y="2801148"/>
                  </a:cubicBezTo>
                  <a:cubicBezTo>
                    <a:pt x="5143738" y="1807691"/>
                    <a:pt x="4781788" y="848523"/>
                    <a:pt x="4124563" y="100811"/>
                  </a:cubicBezTo>
                  <a:cubicBezTo>
                    <a:pt x="4069318" y="38898"/>
                    <a:pt x="3987403" y="-12537"/>
                    <a:pt x="3905488" y="2703"/>
                  </a:cubicBezTo>
                  <a:cubicBezTo>
                    <a:pt x="3823574" y="17943"/>
                    <a:pt x="3670221" y="100811"/>
                    <a:pt x="3641646" y="177963"/>
                  </a:cubicBezTo>
                  <a:cubicBezTo>
                    <a:pt x="3614976" y="256068"/>
                    <a:pt x="3633074" y="341793"/>
                    <a:pt x="3686413" y="404658"/>
                  </a:cubicBezTo>
                  <a:cubicBezTo>
                    <a:pt x="4268391" y="1070456"/>
                    <a:pt x="4589383" y="1918181"/>
                    <a:pt x="4589383" y="2797338"/>
                  </a:cubicBezTo>
                  <a:cubicBezTo>
                    <a:pt x="4591288" y="3680306"/>
                    <a:pt x="4269344" y="4532793"/>
                    <a:pt x="3687366" y="5194781"/>
                  </a:cubicBezTo>
                  <a:lnTo>
                    <a:pt x="3687366" y="5194781"/>
                  </a:lnTo>
                  <a:close/>
                  <a:moveTo>
                    <a:pt x="1614726" y="1185708"/>
                  </a:moveTo>
                  <a:cubicBezTo>
                    <a:pt x="1037511" y="1185708"/>
                    <a:pt x="505063" y="1494318"/>
                    <a:pt x="216456" y="1993428"/>
                  </a:cubicBezTo>
                  <a:cubicBezTo>
                    <a:pt x="-72152" y="2492538"/>
                    <a:pt x="-72152" y="3109758"/>
                    <a:pt x="216456" y="3608868"/>
                  </a:cubicBezTo>
                  <a:cubicBezTo>
                    <a:pt x="505063" y="4107978"/>
                    <a:pt x="1037511" y="4416588"/>
                    <a:pt x="1614726" y="4416588"/>
                  </a:cubicBezTo>
                  <a:cubicBezTo>
                    <a:pt x="2507218" y="4416588"/>
                    <a:pt x="3230166" y="3692688"/>
                    <a:pt x="3230166" y="2801148"/>
                  </a:cubicBezTo>
                  <a:cubicBezTo>
                    <a:pt x="3230166" y="1909608"/>
                    <a:pt x="2507218" y="1185708"/>
                    <a:pt x="1614726" y="1185708"/>
                  </a:cubicBezTo>
                  <a:lnTo>
                    <a:pt x="1614726" y="118570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147033-D028-4A47-88EB-79795A87E2E3}"/>
              </a:ext>
            </a:extLst>
          </p:cNvPr>
          <p:cNvSpPr/>
          <p:nvPr/>
        </p:nvSpPr>
        <p:spPr>
          <a:xfrm>
            <a:off x="5029200" y="4092041"/>
            <a:ext cx="2133602" cy="459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01BF6F-4889-41AE-A4A4-DFFBCF725F12}"/>
              </a:ext>
            </a:extLst>
          </p:cNvPr>
          <p:cNvSpPr txBox="1"/>
          <p:nvPr/>
        </p:nvSpPr>
        <p:spPr>
          <a:xfrm>
            <a:off x="5102861" y="4137195"/>
            <a:ext cx="19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cs1807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黄宗耀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9BE8446-5B04-443A-AD8C-6227235ED28B}"/>
              </a:ext>
            </a:extLst>
          </p:cNvPr>
          <p:cNvSpPr/>
          <p:nvPr/>
        </p:nvSpPr>
        <p:spPr>
          <a:xfrm>
            <a:off x="-344178" y="-505722"/>
            <a:ext cx="816618" cy="816618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DB1EA0-D0A2-4415-84C3-9A23FB7A3C95}"/>
              </a:ext>
            </a:extLst>
          </p:cNvPr>
          <p:cNvSpPr/>
          <p:nvPr/>
        </p:nvSpPr>
        <p:spPr>
          <a:xfrm>
            <a:off x="-786138" y="5813440"/>
            <a:ext cx="1791978" cy="1791978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0A8EFAA-586B-4D6E-9D3B-E1A28D2A6D72}"/>
              </a:ext>
            </a:extLst>
          </p:cNvPr>
          <p:cNvSpPr/>
          <p:nvPr/>
        </p:nvSpPr>
        <p:spPr>
          <a:xfrm>
            <a:off x="10750542" y="-1715120"/>
            <a:ext cx="2461880" cy="2461880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81CA8BC-0FDD-4347-886F-1BDAAB87E079}"/>
              </a:ext>
            </a:extLst>
          </p:cNvPr>
          <p:cNvSpPr/>
          <p:nvPr/>
        </p:nvSpPr>
        <p:spPr>
          <a:xfrm>
            <a:off x="3671562" y="4637778"/>
            <a:ext cx="178062" cy="17806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61B9720-C45D-4F01-9EBB-9D5D5233AEEB}"/>
              </a:ext>
            </a:extLst>
          </p:cNvPr>
          <p:cNvSpPr/>
          <p:nvPr/>
        </p:nvSpPr>
        <p:spPr>
          <a:xfrm>
            <a:off x="10956282" y="6177018"/>
            <a:ext cx="2753622" cy="275362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13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6E67013-CB01-4087-BD65-128285A9511C}"/>
              </a:ext>
            </a:extLst>
          </p:cNvPr>
          <p:cNvSpPr/>
          <p:nvPr/>
        </p:nvSpPr>
        <p:spPr>
          <a:xfrm>
            <a:off x="8670282" y="4150098"/>
            <a:ext cx="178062" cy="17806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78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668D4766-336B-4B44-A6DE-658879167ACA}"/>
              </a:ext>
            </a:extLst>
          </p:cNvPr>
          <p:cNvSpPr txBox="1"/>
          <p:nvPr/>
        </p:nvSpPr>
        <p:spPr>
          <a:xfrm>
            <a:off x="5920033" y="838328"/>
            <a:ext cx="6271967" cy="629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for epoch in range(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max_iter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# Random shuffle for each epoch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shuffle(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 #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打乱各行数据，这样参数能不易陷入局部最优，模型能够更容易达到收敛。    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# Logistic regression train with batch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for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idx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in range(int(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np.floor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len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)/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batch_size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))): #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每个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batch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更新一次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x_bt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[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idx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*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batch_size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:(idx+1)*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batch_size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] #32*57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y_bt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[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idx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*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batch_size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:(idx+1)*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batch_size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] #32*1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# Find out the gradient of the loss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y_bt_pred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get_prob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x_bt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w, b)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pred_error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y_bt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-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y_bt_pred</a:t>
            </a:r>
            <a:endParaRPr lang="en-US" altLang="zh-CN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w_grad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-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np.mean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np.multiply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pred_error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x_bt.T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), 1)+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lamda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*w #multiply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：数组和矩阵对应位置相乘，输出与相乘数组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/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矩阵的大小一致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</a:t>
            </a:r>
            <a:endParaRPr lang="zh-CN" altLang="en-US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b_grad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-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np.mean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pred_error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# gradient descent update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# learning rate decay with time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w = w -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learning_rate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/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np.sqrt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(step) *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w_grad</a:t>
            </a:r>
            <a:endParaRPr lang="en-US" altLang="zh-CN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b = b -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learning_rate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/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np.sqrt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(step) *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b_grad</a:t>
            </a:r>
            <a:endParaRPr lang="en-US" altLang="zh-CN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    step = step+1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ea typeface="仓耳青禾体-谷力 W04" panose="02020400000000000000" pitchFamily="18" charset="-122"/>
              </a:rPr>
              <a:t>用了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ea typeface="仓耳青禾体-谷力 W04" panose="02020400000000000000" pitchFamily="18" charset="-122"/>
              </a:rPr>
              <a:t>mini-batch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ea typeface="仓耳青禾体-谷力 W04" panose="02020400000000000000" pitchFamily="18" charset="-122"/>
              </a:rPr>
              <a:t>的方法，每次选一部分样本来更新参数</a:t>
            </a:r>
            <a:endParaRPr lang="en-US" altLang="zh-CN" sz="1200" dirty="0">
              <a:solidFill>
                <a:prstClr val="white">
                  <a:alpha val="80000"/>
                </a:prstClr>
              </a:solidFill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</a:t>
            </a:r>
            <a:endParaRPr lang="zh-CN" altLang="en-US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68291C-36B6-4195-A90C-ACCB01C38239}"/>
              </a:ext>
            </a:extLst>
          </p:cNvPr>
          <p:cNvGrpSpPr/>
          <p:nvPr/>
        </p:nvGrpSpPr>
        <p:grpSpPr>
          <a:xfrm>
            <a:off x="3421290" y="-447"/>
            <a:ext cx="5349421" cy="1014931"/>
            <a:chOff x="3585028" y="0"/>
            <a:chExt cx="5349421" cy="101493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4F2A0F-6A59-430E-857E-8836AA915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14" name="文本框 10">
              <a:extLst>
                <a:ext uri="{FF2B5EF4-FFF2-40B4-BE49-F238E27FC236}">
                  <a16:creationId xmlns:a16="http://schemas.microsoft.com/office/drawing/2014/main" id="{57EE7E6F-F3BC-4FEF-A3B1-2C08FA8E7132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主要计算过程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896ACE0-A411-4FE8-861F-26D49AF19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"/>
          <a:stretch/>
        </p:blipFill>
        <p:spPr>
          <a:xfrm>
            <a:off x="1754865" y="2867843"/>
            <a:ext cx="4341135" cy="38636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C5EB26-B439-4D55-ACBB-D056E068C9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1950" y="326296"/>
            <a:ext cx="4656050" cy="493797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1EF7C42-8AD7-48C1-9E5B-1596F06AF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168" y="4469191"/>
            <a:ext cx="150889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668D4766-336B-4B44-A6DE-658879167ACA}"/>
              </a:ext>
            </a:extLst>
          </p:cNvPr>
          <p:cNvSpPr txBox="1"/>
          <p:nvPr/>
        </p:nvSpPr>
        <p:spPr>
          <a:xfrm>
            <a:off x="5920033" y="2141188"/>
            <a:ext cx="6271967" cy="42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get_prob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w, b)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yh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np.round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train_acc.append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(accuracy(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yh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loss_train.append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(loss(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lamda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w)/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num_train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y_test_pred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get_prob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X_test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w, b)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yh_test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=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np.round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y_test_pred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test_acc.append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(accuracy(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yh_test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y_test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   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loss_validation.append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(loss(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y_test_pred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y_test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lamda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, w)/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num_dev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分别计算训练集和测试数据的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以及准确率，用数组来保存</a:t>
            </a:r>
            <a:endParaRPr lang="en-US" altLang="zh-CN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pri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train_acc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pri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test_acc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pri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loss_train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pri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(</a:t>
            </a:r>
            <a:r>
              <a:rPr lang="en-US" altLang="zh-CN" sz="1200" dirty="0" err="1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loss_validation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按训练准确率、测试准确率、训练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、测试</a:t>
            </a:r>
            <a:r>
              <a: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loss</a:t>
            </a:r>
            <a:r>
              <a: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打印出图片</a:t>
            </a:r>
            <a:endParaRPr lang="en-US" altLang="zh-CN" sz="1200" dirty="0">
              <a:solidFill>
                <a:prstClr val="white">
                  <a:alpha val="80000"/>
                </a:prstClr>
              </a:soli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68291C-36B6-4195-A90C-ACCB01C38239}"/>
              </a:ext>
            </a:extLst>
          </p:cNvPr>
          <p:cNvGrpSpPr/>
          <p:nvPr/>
        </p:nvGrpSpPr>
        <p:grpSpPr>
          <a:xfrm>
            <a:off x="3421290" y="-447"/>
            <a:ext cx="5349421" cy="1014931"/>
            <a:chOff x="3585028" y="0"/>
            <a:chExt cx="5349421" cy="101493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4F2A0F-6A59-430E-857E-8836AA915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14" name="文本框 10">
              <a:extLst>
                <a:ext uri="{FF2B5EF4-FFF2-40B4-BE49-F238E27FC236}">
                  <a16:creationId xmlns:a16="http://schemas.microsoft.com/office/drawing/2014/main" id="{57EE7E6F-F3BC-4FEF-A3B1-2C08FA8E7132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主要计算过程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896ACE0-A411-4FE8-861F-26D49AF19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"/>
          <a:stretch/>
        </p:blipFill>
        <p:spPr>
          <a:xfrm>
            <a:off x="1754865" y="2867843"/>
            <a:ext cx="4341135" cy="38636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C5EB26-B439-4D55-ACBB-D056E068C9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91950" y="326296"/>
            <a:ext cx="4656050" cy="49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E08C0E-5D82-4352-9802-9BB6A2AA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D6327-B5C6-4B40-94AA-485A848B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0"/>
            <a:ext cx="12192000" cy="6858000"/>
          </a:xfrm>
          <a:prstGeom prst="rect">
            <a:avLst/>
          </a:prstGeom>
        </p:spPr>
      </p:pic>
      <p:sp>
        <p:nvSpPr>
          <p:cNvPr id="11" name="文本框 8">
            <a:extLst>
              <a:ext uri="{FF2B5EF4-FFF2-40B4-BE49-F238E27FC236}">
                <a16:creationId xmlns:a16="http://schemas.microsoft.com/office/drawing/2014/main" id="{C990B131-D2D4-4AAA-BE17-90E45507A0DB}"/>
              </a:ext>
            </a:extLst>
          </p:cNvPr>
          <p:cNvSpPr txBox="1"/>
          <p:nvPr/>
        </p:nvSpPr>
        <p:spPr>
          <a:xfrm>
            <a:off x="6086168" y="2424876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01EFF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实验结果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22359A50-4185-4340-BE90-820B47FD8DE4}"/>
              </a:ext>
            </a:extLst>
          </p:cNvPr>
          <p:cNvSpPr txBox="1"/>
          <p:nvPr/>
        </p:nvSpPr>
        <p:spPr>
          <a:xfrm>
            <a:off x="256868" y="0"/>
            <a:ext cx="266189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 flip="none" rotWithShape="1">
                  <a:gsLst>
                    <a:gs pos="0">
                      <a:srgbClr val="01EFFB"/>
                    </a:gs>
                    <a:gs pos="100000">
                      <a:srgbClr val="01EFFB">
                        <a:alpha val="23000"/>
                      </a:srgbClr>
                    </a:gs>
                  </a:gsLst>
                  <a:lin ang="5400000" scaled="1"/>
                  <a:tileRect/>
                </a:gra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3</a:t>
            </a:r>
            <a:endParaRPr lang="zh-CN" altLang="en-US" sz="41300" dirty="0">
              <a:gradFill flip="none" rotWithShape="1">
                <a:gsLst>
                  <a:gs pos="0">
                    <a:srgbClr val="01EFFB"/>
                  </a:gs>
                  <a:gs pos="100000">
                    <a:srgbClr val="01EFFB">
                      <a:alpha val="23000"/>
                    </a:srgbClr>
                  </a:gs>
                </a:gsLst>
                <a:lin ang="5400000" scaled="1"/>
                <a:tileRect/>
              </a:gra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实验结果</a:t>
              </a:r>
              <a:r>
                <a:rPr lang="en-US" altLang="zh-CN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</a:t>
              </a:r>
              <a:endParaRPr lang="zh-CN" altLang="en-US" sz="3200" dirty="0">
                <a:solidFill>
                  <a:srgbClr val="01EFFB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43725-88E3-4B22-9CF5-D04D60537A36}"/>
              </a:ext>
            </a:extLst>
          </p:cNvPr>
          <p:cNvGrpSpPr/>
          <p:nvPr/>
        </p:nvGrpSpPr>
        <p:grpSpPr>
          <a:xfrm>
            <a:off x="4998513" y="4065664"/>
            <a:ext cx="2339103" cy="2605551"/>
            <a:chOff x="7227457" y="1828800"/>
            <a:chExt cx="2339103" cy="2605551"/>
          </a:xfrm>
        </p:grpSpPr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2CBD1D80-3F28-4B80-A8BA-5F83D06A83F4}"/>
                </a:ext>
              </a:extLst>
            </p:cNvPr>
            <p:cNvSpPr txBox="1"/>
            <p:nvPr/>
          </p:nvSpPr>
          <p:spPr>
            <a:xfrm>
              <a:off x="7227457" y="1828800"/>
              <a:ext cx="2339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第一次实验结果</a:t>
              </a:r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852ABE6E-2971-4ECA-9DDB-53C74E215E42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图片纵坐标顺序从左到右为训练准确率、测试准确率、训练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、测试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，横坐标为迭代次数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正则化系数，每次选取的样本数，学习率分别为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0.001 20 0.2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C626729-C019-43A0-9C43-4037BC6B9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3600000" cy="22833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5A45A1-2C8C-47ED-A612-C08D7D00F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080000"/>
            <a:ext cx="3600000" cy="2325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421DC8D-A34F-490A-8321-70F7B7C80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1367"/>
            <a:ext cx="3600000" cy="23619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5B47733-3079-4F7F-98EF-1A8F88053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3600000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实验结果</a:t>
              </a:r>
              <a:r>
                <a:rPr lang="en-US" altLang="zh-CN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2</a:t>
              </a:r>
              <a:endParaRPr lang="zh-CN" altLang="en-US" sz="3200" dirty="0">
                <a:solidFill>
                  <a:srgbClr val="01EFFB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43725-88E3-4B22-9CF5-D04D60537A36}"/>
              </a:ext>
            </a:extLst>
          </p:cNvPr>
          <p:cNvGrpSpPr/>
          <p:nvPr/>
        </p:nvGrpSpPr>
        <p:grpSpPr>
          <a:xfrm>
            <a:off x="4998514" y="4065664"/>
            <a:ext cx="2339102" cy="2605551"/>
            <a:chOff x="7227458" y="1828800"/>
            <a:chExt cx="2339102" cy="2605551"/>
          </a:xfrm>
        </p:grpSpPr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2CBD1D80-3F28-4B80-A8BA-5F83D06A83F4}"/>
                </a:ext>
              </a:extLst>
            </p:cNvPr>
            <p:cNvSpPr txBox="1"/>
            <p:nvPr/>
          </p:nvSpPr>
          <p:spPr>
            <a:xfrm>
              <a:off x="7227458" y="18288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第二次实验结果</a:t>
              </a:r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852ABE6E-2971-4ECA-9DDB-53C74E215E42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图片纵坐标顺序从左到右为训练准确率、测试准确率、训练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、测试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，横坐标为迭代次数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正则化系数，每次选取的样本数，学习率分别为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0.001 10 0.2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FBDA0DA-6109-422C-B625-F72658EA9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3600000" cy="2283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577742-4FE7-4E62-B0C3-6FAB72148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080000"/>
            <a:ext cx="3600000" cy="2325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1E4798-4FD8-4002-88B9-0317C1E0E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600000" cy="23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EAAE22-9C28-4A7C-96BB-6501F5ECD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3600000" cy="236190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207521-175A-4FC0-82D1-1EC4F2A5C852}"/>
              </a:ext>
            </a:extLst>
          </p:cNvPr>
          <p:cNvGrpSpPr/>
          <p:nvPr/>
        </p:nvGrpSpPr>
        <p:grpSpPr>
          <a:xfrm>
            <a:off x="7693341" y="4065664"/>
            <a:ext cx="2954656" cy="2328552"/>
            <a:chOff x="6919681" y="1828800"/>
            <a:chExt cx="2954656" cy="2328552"/>
          </a:xfrm>
        </p:grpSpPr>
        <p:sp>
          <p:nvSpPr>
            <p:cNvPr id="24" name="文本框 48">
              <a:extLst>
                <a:ext uri="{FF2B5EF4-FFF2-40B4-BE49-F238E27FC236}">
                  <a16:creationId xmlns:a16="http://schemas.microsoft.com/office/drawing/2014/main" id="{B46A8AE0-EA29-4F58-924F-754746E112B0}"/>
                </a:ext>
              </a:extLst>
            </p:cNvPr>
            <p:cNvSpPr txBox="1"/>
            <p:nvPr/>
          </p:nvSpPr>
          <p:spPr>
            <a:xfrm>
              <a:off x="6919681" y="1828800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第二次实验结果分析</a:t>
              </a:r>
            </a:p>
          </p:txBody>
        </p:sp>
        <p:sp>
          <p:nvSpPr>
            <p:cNvPr id="25" name="文本框 49">
              <a:extLst>
                <a:ext uri="{FF2B5EF4-FFF2-40B4-BE49-F238E27FC236}">
                  <a16:creationId xmlns:a16="http://schemas.microsoft.com/office/drawing/2014/main" id="{4F7EE335-7E9B-4C0B-9294-CB4D1712C009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相比第一次，每次选取的样本数降低。对比第一次实验，明显发现，当每次选取的样本数为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10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时，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收敛的更低，为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0.22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，后续每次选取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10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个样本进行学习率的对比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6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实验结果</a:t>
              </a:r>
              <a:r>
                <a:rPr lang="en-US" altLang="zh-CN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3</a:t>
              </a:r>
              <a:endParaRPr lang="zh-CN" altLang="en-US" sz="3200" dirty="0">
                <a:solidFill>
                  <a:srgbClr val="01EFFB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43725-88E3-4B22-9CF5-D04D60537A36}"/>
              </a:ext>
            </a:extLst>
          </p:cNvPr>
          <p:cNvGrpSpPr/>
          <p:nvPr/>
        </p:nvGrpSpPr>
        <p:grpSpPr>
          <a:xfrm>
            <a:off x="4998514" y="4065664"/>
            <a:ext cx="2339102" cy="2605551"/>
            <a:chOff x="7227458" y="1828800"/>
            <a:chExt cx="2339102" cy="2605551"/>
          </a:xfrm>
        </p:grpSpPr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2CBD1D80-3F28-4B80-A8BA-5F83D06A83F4}"/>
                </a:ext>
              </a:extLst>
            </p:cNvPr>
            <p:cNvSpPr txBox="1"/>
            <p:nvPr/>
          </p:nvSpPr>
          <p:spPr>
            <a:xfrm>
              <a:off x="7227458" y="18288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第三次实验结果</a:t>
              </a:r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852ABE6E-2971-4ECA-9DDB-53C74E215E42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图片纵坐标顺序从左到右为训练准确率、测试准确率、训练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、测试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，横坐标为迭代次数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正则化系数，每次选取的样本数，学习率分别为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0.001 10 0.3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EEDCD93-74B1-4D13-A67D-1AC39F52D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3600000" cy="232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FEF10A-3775-4E38-8EA3-E6C579618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080000"/>
            <a:ext cx="3600000" cy="232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B00AA0-F493-4158-A4CF-2B0BFD8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600000" cy="23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A4A991-7A9D-4879-8F94-5E3AC9E9B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3600000" cy="236190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D04DDB-17EB-4D94-89DB-02BC190D5398}"/>
              </a:ext>
            </a:extLst>
          </p:cNvPr>
          <p:cNvGrpSpPr/>
          <p:nvPr/>
        </p:nvGrpSpPr>
        <p:grpSpPr>
          <a:xfrm>
            <a:off x="7588223" y="4065664"/>
            <a:ext cx="2954656" cy="2605551"/>
            <a:chOff x="6919681" y="1828800"/>
            <a:chExt cx="2954656" cy="2605551"/>
          </a:xfrm>
        </p:grpSpPr>
        <p:sp>
          <p:nvSpPr>
            <p:cNvPr id="24" name="文本框 48">
              <a:extLst>
                <a:ext uri="{FF2B5EF4-FFF2-40B4-BE49-F238E27FC236}">
                  <a16:creationId xmlns:a16="http://schemas.microsoft.com/office/drawing/2014/main" id="{A398B998-04F4-4573-8A7C-883643F8D856}"/>
                </a:ext>
              </a:extLst>
            </p:cNvPr>
            <p:cNvSpPr txBox="1"/>
            <p:nvPr/>
          </p:nvSpPr>
          <p:spPr>
            <a:xfrm>
              <a:off x="6919681" y="1828800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第三次实验结果分析</a:t>
              </a:r>
            </a:p>
          </p:txBody>
        </p:sp>
        <p:sp>
          <p:nvSpPr>
            <p:cNvPr id="25" name="文本框 49">
              <a:extLst>
                <a:ext uri="{FF2B5EF4-FFF2-40B4-BE49-F238E27FC236}">
                  <a16:creationId xmlns:a16="http://schemas.microsoft.com/office/drawing/2014/main" id="{767A407B-1DB7-4C6B-8D7D-D434104F2C84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相比第二次，学习率调高为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0.3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，可以明显看到，第一张图中准确率的变化变得更加明显，这也是学习率提高的改变。而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相比于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0.2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的学习率有较小的降低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9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实验结果</a:t>
              </a:r>
              <a:r>
                <a:rPr lang="en-US" altLang="zh-CN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4</a:t>
              </a:r>
              <a:endParaRPr lang="zh-CN" altLang="en-US" sz="3200" dirty="0">
                <a:solidFill>
                  <a:srgbClr val="01EFFB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43725-88E3-4B22-9CF5-D04D60537A36}"/>
              </a:ext>
            </a:extLst>
          </p:cNvPr>
          <p:cNvGrpSpPr/>
          <p:nvPr/>
        </p:nvGrpSpPr>
        <p:grpSpPr>
          <a:xfrm>
            <a:off x="4998514" y="4065664"/>
            <a:ext cx="2339102" cy="2605551"/>
            <a:chOff x="7227458" y="1828800"/>
            <a:chExt cx="2339102" cy="2605551"/>
          </a:xfrm>
        </p:grpSpPr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2CBD1D80-3F28-4B80-A8BA-5F83D06A83F4}"/>
                </a:ext>
              </a:extLst>
            </p:cNvPr>
            <p:cNvSpPr txBox="1"/>
            <p:nvPr/>
          </p:nvSpPr>
          <p:spPr>
            <a:xfrm>
              <a:off x="7227458" y="18288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第四次实验结果</a:t>
              </a:r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852ABE6E-2971-4ECA-9DDB-53C74E215E42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图片纵坐标顺序从左到右为训练准确率、测试准确率、训练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、测试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，横坐标为迭代次数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正则化系数，每次选取的样本数，学习率分别为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0.001 10 0.4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D04DDB-17EB-4D94-89DB-02BC190D5398}"/>
              </a:ext>
            </a:extLst>
          </p:cNvPr>
          <p:cNvGrpSpPr/>
          <p:nvPr/>
        </p:nvGrpSpPr>
        <p:grpSpPr>
          <a:xfrm>
            <a:off x="7588223" y="4065664"/>
            <a:ext cx="2954656" cy="2328552"/>
            <a:chOff x="6919681" y="1828800"/>
            <a:chExt cx="2954656" cy="2328552"/>
          </a:xfrm>
        </p:grpSpPr>
        <p:sp>
          <p:nvSpPr>
            <p:cNvPr id="24" name="文本框 48">
              <a:extLst>
                <a:ext uri="{FF2B5EF4-FFF2-40B4-BE49-F238E27FC236}">
                  <a16:creationId xmlns:a16="http://schemas.microsoft.com/office/drawing/2014/main" id="{A398B998-04F4-4573-8A7C-883643F8D856}"/>
                </a:ext>
              </a:extLst>
            </p:cNvPr>
            <p:cNvSpPr txBox="1"/>
            <p:nvPr/>
          </p:nvSpPr>
          <p:spPr>
            <a:xfrm>
              <a:off x="6919681" y="1828800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第四次实验结果分析</a:t>
              </a:r>
            </a:p>
          </p:txBody>
        </p:sp>
        <p:sp>
          <p:nvSpPr>
            <p:cNvPr id="25" name="文本框 49">
              <a:extLst>
                <a:ext uri="{FF2B5EF4-FFF2-40B4-BE49-F238E27FC236}">
                  <a16:creationId xmlns:a16="http://schemas.microsoft.com/office/drawing/2014/main" id="{767A407B-1DB7-4C6B-8D7D-D434104F2C84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相比前两次，学习率提高为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0.4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，可以看出，随着学习率的提升，准确率和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都有着略微的改进，但是影响并不大。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所以后续选择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0.3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的学习率来进行正则化系数的测试。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592A2D1-B277-41BF-8D82-5CBA630F0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3600000" cy="232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DAB372-8527-48F4-96BB-D168638BA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080000"/>
            <a:ext cx="3600000" cy="232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3C4A05-BE1C-4756-A48E-9CC200433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600000" cy="23619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ED960A-3D72-4943-9221-865DF03E2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3600000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实验结果</a:t>
              </a:r>
              <a:r>
                <a:rPr lang="en-US" altLang="zh-CN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5</a:t>
              </a:r>
              <a:endParaRPr lang="zh-CN" altLang="en-US" sz="3200" dirty="0">
                <a:solidFill>
                  <a:srgbClr val="01EFFB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43725-88E3-4B22-9CF5-D04D60537A36}"/>
              </a:ext>
            </a:extLst>
          </p:cNvPr>
          <p:cNvGrpSpPr/>
          <p:nvPr/>
        </p:nvGrpSpPr>
        <p:grpSpPr>
          <a:xfrm>
            <a:off x="4998514" y="4065664"/>
            <a:ext cx="2339102" cy="2605551"/>
            <a:chOff x="7227458" y="1828800"/>
            <a:chExt cx="2339102" cy="2605551"/>
          </a:xfrm>
        </p:grpSpPr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2CBD1D80-3F28-4B80-A8BA-5F83D06A83F4}"/>
                </a:ext>
              </a:extLst>
            </p:cNvPr>
            <p:cNvSpPr txBox="1"/>
            <p:nvPr/>
          </p:nvSpPr>
          <p:spPr>
            <a:xfrm>
              <a:off x="7227458" y="18288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第五次实验结果</a:t>
              </a:r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852ABE6E-2971-4ECA-9DDB-53C74E215E42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图片纵坐标顺序从左到右为训练准确率、测试准确率、训练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、测试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，横坐标为迭代次数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正则化系数，每次选取的样本数，学习率分别为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0.01 10 0.3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D04DDB-17EB-4D94-89DB-02BC190D5398}"/>
              </a:ext>
            </a:extLst>
          </p:cNvPr>
          <p:cNvGrpSpPr/>
          <p:nvPr/>
        </p:nvGrpSpPr>
        <p:grpSpPr>
          <a:xfrm>
            <a:off x="7588223" y="4065664"/>
            <a:ext cx="2954656" cy="2051553"/>
            <a:chOff x="6919681" y="1828800"/>
            <a:chExt cx="2954656" cy="2051553"/>
          </a:xfrm>
        </p:grpSpPr>
        <p:sp>
          <p:nvSpPr>
            <p:cNvPr id="24" name="文本框 48">
              <a:extLst>
                <a:ext uri="{FF2B5EF4-FFF2-40B4-BE49-F238E27FC236}">
                  <a16:creationId xmlns:a16="http://schemas.microsoft.com/office/drawing/2014/main" id="{A398B998-04F4-4573-8A7C-883643F8D856}"/>
                </a:ext>
              </a:extLst>
            </p:cNvPr>
            <p:cNvSpPr txBox="1"/>
            <p:nvPr/>
          </p:nvSpPr>
          <p:spPr>
            <a:xfrm>
              <a:off x="6919681" y="1828800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第五次实验结果分析</a:t>
              </a:r>
            </a:p>
          </p:txBody>
        </p:sp>
        <p:sp>
          <p:nvSpPr>
            <p:cNvPr id="25" name="文本框 49">
              <a:extLst>
                <a:ext uri="{FF2B5EF4-FFF2-40B4-BE49-F238E27FC236}">
                  <a16:creationId xmlns:a16="http://schemas.microsoft.com/office/drawing/2014/main" id="{767A407B-1DB7-4C6B-8D7D-D434104F2C84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相比第三次，正则化系数增大。可以看出，正则化系数提升，对于准确率和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有着明显的负面影响，后续继续将正则化系数减小进行测试。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6AD88BE-67E3-4677-95CA-5D52EEDE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080000"/>
            <a:ext cx="3600000" cy="232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2CE215-7E40-4606-BDDD-E6898C497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600000" cy="23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DEA9A6-E6B4-4D43-AAE8-9341E94A7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3600000" cy="23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85FF03-EC1F-42B8-9B98-73E76CE3A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3600000" cy="23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实验结果</a:t>
              </a:r>
              <a:r>
                <a:rPr lang="en-US" altLang="zh-CN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6</a:t>
              </a:r>
              <a:endParaRPr lang="zh-CN" altLang="en-US" sz="3200" dirty="0">
                <a:solidFill>
                  <a:srgbClr val="01EFFB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43725-88E3-4B22-9CF5-D04D60537A36}"/>
              </a:ext>
            </a:extLst>
          </p:cNvPr>
          <p:cNvGrpSpPr/>
          <p:nvPr/>
        </p:nvGrpSpPr>
        <p:grpSpPr>
          <a:xfrm>
            <a:off x="4998514" y="4065664"/>
            <a:ext cx="2339102" cy="2605551"/>
            <a:chOff x="7227458" y="1828800"/>
            <a:chExt cx="2339102" cy="2605551"/>
          </a:xfrm>
        </p:grpSpPr>
        <p:sp>
          <p:nvSpPr>
            <p:cNvPr id="36" name="文本框 48">
              <a:extLst>
                <a:ext uri="{FF2B5EF4-FFF2-40B4-BE49-F238E27FC236}">
                  <a16:creationId xmlns:a16="http://schemas.microsoft.com/office/drawing/2014/main" id="{2CBD1D80-3F28-4B80-A8BA-5F83D06A83F4}"/>
                </a:ext>
              </a:extLst>
            </p:cNvPr>
            <p:cNvSpPr txBox="1"/>
            <p:nvPr/>
          </p:nvSpPr>
          <p:spPr>
            <a:xfrm>
              <a:off x="7227458" y="18288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第六次实验结果</a:t>
              </a:r>
            </a:p>
          </p:txBody>
        </p:sp>
        <p:sp>
          <p:nvSpPr>
            <p:cNvPr id="37" name="文本框 49">
              <a:extLst>
                <a:ext uri="{FF2B5EF4-FFF2-40B4-BE49-F238E27FC236}">
                  <a16:creationId xmlns:a16="http://schemas.microsoft.com/office/drawing/2014/main" id="{852ABE6E-2971-4ECA-9DDB-53C74E215E42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图片纵坐标顺序从左到右为训练准确率、测试准确率、训练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、测试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，横坐标为迭代次数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正则化系数，每次选取的样本数，学习率分别为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0.0001 10 0.3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D04DDB-17EB-4D94-89DB-02BC190D5398}"/>
              </a:ext>
            </a:extLst>
          </p:cNvPr>
          <p:cNvGrpSpPr/>
          <p:nvPr/>
        </p:nvGrpSpPr>
        <p:grpSpPr>
          <a:xfrm>
            <a:off x="7896000" y="4065664"/>
            <a:ext cx="2339102" cy="2051553"/>
            <a:chOff x="7227458" y="1828800"/>
            <a:chExt cx="2339102" cy="2051553"/>
          </a:xfrm>
        </p:grpSpPr>
        <p:sp>
          <p:nvSpPr>
            <p:cNvPr id="24" name="文本框 48">
              <a:extLst>
                <a:ext uri="{FF2B5EF4-FFF2-40B4-BE49-F238E27FC236}">
                  <a16:creationId xmlns:a16="http://schemas.microsoft.com/office/drawing/2014/main" id="{A398B998-04F4-4573-8A7C-883643F8D856}"/>
                </a:ext>
              </a:extLst>
            </p:cNvPr>
            <p:cNvSpPr txBox="1"/>
            <p:nvPr/>
          </p:nvSpPr>
          <p:spPr>
            <a:xfrm>
              <a:off x="7227458" y="18288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第六次实验结果</a:t>
              </a:r>
            </a:p>
          </p:txBody>
        </p:sp>
        <p:sp>
          <p:nvSpPr>
            <p:cNvPr id="25" name="文本框 49">
              <a:extLst>
                <a:ext uri="{FF2B5EF4-FFF2-40B4-BE49-F238E27FC236}">
                  <a16:creationId xmlns:a16="http://schemas.microsoft.com/office/drawing/2014/main" id="{767A407B-1DB7-4C6B-8D7D-D434104F2C84}"/>
                </a:ext>
              </a:extLst>
            </p:cNvPr>
            <p:cNvSpPr txBox="1"/>
            <p:nvPr/>
          </p:nvSpPr>
          <p:spPr>
            <a:xfrm>
              <a:off x="7313493" y="2435662"/>
              <a:ext cx="2167030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相比第三次，正则化系数减小。可以看出，正则化系数在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0.0001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跟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0.001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时差距并不大。后续测试发现还是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0.001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效果最好。</a:t>
              </a:r>
              <a:endParaRPr lang="en-US" altLang="zh-CN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46EEF8E-5F74-46DE-9E88-6C288C429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3600000" cy="232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16E3E0-4D2C-434C-AE36-8C3FEDAFF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080000"/>
            <a:ext cx="3600000" cy="232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396EBD-377D-47B3-8809-B47BB4E22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600000" cy="23619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E3A199-0882-46E5-B5FC-5F4C6336B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0"/>
            <a:ext cx="3600000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35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ea typeface="仓耳青禾体-谷力 W04" panose="02020400000000000000" pitchFamily="18" charset="-122"/>
                </a:rPr>
                <a:t>实验结论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AA2E55-2A28-4921-BA12-D23AA93617F6}"/>
              </a:ext>
            </a:extLst>
          </p:cNvPr>
          <p:cNvGrpSpPr/>
          <p:nvPr/>
        </p:nvGrpSpPr>
        <p:grpSpPr>
          <a:xfrm>
            <a:off x="1970073" y="1567544"/>
            <a:ext cx="2814578" cy="4644570"/>
            <a:chOff x="1970073" y="1567544"/>
            <a:chExt cx="2814578" cy="4644570"/>
          </a:xfrm>
        </p:grpSpPr>
        <p:sp>
          <p:nvSpPr>
            <p:cNvPr id="37" name="矩形: 圆角 9">
              <a:extLst>
                <a:ext uri="{FF2B5EF4-FFF2-40B4-BE49-F238E27FC236}">
                  <a16:creationId xmlns:a16="http://schemas.microsoft.com/office/drawing/2014/main" id="{4308177E-4496-4CF0-BC1A-ED89D084EE0A}"/>
                </a:ext>
              </a:extLst>
            </p:cNvPr>
            <p:cNvSpPr/>
            <p:nvPr/>
          </p:nvSpPr>
          <p:spPr>
            <a:xfrm>
              <a:off x="1970073" y="1567544"/>
              <a:ext cx="2814578" cy="4644570"/>
            </a:xfrm>
            <a:prstGeom prst="roundRect">
              <a:avLst>
                <a:gd name="adj" fmla="val 5838"/>
              </a:avLst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8A0A5AF-E3A7-4F27-B8B3-F9A8F1E850F1}"/>
                </a:ext>
              </a:extLst>
            </p:cNvPr>
            <p:cNvGrpSpPr/>
            <p:nvPr/>
          </p:nvGrpSpPr>
          <p:grpSpPr>
            <a:xfrm>
              <a:off x="2353696" y="2724434"/>
              <a:ext cx="2047332" cy="900951"/>
              <a:chOff x="2238854" y="1255883"/>
              <a:chExt cx="2047332" cy="900951"/>
            </a:xfrm>
          </p:grpSpPr>
          <p:sp>
            <p:nvSpPr>
              <p:cNvPr id="39" name="文本框 11">
                <a:extLst>
                  <a:ext uri="{FF2B5EF4-FFF2-40B4-BE49-F238E27FC236}">
                    <a16:creationId xmlns:a16="http://schemas.microsoft.com/office/drawing/2014/main" id="{A2360391-C90D-475D-960C-8DDD5E453108}"/>
                  </a:ext>
                </a:extLst>
              </p:cNvPr>
              <p:cNvSpPr txBox="1"/>
              <p:nvPr/>
            </p:nvSpPr>
            <p:spPr>
              <a:xfrm>
                <a:off x="3156803" y="1255883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  <p:sp>
            <p:nvSpPr>
              <p:cNvPr id="40" name="文本框 12">
                <a:extLst>
                  <a:ext uri="{FF2B5EF4-FFF2-40B4-BE49-F238E27FC236}">
                    <a16:creationId xmlns:a16="http://schemas.microsoft.com/office/drawing/2014/main" id="{FD87F3F8-3CF6-4100-8DC8-9C7AB1818128}"/>
                  </a:ext>
                </a:extLst>
              </p:cNvPr>
              <p:cNvSpPr txBox="1"/>
              <p:nvPr/>
            </p:nvSpPr>
            <p:spPr>
              <a:xfrm>
                <a:off x="2238854" y="1820139"/>
                <a:ext cx="2047332" cy="33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0493FE9-7B66-43AE-AD85-84B51713E5E2}"/>
              </a:ext>
            </a:extLst>
          </p:cNvPr>
          <p:cNvGrpSpPr/>
          <p:nvPr/>
        </p:nvGrpSpPr>
        <p:grpSpPr>
          <a:xfrm>
            <a:off x="7364565" y="1567544"/>
            <a:ext cx="2814578" cy="4644570"/>
            <a:chOff x="7364565" y="1567544"/>
            <a:chExt cx="2814578" cy="4644570"/>
          </a:xfrm>
        </p:grpSpPr>
        <p:sp>
          <p:nvSpPr>
            <p:cNvPr id="42" name="矩形: 圆角 14">
              <a:extLst>
                <a:ext uri="{FF2B5EF4-FFF2-40B4-BE49-F238E27FC236}">
                  <a16:creationId xmlns:a16="http://schemas.microsoft.com/office/drawing/2014/main" id="{F8728C51-3C56-45C7-841C-CC8840878F71}"/>
                </a:ext>
              </a:extLst>
            </p:cNvPr>
            <p:cNvSpPr/>
            <p:nvPr/>
          </p:nvSpPr>
          <p:spPr>
            <a:xfrm>
              <a:off x="7364565" y="1567544"/>
              <a:ext cx="2814578" cy="4644570"/>
            </a:xfrm>
            <a:prstGeom prst="roundRect">
              <a:avLst>
                <a:gd name="adj" fmla="val 5838"/>
              </a:avLst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376CB61-7B02-4BD8-BF93-FAAFFDC9C06F}"/>
                </a:ext>
              </a:extLst>
            </p:cNvPr>
            <p:cNvGrpSpPr/>
            <p:nvPr/>
          </p:nvGrpSpPr>
          <p:grpSpPr>
            <a:xfrm>
              <a:off x="7851006" y="4048481"/>
              <a:ext cx="2047332" cy="1513048"/>
              <a:chOff x="7821978" y="1856921"/>
              <a:chExt cx="2047332" cy="1513048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9F0042E-FFEA-425D-A641-8BD75E87C4D1}"/>
                  </a:ext>
                </a:extLst>
              </p:cNvPr>
              <p:cNvGrpSpPr/>
              <p:nvPr/>
            </p:nvGrpSpPr>
            <p:grpSpPr>
              <a:xfrm>
                <a:off x="7821978" y="1856921"/>
                <a:ext cx="2047332" cy="1513048"/>
                <a:chOff x="2238854" y="930872"/>
                <a:chExt cx="2047332" cy="1513048"/>
              </a:xfrm>
            </p:grpSpPr>
            <p:sp>
              <p:nvSpPr>
                <p:cNvPr id="47" name="文本框 32">
                  <a:extLst>
                    <a:ext uri="{FF2B5EF4-FFF2-40B4-BE49-F238E27FC236}">
                      <a16:creationId xmlns:a16="http://schemas.microsoft.com/office/drawing/2014/main" id="{82F6A79A-573D-4D9E-81C7-78F89B035161}"/>
                    </a:ext>
                  </a:extLst>
                </p:cNvPr>
                <p:cNvSpPr txBox="1"/>
                <p:nvPr/>
              </p:nvSpPr>
              <p:spPr>
                <a:xfrm>
                  <a:off x="3199184" y="930872"/>
                  <a:ext cx="18473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8284E"/>
                    </a:solidFill>
                    <a:effectLst/>
                    <a:uLnTx/>
                    <a:uFillTx/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endParaRPr>
                </a:p>
              </p:txBody>
            </p:sp>
            <p:sp>
              <p:nvSpPr>
                <p:cNvPr id="48" name="文本框 33">
                  <a:extLst>
                    <a:ext uri="{FF2B5EF4-FFF2-40B4-BE49-F238E27FC236}">
                      <a16:creationId xmlns:a16="http://schemas.microsoft.com/office/drawing/2014/main" id="{C3F0C441-3A98-4274-B6C7-0489AD9F1321}"/>
                    </a:ext>
                  </a:extLst>
                </p:cNvPr>
                <p:cNvSpPr txBox="1"/>
                <p:nvPr/>
              </p:nvSpPr>
              <p:spPr>
                <a:xfrm>
                  <a:off x="2238854" y="2107225"/>
                  <a:ext cx="2047332" cy="336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endParaRPr>
                </a:p>
              </p:txBody>
            </p:sp>
          </p:grp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AFA994F5-3382-41E5-A73E-D418E435E4CF}"/>
                  </a:ext>
                </a:extLst>
              </p:cNvPr>
              <p:cNvSpPr txBox="1"/>
              <p:nvPr/>
            </p:nvSpPr>
            <p:spPr>
              <a:xfrm>
                <a:off x="8753278" y="2571609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965E5F4-96AD-4813-9414-0A789CDA4280}"/>
              </a:ext>
            </a:extLst>
          </p:cNvPr>
          <p:cNvGrpSpPr/>
          <p:nvPr/>
        </p:nvGrpSpPr>
        <p:grpSpPr>
          <a:xfrm>
            <a:off x="4579015" y="1421826"/>
            <a:ext cx="2991186" cy="4936006"/>
            <a:chOff x="4579015" y="1421826"/>
            <a:chExt cx="2991186" cy="4936006"/>
          </a:xfrm>
        </p:grpSpPr>
        <p:sp>
          <p:nvSpPr>
            <p:cNvPr id="54" name="矩形: 圆角 13">
              <a:extLst>
                <a:ext uri="{FF2B5EF4-FFF2-40B4-BE49-F238E27FC236}">
                  <a16:creationId xmlns:a16="http://schemas.microsoft.com/office/drawing/2014/main" id="{DFAF2369-0B44-4B65-9137-38F1AF73471C}"/>
                </a:ext>
              </a:extLst>
            </p:cNvPr>
            <p:cNvSpPr/>
            <p:nvPr/>
          </p:nvSpPr>
          <p:spPr>
            <a:xfrm>
              <a:off x="4579015" y="1421826"/>
              <a:ext cx="2991186" cy="4936006"/>
            </a:xfrm>
            <a:prstGeom prst="roundRect">
              <a:avLst>
                <a:gd name="adj" fmla="val 5838"/>
              </a:avLst>
            </a:prstGeom>
            <a:gradFill flip="none" rotWithShape="1">
              <a:gsLst>
                <a:gs pos="0">
                  <a:srgbClr val="01EFFB">
                    <a:alpha val="91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9FE5252-8FD6-4FFF-AF1A-F9BCD6832370}"/>
                </a:ext>
              </a:extLst>
            </p:cNvPr>
            <p:cNvGrpSpPr/>
            <p:nvPr/>
          </p:nvGrpSpPr>
          <p:grpSpPr>
            <a:xfrm>
              <a:off x="5031827" y="1790632"/>
              <a:ext cx="2066981" cy="4198393"/>
              <a:chOff x="5031827" y="1790632"/>
              <a:chExt cx="2066981" cy="419839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0300C74-4E42-4D06-B595-3769A055308B}"/>
                  </a:ext>
                </a:extLst>
              </p:cNvPr>
              <p:cNvGrpSpPr/>
              <p:nvPr/>
            </p:nvGrpSpPr>
            <p:grpSpPr>
              <a:xfrm>
                <a:off x="5031827" y="1790632"/>
                <a:ext cx="2066981" cy="4198393"/>
                <a:chOff x="2234253" y="-973034"/>
                <a:chExt cx="2066981" cy="4198393"/>
              </a:xfrm>
            </p:grpSpPr>
            <p:sp>
              <p:nvSpPr>
                <p:cNvPr id="60" name="文本框 19">
                  <a:extLst>
                    <a:ext uri="{FF2B5EF4-FFF2-40B4-BE49-F238E27FC236}">
                      <a16:creationId xmlns:a16="http://schemas.microsoft.com/office/drawing/2014/main" id="{583F038F-A104-4522-AF24-8BDA9794B05F}"/>
                    </a:ext>
                  </a:extLst>
                </p:cNvPr>
                <p:cNvSpPr txBox="1"/>
                <p:nvPr/>
              </p:nvSpPr>
              <p:spPr>
                <a:xfrm>
                  <a:off x="3199182" y="930872"/>
                  <a:ext cx="18473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8284E"/>
                    </a:solidFill>
                    <a:effectLst/>
                    <a:uLnTx/>
                    <a:uFillTx/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endParaRPr>
                </a:p>
              </p:txBody>
            </p:sp>
            <p:sp>
              <p:nvSpPr>
                <p:cNvPr id="61" name="文本框 20">
                  <a:extLst>
                    <a:ext uri="{FF2B5EF4-FFF2-40B4-BE49-F238E27FC236}">
                      <a16:creationId xmlns:a16="http://schemas.microsoft.com/office/drawing/2014/main" id="{D798E062-5EC5-4364-B547-621C932DD21D}"/>
                    </a:ext>
                  </a:extLst>
                </p:cNvPr>
                <p:cNvSpPr txBox="1"/>
                <p:nvPr/>
              </p:nvSpPr>
              <p:spPr>
                <a:xfrm>
                  <a:off x="2234253" y="-973034"/>
                  <a:ext cx="2066981" cy="41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结果多次的测试发现，正则化系数为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0.001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，每次选取的样本数为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10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，学习率为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0.3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时，实现的效果最好，准确率约为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0.922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，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loss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也在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500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以后逐渐收敛，约为</a:t>
                  </a:r>
                  <a:r>
                    <a:rPr kumimoji="0" lang="en-US" altLang="zh-CN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0.21</a:t>
                  </a:r>
                  <a:r>
                    <a: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仓耳青禾体-谷力 W04" panose="02020400000000000000" pitchFamily="18" charset="-122"/>
                      <a:ea typeface="仓耳青禾体-谷力 W04" panose="02020400000000000000" pitchFamily="18" charset="-122"/>
                    </a:rPr>
                    <a:t>。</a:t>
                  </a:r>
                </a:p>
              </p:txBody>
            </p:sp>
          </p:grpSp>
          <p:sp>
            <p:nvSpPr>
              <p:cNvPr id="57" name="文本框 36">
                <a:extLst>
                  <a:ext uri="{FF2B5EF4-FFF2-40B4-BE49-F238E27FC236}">
                    <a16:creationId xmlns:a16="http://schemas.microsoft.com/office/drawing/2014/main" id="{1D80081C-B128-476E-8ABF-C260F7E8C594}"/>
                  </a:ext>
                </a:extLst>
              </p:cNvPr>
              <p:cNvSpPr txBox="1"/>
              <p:nvPr/>
            </p:nvSpPr>
            <p:spPr>
              <a:xfrm>
                <a:off x="5948080" y="4329677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5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7F19105-7F1F-4BDB-AA2E-777BF537B99F}"/>
              </a:ext>
            </a:extLst>
          </p:cNvPr>
          <p:cNvSpPr/>
          <p:nvPr/>
        </p:nvSpPr>
        <p:spPr bwMode="auto">
          <a:xfrm rot="16200000" flipV="1">
            <a:off x="2473703" y="-5099405"/>
            <a:ext cx="7291754" cy="13223364"/>
          </a:xfrm>
          <a:custGeom>
            <a:avLst/>
            <a:gdLst>
              <a:gd name="connsiteX0" fmla="*/ 0 w 2385058"/>
              <a:gd name="connsiteY0" fmla="*/ 3779520 h 3779520"/>
              <a:gd name="connsiteX1" fmla="*/ 1851658 w 2385058"/>
              <a:gd name="connsiteY1" fmla="*/ 2293620 h 3779520"/>
              <a:gd name="connsiteX2" fmla="*/ 1851658 w 2385058"/>
              <a:gd name="connsiteY2" fmla="*/ 2560320 h 3779520"/>
              <a:gd name="connsiteX3" fmla="*/ 2385058 w 2385058"/>
              <a:gd name="connsiteY3" fmla="*/ 1889760 h 3779520"/>
              <a:gd name="connsiteX4" fmla="*/ 1851658 w 2385058"/>
              <a:gd name="connsiteY4" fmla="*/ 1219200 h 3779520"/>
              <a:gd name="connsiteX5" fmla="*/ 1851658 w 2385058"/>
              <a:gd name="connsiteY5" fmla="*/ 1485900 h 3779520"/>
              <a:gd name="connsiteX6" fmla="*/ 0 w 2385058"/>
              <a:gd name="connsiteY6" fmla="*/ 0 h 3779520"/>
              <a:gd name="connsiteX7" fmla="*/ 0 w 2385058"/>
              <a:gd name="connsiteY7" fmla="*/ 1889760 h 377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5058" h="3779520">
                <a:moveTo>
                  <a:pt x="0" y="3779520"/>
                </a:moveTo>
                <a:cubicBezTo>
                  <a:pt x="495300" y="2994660"/>
                  <a:pt x="929640" y="2369820"/>
                  <a:pt x="1851658" y="2293620"/>
                </a:cubicBezTo>
                <a:lnTo>
                  <a:pt x="1851658" y="2560320"/>
                </a:lnTo>
                <a:lnTo>
                  <a:pt x="2385058" y="1889760"/>
                </a:lnTo>
                <a:lnTo>
                  <a:pt x="1851658" y="1219200"/>
                </a:lnTo>
                <a:lnTo>
                  <a:pt x="1851658" y="1485900"/>
                </a:lnTo>
                <a:cubicBezTo>
                  <a:pt x="929640" y="1409700"/>
                  <a:pt x="495300" y="784860"/>
                  <a:pt x="0" y="0"/>
                </a:cubicBezTo>
                <a:lnTo>
                  <a:pt x="0" y="1889760"/>
                </a:lnTo>
                <a:close/>
              </a:path>
            </a:pathLst>
          </a:custGeom>
          <a:gradFill flip="none" rotWithShape="0">
            <a:gsLst>
              <a:gs pos="0">
                <a:schemeClr val="accent1">
                  <a:alpha val="15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gradFill>
              <a:gsLst>
                <a:gs pos="100000">
                  <a:schemeClr val="accent2"/>
                </a:gs>
                <a:gs pos="65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4709FE-7B79-4FD6-9639-B4E77BE7C224}"/>
              </a:ext>
            </a:extLst>
          </p:cNvPr>
          <p:cNvSpPr/>
          <p:nvPr/>
        </p:nvSpPr>
        <p:spPr>
          <a:xfrm>
            <a:off x="521370" y="4157930"/>
            <a:ext cx="11149262" cy="145582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42000">
                <a:schemeClr val="accent1">
                  <a:alpha val="0"/>
                </a:schemeClr>
              </a:gs>
            </a:gsLst>
            <a:lin ang="5400000" scaled="0"/>
            <a:tileRect/>
          </a:gradFill>
          <a:ln>
            <a:gradFill>
              <a:gsLst>
                <a:gs pos="11000">
                  <a:schemeClr val="accent1">
                    <a:alpha val="0"/>
                  </a:schemeClr>
                </a:gs>
                <a:gs pos="100000">
                  <a:schemeClr val="accent1">
                    <a:alpha val="49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03500F2-58F9-43E8-974C-4E6B097618DC}"/>
              </a:ext>
            </a:extLst>
          </p:cNvPr>
          <p:cNvSpPr/>
          <p:nvPr/>
        </p:nvSpPr>
        <p:spPr>
          <a:xfrm>
            <a:off x="-1475872" y="3748857"/>
            <a:ext cx="15143746" cy="227396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42000">
                <a:schemeClr val="accent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C5E38D3-9091-4337-9D5E-DBEE7FE8D974}"/>
              </a:ext>
            </a:extLst>
          </p:cNvPr>
          <p:cNvCxnSpPr>
            <a:cxnSpLocks/>
          </p:cNvCxnSpPr>
          <p:nvPr/>
        </p:nvCxnSpPr>
        <p:spPr>
          <a:xfrm>
            <a:off x="6716670" y="638240"/>
            <a:ext cx="0" cy="902702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A245EF2A-DE97-44F6-999E-0F217D460A11}"/>
              </a:ext>
            </a:extLst>
          </p:cNvPr>
          <p:cNvSpPr/>
          <p:nvPr/>
        </p:nvSpPr>
        <p:spPr>
          <a:xfrm>
            <a:off x="0" y="0"/>
            <a:ext cx="12192000" cy="1402080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  <a:alpha val="0"/>
                </a:schemeClr>
              </a:gs>
              <a:gs pos="0">
                <a:schemeClr val="tx2">
                  <a:lumMod val="50000"/>
                  <a:alpha val="94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 R"/>
              <a:ea typeface="阿里巴巴普惠体 R"/>
              <a:cs typeface="+mn-cs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6DA6571-4324-4FA9-8AFA-52553D783C6D}"/>
              </a:ext>
            </a:extLst>
          </p:cNvPr>
          <p:cNvSpPr/>
          <p:nvPr/>
        </p:nvSpPr>
        <p:spPr>
          <a:xfrm>
            <a:off x="1123949" y="1506737"/>
            <a:ext cx="9944101" cy="3696854"/>
          </a:xfrm>
          <a:prstGeom prst="rect">
            <a:avLst/>
          </a:prstGeom>
          <a:solidFill>
            <a:srgbClr val="0C42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/>
              <a:cs typeface="+mn-cs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1869E8F-15F9-494A-BAE4-4240FC3C4508}"/>
              </a:ext>
            </a:extLst>
          </p:cNvPr>
          <p:cNvSpPr/>
          <p:nvPr/>
        </p:nvSpPr>
        <p:spPr>
          <a:xfrm>
            <a:off x="1701800" y="5797550"/>
            <a:ext cx="9342406" cy="196850"/>
          </a:xfrm>
          <a:prstGeom prst="ellipse">
            <a:avLst/>
          </a:prstGeom>
          <a:solidFill>
            <a:srgbClr val="05203A">
              <a:alpha val="77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/>
              <a:cs typeface="+mn-cs"/>
            </a:endParaRPr>
          </a:p>
        </p:txBody>
      </p:sp>
      <p:sp>
        <p:nvSpPr>
          <p:cNvPr id="116" name="文本框 1">
            <a:extLst>
              <a:ext uri="{FF2B5EF4-FFF2-40B4-BE49-F238E27FC236}">
                <a16:creationId xmlns:a16="http://schemas.microsoft.com/office/drawing/2014/main" id="{E47B9910-E6ED-419C-91ED-0D423F8C2735}"/>
              </a:ext>
            </a:extLst>
          </p:cNvPr>
          <p:cNvSpPr txBox="1"/>
          <p:nvPr/>
        </p:nvSpPr>
        <p:spPr>
          <a:xfrm>
            <a:off x="5168899" y="17301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prstClr val="white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目录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384F545E-DD18-42CC-9C5D-D9CC32DB7CC1}"/>
              </a:ext>
            </a:extLst>
          </p:cNvPr>
          <p:cNvGrpSpPr/>
          <p:nvPr/>
        </p:nvGrpSpPr>
        <p:grpSpPr>
          <a:xfrm>
            <a:off x="2079733" y="2620853"/>
            <a:ext cx="3815325" cy="713127"/>
            <a:chOff x="2079733" y="2620853"/>
            <a:chExt cx="3815325" cy="713127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FA6C014-1FEB-46E2-A8AB-EA30D010BFB7}"/>
                </a:ext>
              </a:extLst>
            </p:cNvPr>
            <p:cNvGrpSpPr/>
            <p:nvPr/>
          </p:nvGrpSpPr>
          <p:grpSpPr>
            <a:xfrm>
              <a:off x="2079733" y="2772790"/>
              <a:ext cx="526096" cy="536548"/>
              <a:chOff x="2667000" y="3952875"/>
              <a:chExt cx="719138" cy="733425"/>
            </a:xfrm>
            <a:solidFill>
              <a:srgbClr val="01EFFB"/>
            </a:solidFill>
          </p:grpSpPr>
          <p:sp>
            <p:nvSpPr>
              <p:cNvPr id="122" name="Freeform 140">
                <a:extLst>
                  <a:ext uri="{FF2B5EF4-FFF2-40B4-BE49-F238E27FC236}">
                    <a16:creationId xmlns:a16="http://schemas.microsoft.com/office/drawing/2014/main" id="{5E3AA229-4F0F-4F56-8E40-EC14AC051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7000" y="3952875"/>
                <a:ext cx="641350" cy="641350"/>
              </a:xfrm>
              <a:custGeom>
                <a:avLst/>
                <a:gdLst>
                  <a:gd name="T0" fmla="*/ 1179 w 3229"/>
                  <a:gd name="T1" fmla="*/ 2617 h 3231"/>
                  <a:gd name="T2" fmla="*/ 1240 w 3229"/>
                  <a:gd name="T3" fmla="*/ 3052 h 3231"/>
                  <a:gd name="T4" fmla="*/ 1976 w 3229"/>
                  <a:gd name="T5" fmla="*/ 3015 h 3231"/>
                  <a:gd name="T6" fmla="*/ 2147 w 3229"/>
                  <a:gd name="T7" fmla="*/ 2488 h 3231"/>
                  <a:gd name="T8" fmla="*/ 1696 w 3229"/>
                  <a:gd name="T9" fmla="*/ 2198 h 3231"/>
                  <a:gd name="T10" fmla="*/ 2819 w 3229"/>
                  <a:gd name="T11" fmla="*/ 2073 h 3231"/>
                  <a:gd name="T12" fmla="*/ 2292 w 3229"/>
                  <a:gd name="T13" fmla="*/ 2367 h 3231"/>
                  <a:gd name="T14" fmla="*/ 2132 w 3229"/>
                  <a:gd name="T15" fmla="*/ 3006 h 3231"/>
                  <a:gd name="T16" fmla="*/ 2863 w 3229"/>
                  <a:gd name="T17" fmla="*/ 2416 h 3231"/>
                  <a:gd name="T18" fmla="*/ 1539 w 3229"/>
                  <a:gd name="T19" fmla="*/ 1939 h 3231"/>
                  <a:gd name="T20" fmla="*/ 2152 w 3229"/>
                  <a:gd name="T21" fmla="*/ 2064 h 3231"/>
                  <a:gd name="T22" fmla="*/ 1732 w 3229"/>
                  <a:gd name="T23" fmla="*/ 1916 h 3231"/>
                  <a:gd name="T24" fmla="*/ 441 w 3229"/>
                  <a:gd name="T25" fmla="*/ 2154 h 3231"/>
                  <a:gd name="T26" fmla="*/ 624 w 3229"/>
                  <a:gd name="T27" fmla="*/ 2718 h 3231"/>
                  <a:gd name="T28" fmla="*/ 1030 w 3229"/>
                  <a:gd name="T29" fmla="*/ 2641 h 3231"/>
                  <a:gd name="T30" fmla="*/ 1265 w 3229"/>
                  <a:gd name="T31" fmla="*/ 2099 h 3231"/>
                  <a:gd name="T32" fmla="*/ 580 w 3229"/>
                  <a:gd name="T33" fmla="*/ 1585 h 3231"/>
                  <a:gd name="T34" fmla="*/ 188 w 3229"/>
                  <a:gd name="T35" fmla="*/ 2018 h 3231"/>
                  <a:gd name="T36" fmla="*/ 386 w 3229"/>
                  <a:gd name="T37" fmla="*/ 1753 h 3231"/>
                  <a:gd name="T38" fmla="*/ 202 w 3229"/>
                  <a:gd name="T39" fmla="*/ 1170 h 3231"/>
                  <a:gd name="T40" fmla="*/ 1663 w 3229"/>
                  <a:gd name="T41" fmla="*/ 969 h 3231"/>
                  <a:gd name="T42" fmla="*/ 1602 w 3229"/>
                  <a:gd name="T43" fmla="*/ 1563 h 3231"/>
                  <a:gd name="T44" fmla="*/ 2077 w 3229"/>
                  <a:gd name="T45" fmla="*/ 1908 h 3231"/>
                  <a:gd name="T46" fmla="*/ 2620 w 3229"/>
                  <a:gd name="T47" fmla="*/ 1668 h 3231"/>
                  <a:gd name="T48" fmla="*/ 2682 w 3229"/>
                  <a:gd name="T49" fmla="*/ 1074 h 3231"/>
                  <a:gd name="T50" fmla="*/ 2206 w 3229"/>
                  <a:gd name="T51" fmla="*/ 729 h 3231"/>
                  <a:gd name="T52" fmla="*/ 2252 w 3229"/>
                  <a:gd name="T53" fmla="*/ 376 h 3231"/>
                  <a:gd name="T54" fmla="*/ 1681 w 3229"/>
                  <a:gd name="T55" fmla="*/ 548 h 3231"/>
                  <a:gd name="T56" fmla="*/ 936 w 3229"/>
                  <a:gd name="T57" fmla="*/ 1035 h 3231"/>
                  <a:gd name="T58" fmla="*/ 911 w 3229"/>
                  <a:gd name="T59" fmla="*/ 1704 h 3231"/>
                  <a:gd name="T60" fmla="*/ 1475 w 3229"/>
                  <a:gd name="T61" fmla="*/ 1814 h 3231"/>
                  <a:gd name="T62" fmla="*/ 1418 w 3229"/>
                  <a:gd name="T63" fmla="*/ 1319 h 3231"/>
                  <a:gd name="T64" fmla="*/ 1704 w 3229"/>
                  <a:gd name="T65" fmla="*/ 741 h 3231"/>
                  <a:gd name="T66" fmla="*/ 2345 w 3229"/>
                  <a:gd name="T67" fmla="*/ 622 h 3231"/>
                  <a:gd name="T68" fmla="*/ 2816 w 3229"/>
                  <a:gd name="T69" fmla="*/ 1052 h 3231"/>
                  <a:gd name="T70" fmla="*/ 2756 w 3229"/>
                  <a:gd name="T71" fmla="*/ 1704 h 3231"/>
                  <a:gd name="T72" fmla="*/ 2279 w 3229"/>
                  <a:gd name="T73" fmla="*/ 2040 h 3231"/>
                  <a:gd name="T74" fmla="*/ 2785 w 3229"/>
                  <a:gd name="T75" fmla="*/ 1939 h 3231"/>
                  <a:gd name="T76" fmla="*/ 3078 w 3229"/>
                  <a:gd name="T77" fmla="*/ 1812 h 3231"/>
                  <a:gd name="T78" fmla="*/ 3018 w 3229"/>
                  <a:gd name="T79" fmla="*/ 1135 h 3231"/>
                  <a:gd name="T80" fmla="*/ 2461 w 3229"/>
                  <a:gd name="T81" fmla="*/ 398 h 3231"/>
                  <a:gd name="T82" fmla="*/ 871 w 3229"/>
                  <a:gd name="T83" fmla="*/ 331 h 3231"/>
                  <a:gd name="T84" fmla="*/ 254 w 3229"/>
                  <a:gd name="T85" fmla="*/ 1025 h 3231"/>
                  <a:gd name="T86" fmla="*/ 544 w 3229"/>
                  <a:gd name="T87" fmla="*/ 1352 h 3231"/>
                  <a:gd name="T88" fmla="*/ 1175 w 3229"/>
                  <a:gd name="T89" fmla="*/ 667 h 3231"/>
                  <a:gd name="T90" fmla="*/ 1974 w 3229"/>
                  <a:gd name="T91" fmla="*/ 302 h 3231"/>
                  <a:gd name="T92" fmla="*/ 1615 w 3229"/>
                  <a:gd name="T93" fmla="*/ 132 h 3231"/>
                  <a:gd name="T94" fmla="*/ 2485 w 3229"/>
                  <a:gd name="T95" fmla="*/ 256 h 3231"/>
                  <a:gd name="T96" fmla="*/ 3111 w 3229"/>
                  <a:gd name="T97" fmla="*/ 1010 h 3231"/>
                  <a:gd name="T98" fmla="*/ 3175 w 3229"/>
                  <a:gd name="T99" fmla="*/ 2027 h 3231"/>
                  <a:gd name="T100" fmla="*/ 2646 w 3229"/>
                  <a:gd name="T101" fmla="*/ 2857 h 3231"/>
                  <a:gd name="T102" fmla="*/ 1720 w 3229"/>
                  <a:gd name="T103" fmla="*/ 3227 h 3231"/>
                  <a:gd name="T104" fmla="*/ 957 w 3229"/>
                  <a:gd name="T105" fmla="*/ 3093 h 3231"/>
                  <a:gd name="T106" fmla="*/ 320 w 3229"/>
                  <a:gd name="T107" fmla="*/ 2590 h 3231"/>
                  <a:gd name="T108" fmla="*/ 29 w 3229"/>
                  <a:gd name="T109" fmla="*/ 1920 h 3231"/>
                  <a:gd name="T110" fmla="*/ 113 w 3229"/>
                  <a:gd name="T111" fmla="*/ 1018 h 3231"/>
                  <a:gd name="T112" fmla="*/ 442 w 3229"/>
                  <a:gd name="T113" fmla="*/ 506 h 3231"/>
                  <a:gd name="T114" fmla="*/ 1303 w 3229"/>
                  <a:gd name="T115" fmla="*/ 29 h 3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29" h="3231">
                    <a:moveTo>
                      <a:pt x="1394" y="2140"/>
                    </a:moveTo>
                    <a:lnTo>
                      <a:pt x="1384" y="2158"/>
                    </a:lnTo>
                    <a:lnTo>
                      <a:pt x="1374" y="2176"/>
                    </a:lnTo>
                    <a:lnTo>
                      <a:pt x="1341" y="2237"/>
                    </a:lnTo>
                    <a:lnTo>
                      <a:pt x="1310" y="2300"/>
                    </a:lnTo>
                    <a:lnTo>
                      <a:pt x="1280" y="2364"/>
                    </a:lnTo>
                    <a:lnTo>
                      <a:pt x="1252" y="2428"/>
                    </a:lnTo>
                    <a:lnTo>
                      <a:pt x="1226" y="2492"/>
                    </a:lnTo>
                    <a:lnTo>
                      <a:pt x="1201" y="2555"/>
                    </a:lnTo>
                    <a:lnTo>
                      <a:pt x="1179" y="2617"/>
                    </a:lnTo>
                    <a:lnTo>
                      <a:pt x="1159" y="2676"/>
                    </a:lnTo>
                    <a:lnTo>
                      <a:pt x="1139" y="2733"/>
                    </a:lnTo>
                    <a:lnTo>
                      <a:pt x="1123" y="2787"/>
                    </a:lnTo>
                    <a:lnTo>
                      <a:pt x="1108" y="2838"/>
                    </a:lnTo>
                    <a:lnTo>
                      <a:pt x="1095" y="2885"/>
                    </a:lnTo>
                    <a:lnTo>
                      <a:pt x="1082" y="2926"/>
                    </a:lnTo>
                    <a:lnTo>
                      <a:pt x="1072" y="2962"/>
                    </a:lnTo>
                    <a:lnTo>
                      <a:pt x="1064" y="2994"/>
                    </a:lnTo>
                    <a:lnTo>
                      <a:pt x="1152" y="3025"/>
                    </a:lnTo>
                    <a:lnTo>
                      <a:pt x="1240" y="3052"/>
                    </a:lnTo>
                    <a:lnTo>
                      <a:pt x="1331" y="3072"/>
                    </a:lnTo>
                    <a:lnTo>
                      <a:pt x="1423" y="3087"/>
                    </a:lnTo>
                    <a:lnTo>
                      <a:pt x="1519" y="3096"/>
                    </a:lnTo>
                    <a:lnTo>
                      <a:pt x="1615" y="3099"/>
                    </a:lnTo>
                    <a:lnTo>
                      <a:pt x="1700" y="3097"/>
                    </a:lnTo>
                    <a:lnTo>
                      <a:pt x="1783" y="3089"/>
                    </a:lnTo>
                    <a:lnTo>
                      <a:pt x="1866" y="3077"/>
                    </a:lnTo>
                    <a:lnTo>
                      <a:pt x="1947" y="3059"/>
                    </a:lnTo>
                    <a:lnTo>
                      <a:pt x="1960" y="3040"/>
                    </a:lnTo>
                    <a:lnTo>
                      <a:pt x="1976" y="3015"/>
                    </a:lnTo>
                    <a:lnTo>
                      <a:pt x="1993" y="2986"/>
                    </a:lnTo>
                    <a:lnTo>
                      <a:pt x="2012" y="2951"/>
                    </a:lnTo>
                    <a:lnTo>
                      <a:pt x="2031" y="2911"/>
                    </a:lnTo>
                    <a:lnTo>
                      <a:pt x="2050" y="2865"/>
                    </a:lnTo>
                    <a:lnTo>
                      <a:pt x="2070" y="2814"/>
                    </a:lnTo>
                    <a:lnTo>
                      <a:pt x="2088" y="2759"/>
                    </a:lnTo>
                    <a:lnTo>
                      <a:pt x="2106" y="2697"/>
                    </a:lnTo>
                    <a:lnTo>
                      <a:pt x="2122" y="2631"/>
                    </a:lnTo>
                    <a:lnTo>
                      <a:pt x="2137" y="2557"/>
                    </a:lnTo>
                    <a:lnTo>
                      <a:pt x="2147" y="2488"/>
                    </a:lnTo>
                    <a:lnTo>
                      <a:pt x="2156" y="2424"/>
                    </a:lnTo>
                    <a:lnTo>
                      <a:pt x="2161" y="2363"/>
                    </a:lnTo>
                    <a:lnTo>
                      <a:pt x="2165" y="2308"/>
                    </a:lnTo>
                    <a:lnTo>
                      <a:pt x="2166" y="2256"/>
                    </a:lnTo>
                    <a:lnTo>
                      <a:pt x="2165" y="2209"/>
                    </a:lnTo>
                    <a:lnTo>
                      <a:pt x="2074" y="2214"/>
                    </a:lnTo>
                    <a:lnTo>
                      <a:pt x="1981" y="2216"/>
                    </a:lnTo>
                    <a:lnTo>
                      <a:pt x="1888" y="2214"/>
                    </a:lnTo>
                    <a:lnTo>
                      <a:pt x="1792" y="2208"/>
                    </a:lnTo>
                    <a:lnTo>
                      <a:pt x="1696" y="2198"/>
                    </a:lnTo>
                    <a:lnTo>
                      <a:pt x="1598" y="2184"/>
                    </a:lnTo>
                    <a:lnTo>
                      <a:pt x="1498" y="2164"/>
                    </a:lnTo>
                    <a:lnTo>
                      <a:pt x="1397" y="2140"/>
                    </a:lnTo>
                    <a:lnTo>
                      <a:pt x="1394" y="2140"/>
                    </a:lnTo>
                    <a:close/>
                    <a:moveTo>
                      <a:pt x="3054" y="1978"/>
                    </a:moveTo>
                    <a:lnTo>
                      <a:pt x="3018" y="1995"/>
                    </a:lnTo>
                    <a:lnTo>
                      <a:pt x="2976" y="2013"/>
                    </a:lnTo>
                    <a:lnTo>
                      <a:pt x="2928" y="2033"/>
                    </a:lnTo>
                    <a:lnTo>
                      <a:pt x="2876" y="2053"/>
                    </a:lnTo>
                    <a:lnTo>
                      <a:pt x="2819" y="2073"/>
                    </a:lnTo>
                    <a:lnTo>
                      <a:pt x="2756" y="2095"/>
                    </a:lnTo>
                    <a:lnTo>
                      <a:pt x="2690" y="2115"/>
                    </a:lnTo>
                    <a:lnTo>
                      <a:pt x="2619" y="2135"/>
                    </a:lnTo>
                    <a:lnTo>
                      <a:pt x="2544" y="2154"/>
                    </a:lnTo>
                    <a:lnTo>
                      <a:pt x="2465" y="2171"/>
                    </a:lnTo>
                    <a:lnTo>
                      <a:pt x="2382" y="2186"/>
                    </a:lnTo>
                    <a:lnTo>
                      <a:pt x="2297" y="2199"/>
                    </a:lnTo>
                    <a:lnTo>
                      <a:pt x="2297" y="2251"/>
                    </a:lnTo>
                    <a:lnTo>
                      <a:pt x="2296" y="2307"/>
                    </a:lnTo>
                    <a:lnTo>
                      <a:pt x="2292" y="2367"/>
                    </a:lnTo>
                    <a:lnTo>
                      <a:pt x="2287" y="2434"/>
                    </a:lnTo>
                    <a:lnTo>
                      <a:pt x="2278" y="2504"/>
                    </a:lnTo>
                    <a:lnTo>
                      <a:pt x="2266" y="2580"/>
                    </a:lnTo>
                    <a:lnTo>
                      <a:pt x="2251" y="2660"/>
                    </a:lnTo>
                    <a:lnTo>
                      <a:pt x="2233" y="2730"/>
                    </a:lnTo>
                    <a:lnTo>
                      <a:pt x="2215" y="2795"/>
                    </a:lnTo>
                    <a:lnTo>
                      <a:pt x="2195" y="2856"/>
                    </a:lnTo>
                    <a:lnTo>
                      <a:pt x="2175" y="2911"/>
                    </a:lnTo>
                    <a:lnTo>
                      <a:pt x="2153" y="2961"/>
                    </a:lnTo>
                    <a:lnTo>
                      <a:pt x="2132" y="3006"/>
                    </a:lnTo>
                    <a:lnTo>
                      <a:pt x="2222" y="2969"/>
                    </a:lnTo>
                    <a:lnTo>
                      <a:pt x="2308" y="2926"/>
                    </a:lnTo>
                    <a:lnTo>
                      <a:pt x="2391" y="2879"/>
                    </a:lnTo>
                    <a:lnTo>
                      <a:pt x="2471" y="2827"/>
                    </a:lnTo>
                    <a:lnTo>
                      <a:pt x="2547" y="2768"/>
                    </a:lnTo>
                    <a:lnTo>
                      <a:pt x="2619" y="2706"/>
                    </a:lnTo>
                    <a:lnTo>
                      <a:pt x="2687" y="2640"/>
                    </a:lnTo>
                    <a:lnTo>
                      <a:pt x="2750" y="2569"/>
                    </a:lnTo>
                    <a:lnTo>
                      <a:pt x="2810" y="2494"/>
                    </a:lnTo>
                    <a:lnTo>
                      <a:pt x="2863" y="2416"/>
                    </a:lnTo>
                    <a:lnTo>
                      <a:pt x="2913" y="2335"/>
                    </a:lnTo>
                    <a:lnTo>
                      <a:pt x="2957" y="2250"/>
                    </a:lnTo>
                    <a:lnTo>
                      <a:pt x="2995" y="2162"/>
                    </a:lnTo>
                    <a:lnTo>
                      <a:pt x="3028" y="2071"/>
                    </a:lnTo>
                    <a:lnTo>
                      <a:pt x="3054" y="1978"/>
                    </a:lnTo>
                    <a:close/>
                    <a:moveTo>
                      <a:pt x="1637" y="1840"/>
                    </a:moveTo>
                    <a:lnTo>
                      <a:pt x="1617" y="1857"/>
                    </a:lnTo>
                    <a:lnTo>
                      <a:pt x="1595" y="1878"/>
                    </a:lnTo>
                    <a:lnTo>
                      <a:pt x="1568" y="1906"/>
                    </a:lnTo>
                    <a:lnTo>
                      <a:pt x="1539" y="1939"/>
                    </a:lnTo>
                    <a:lnTo>
                      <a:pt x="1506" y="1978"/>
                    </a:lnTo>
                    <a:lnTo>
                      <a:pt x="1473" y="2024"/>
                    </a:lnTo>
                    <a:lnTo>
                      <a:pt x="1576" y="2046"/>
                    </a:lnTo>
                    <a:lnTo>
                      <a:pt x="1677" y="2063"/>
                    </a:lnTo>
                    <a:lnTo>
                      <a:pt x="1777" y="2074"/>
                    </a:lnTo>
                    <a:lnTo>
                      <a:pt x="1874" y="2081"/>
                    </a:lnTo>
                    <a:lnTo>
                      <a:pt x="1969" y="2083"/>
                    </a:lnTo>
                    <a:lnTo>
                      <a:pt x="2064" y="2082"/>
                    </a:lnTo>
                    <a:lnTo>
                      <a:pt x="2155" y="2077"/>
                    </a:lnTo>
                    <a:lnTo>
                      <a:pt x="2152" y="2064"/>
                    </a:lnTo>
                    <a:lnTo>
                      <a:pt x="2151" y="2054"/>
                    </a:lnTo>
                    <a:lnTo>
                      <a:pt x="2149" y="2044"/>
                    </a:lnTo>
                    <a:lnTo>
                      <a:pt x="2142" y="2044"/>
                    </a:lnTo>
                    <a:lnTo>
                      <a:pt x="2077" y="2041"/>
                    </a:lnTo>
                    <a:lnTo>
                      <a:pt x="2013" y="2033"/>
                    </a:lnTo>
                    <a:lnTo>
                      <a:pt x="1953" y="2018"/>
                    </a:lnTo>
                    <a:lnTo>
                      <a:pt x="1893" y="2000"/>
                    </a:lnTo>
                    <a:lnTo>
                      <a:pt x="1837" y="1977"/>
                    </a:lnTo>
                    <a:lnTo>
                      <a:pt x="1783" y="1948"/>
                    </a:lnTo>
                    <a:lnTo>
                      <a:pt x="1732" y="1916"/>
                    </a:lnTo>
                    <a:lnTo>
                      <a:pt x="1683" y="1879"/>
                    </a:lnTo>
                    <a:lnTo>
                      <a:pt x="1637" y="1840"/>
                    </a:lnTo>
                    <a:close/>
                    <a:moveTo>
                      <a:pt x="580" y="1585"/>
                    </a:moveTo>
                    <a:lnTo>
                      <a:pt x="548" y="1673"/>
                    </a:lnTo>
                    <a:lnTo>
                      <a:pt x="520" y="1758"/>
                    </a:lnTo>
                    <a:lnTo>
                      <a:pt x="498" y="1842"/>
                    </a:lnTo>
                    <a:lnTo>
                      <a:pt x="479" y="1925"/>
                    </a:lnTo>
                    <a:lnTo>
                      <a:pt x="463" y="2005"/>
                    </a:lnTo>
                    <a:lnTo>
                      <a:pt x="451" y="2081"/>
                    </a:lnTo>
                    <a:lnTo>
                      <a:pt x="441" y="2154"/>
                    </a:lnTo>
                    <a:lnTo>
                      <a:pt x="434" y="2222"/>
                    </a:lnTo>
                    <a:lnTo>
                      <a:pt x="429" y="2286"/>
                    </a:lnTo>
                    <a:lnTo>
                      <a:pt x="426" y="2343"/>
                    </a:lnTo>
                    <a:lnTo>
                      <a:pt x="425" y="2393"/>
                    </a:lnTo>
                    <a:lnTo>
                      <a:pt x="425" y="2437"/>
                    </a:lnTo>
                    <a:lnTo>
                      <a:pt x="425" y="2474"/>
                    </a:lnTo>
                    <a:lnTo>
                      <a:pt x="425" y="2502"/>
                    </a:lnTo>
                    <a:lnTo>
                      <a:pt x="487" y="2578"/>
                    </a:lnTo>
                    <a:lnTo>
                      <a:pt x="553" y="2650"/>
                    </a:lnTo>
                    <a:lnTo>
                      <a:pt x="624" y="2718"/>
                    </a:lnTo>
                    <a:lnTo>
                      <a:pt x="699" y="2780"/>
                    </a:lnTo>
                    <a:lnTo>
                      <a:pt x="776" y="2838"/>
                    </a:lnTo>
                    <a:lnTo>
                      <a:pt x="858" y="2890"/>
                    </a:lnTo>
                    <a:lnTo>
                      <a:pt x="943" y="2938"/>
                    </a:lnTo>
                    <a:lnTo>
                      <a:pt x="952" y="2901"/>
                    </a:lnTo>
                    <a:lnTo>
                      <a:pt x="963" y="2858"/>
                    </a:lnTo>
                    <a:lnTo>
                      <a:pt x="977" y="2810"/>
                    </a:lnTo>
                    <a:lnTo>
                      <a:pt x="993" y="2757"/>
                    </a:lnTo>
                    <a:lnTo>
                      <a:pt x="1010" y="2701"/>
                    </a:lnTo>
                    <a:lnTo>
                      <a:pt x="1030" y="2641"/>
                    </a:lnTo>
                    <a:lnTo>
                      <a:pt x="1051" y="2578"/>
                    </a:lnTo>
                    <a:lnTo>
                      <a:pt x="1074" y="2513"/>
                    </a:lnTo>
                    <a:lnTo>
                      <a:pt x="1100" y="2446"/>
                    </a:lnTo>
                    <a:lnTo>
                      <a:pt x="1128" y="2379"/>
                    </a:lnTo>
                    <a:lnTo>
                      <a:pt x="1157" y="2311"/>
                    </a:lnTo>
                    <a:lnTo>
                      <a:pt x="1190" y="2243"/>
                    </a:lnTo>
                    <a:lnTo>
                      <a:pt x="1224" y="2176"/>
                    </a:lnTo>
                    <a:lnTo>
                      <a:pt x="1259" y="2110"/>
                    </a:lnTo>
                    <a:lnTo>
                      <a:pt x="1262" y="2104"/>
                    </a:lnTo>
                    <a:lnTo>
                      <a:pt x="1265" y="2099"/>
                    </a:lnTo>
                    <a:lnTo>
                      <a:pt x="1268" y="2094"/>
                    </a:lnTo>
                    <a:lnTo>
                      <a:pt x="1190" y="2055"/>
                    </a:lnTo>
                    <a:lnTo>
                      <a:pt x="1110" y="2012"/>
                    </a:lnTo>
                    <a:lnTo>
                      <a:pt x="1031" y="1961"/>
                    </a:lnTo>
                    <a:lnTo>
                      <a:pt x="951" y="1906"/>
                    </a:lnTo>
                    <a:lnTo>
                      <a:pt x="874" y="1847"/>
                    </a:lnTo>
                    <a:lnTo>
                      <a:pt x="797" y="1784"/>
                    </a:lnTo>
                    <a:lnTo>
                      <a:pt x="722" y="1719"/>
                    </a:lnTo>
                    <a:lnTo>
                      <a:pt x="649" y="1652"/>
                    </a:lnTo>
                    <a:lnTo>
                      <a:pt x="580" y="1585"/>
                    </a:lnTo>
                    <a:close/>
                    <a:moveTo>
                      <a:pt x="202" y="1170"/>
                    </a:moveTo>
                    <a:lnTo>
                      <a:pt x="176" y="1256"/>
                    </a:lnTo>
                    <a:lnTo>
                      <a:pt x="157" y="1344"/>
                    </a:lnTo>
                    <a:lnTo>
                      <a:pt x="143" y="1432"/>
                    </a:lnTo>
                    <a:lnTo>
                      <a:pt x="134" y="1523"/>
                    </a:lnTo>
                    <a:lnTo>
                      <a:pt x="132" y="1615"/>
                    </a:lnTo>
                    <a:lnTo>
                      <a:pt x="136" y="1719"/>
                    </a:lnTo>
                    <a:lnTo>
                      <a:pt x="147" y="1821"/>
                    </a:lnTo>
                    <a:lnTo>
                      <a:pt x="164" y="1921"/>
                    </a:lnTo>
                    <a:lnTo>
                      <a:pt x="188" y="2018"/>
                    </a:lnTo>
                    <a:lnTo>
                      <a:pt x="219" y="2113"/>
                    </a:lnTo>
                    <a:lnTo>
                      <a:pt x="254" y="2206"/>
                    </a:lnTo>
                    <a:lnTo>
                      <a:pt x="297" y="2294"/>
                    </a:lnTo>
                    <a:lnTo>
                      <a:pt x="300" y="2231"/>
                    </a:lnTo>
                    <a:lnTo>
                      <a:pt x="307" y="2161"/>
                    </a:lnTo>
                    <a:lnTo>
                      <a:pt x="316" y="2087"/>
                    </a:lnTo>
                    <a:lnTo>
                      <a:pt x="329" y="2008"/>
                    </a:lnTo>
                    <a:lnTo>
                      <a:pt x="343" y="1926"/>
                    </a:lnTo>
                    <a:lnTo>
                      <a:pt x="362" y="1841"/>
                    </a:lnTo>
                    <a:lnTo>
                      <a:pt x="386" y="1753"/>
                    </a:lnTo>
                    <a:lnTo>
                      <a:pt x="413" y="1665"/>
                    </a:lnTo>
                    <a:lnTo>
                      <a:pt x="444" y="1574"/>
                    </a:lnTo>
                    <a:lnTo>
                      <a:pt x="481" y="1483"/>
                    </a:lnTo>
                    <a:lnTo>
                      <a:pt x="432" y="1430"/>
                    </a:lnTo>
                    <a:lnTo>
                      <a:pt x="385" y="1380"/>
                    </a:lnTo>
                    <a:lnTo>
                      <a:pt x="341" y="1331"/>
                    </a:lnTo>
                    <a:lnTo>
                      <a:pt x="300" y="1285"/>
                    </a:lnTo>
                    <a:lnTo>
                      <a:pt x="263" y="1244"/>
                    </a:lnTo>
                    <a:lnTo>
                      <a:pt x="230" y="1205"/>
                    </a:lnTo>
                    <a:lnTo>
                      <a:pt x="202" y="1170"/>
                    </a:lnTo>
                    <a:close/>
                    <a:moveTo>
                      <a:pt x="2142" y="725"/>
                    </a:moveTo>
                    <a:lnTo>
                      <a:pt x="2077" y="729"/>
                    </a:lnTo>
                    <a:lnTo>
                      <a:pt x="2015" y="739"/>
                    </a:lnTo>
                    <a:lnTo>
                      <a:pt x="1955" y="756"/>
                    </a:lnTo>
                    <a:lnTo>
                      <a:pt x="1898" y="778"/>
                    </a:lnTo>
                    <a:lnTo>
                      <a:pt x="1843" y="806"/>
                    </a:lnTo>
                    <a:lnTo>
                      <a:pt x="1792" y="840"/>
                    </a:lnTo>
                    <a:lnTo>
                      <a:pt x="1745" y="878"/>
                    </a:lnTo>
                    <a:lnTo>
                      <a:pt x="1703" y="922"/>
                    </a:lnTo>
                    <a:lnTo>
                      <a:pt x="1663" y="969"/>
                    </a:lnTo>
                    <a:lnTo>
                      <a:pt x="1630" y="1019"/>
                    </a:lnTo>
                    <a:lnTo>
                      <a:pt x="1602" y="1074"/>
                    </a:lnTo>
                    <a:lnTo>
                      <a:pt x="1579" y="1132"/>
                    </a:lnTo>
                    <a:lnTo>
                      <a:pt x="1562" y="1191"/>
                    </a:lnTo>
                    <a:lnTo>
                      <a:pt x="1552" y="1254"/>
                    </a:lnTo>
                    <a:lnTo>
                      <a:pt x="1549" y="1319"/>
                    </a:lnTo>
                    <a:lnTo>
                      <a:pt x="1552" y="1383"/>
                    </a:lnTo>
                    <a:lnTo>
                      <a:pt x="1562" y="1446"/>
                    </a:lnTo>
                    <a:lnTo>
                      <a:pt x="1579" y="1505"/>
                    </a:lnTo>
                    <a:lnTo>
                      <a:pt x="1602" y="1563"/>
                    </a:lnTo>
                    <a:lnTo>
                      <a:pt x="1630" y="1618"/>
                    </a:lnTo>
                    <a:lnTo>
                      <a:pt x="1663" y="1668"/>
                    </a:lnTo>
                    <a:lnTo>
                      <a:pt x="1703" y="1715"/>
                    </a:lnTo>
                    <a:lnTo>
                      <a:pt x="1745" y="1759"/>
                    </a:lnTo>
                    <a:lnTo>
                      <a:pt x="1792" y="1797"/>
                    </a:lnTo>
                    <a:lnTo>
                      <a:pt x="1843" y="1831"/>
                    </a:lnTo>
                    <a:lnTo>
                      <a:pt x="1898" y="1859"/>
                    </a:lnTo>
                    <a:lnTo>
                      <a:pt x="1955" y="1881"/>
                    </a:lnTo>
                    <a:lnTo>
                      <a:pt x="2015" y="1898"/>
                    </a:lnTo>
                    <a:lnTo>
                      <a:pt x="2077" y="1908"/>
                    </a:lnTo>
                    <a:lnTo>
                      <a:pt x="2142" y="1912"/>
                    </a:lnTo>
                    <a:lnTo>
                      <a:pt x="2206" y="1908"/>
                    </a:lnTo>
                    <a:lnTo>
                      <a:pt x="2269" y="1898"/>
                    </a:lnTo>
                    <a:lnTo>
                      <a:pt x="2328" y="1881"/>
                    </a:lnTo>
                    <a:lnTo>
                      <a:pt x="2387" y="1859"/>
                    </a:lnTo>
                    <a:lnTo>
                      <a:pt x="2441" y="1831"/>
                    </a:lnTo>
                    <a:lnTo>
                      <a:pt x="2491" y="1797"/>
                    </a:lnTo>
                    <a:lnTo>
                      <a:pt x="2539" y="1759"/>
                    </a:lnTo>
                    <a:lnTo>
                      <a:pt x="2582" y="1715"/>
                    </a:lnTo>
                    <a:lnTo>
                      <a:pt x="2620" y="1668"/>
                    </a:lnTo>
                    <a:lnTo>
                      <a:pt x="2654" y="1618"/>
                    </a:lnTo>
                    <a:lnTo>
                      <a:pt x="2682" y="1563"/>
                    </a:lnTo>
                    <a:lnTo>
                      <a:pt x="2704" y="1505"/>
                    </a:lnTo>
                    <a:lnTo>
                      <a:pt x="2721" y="1446"/>
                    </a:lnTo>
                    <a:lnTo>
                      <a:pt x="2731" y="1383"/>
                    </a:lnTo>
                    <a:lnTo>
                      <a:pt x="2734" y="1319"/>
                    </a:lnTo>
                    <a:lnTo>
                      <a:pt x="2731" y="1254"/>
                    </a:lnTo>
                    <a:lnTo>
                      <a:pt x="2721" y="1191"/>
                    </a:lnTo>
                    <a:lnTo>
                      <a:pt x="2704" y="1132"/>
                    </a:lnTo>
                    <a:lnTo>
                      <a:pt x="2682" y="1074"/>
                    </a:lnTo>
                    <a:lnTo>
                      <a:pt x="2654" y="1019"/>
                    </a:lnTo>
                    <a:lnTo>
                      <a:pt x="2620" y="969"/>
                    </a:lnTo>
                    <a:lnTo>
                      <a:pt x="2582" y="922"/>
                    </a:lnTo>
                    <a:lnTo>
                      <a:pt x="2539" y="878"/>
                    </a:lnTo>
                    <a:lnTo>
                      <a:pt x="2491" y="840"/>
                    </a:lnTo>
                    <a:lnTo>
                      <a:pt x="2441" y="806"/>
                    </a:lnTo>
                    <a:lnTo>
                      <a:pt x="2387" y="778"/>
                    </a:lnTo>
                    <a:lnTo>
                      <a:pt x="2328" y="756"/>
                    </a:lnTo>
                    <a:lnTo>
                      <a:pt x="2269" y="739"/>
                    </a:lnTo>
                    <a:lnTo>
                      <a:pt x="2206" y="729"/>
                    </a:lnTo>
                    <a:lnTo>
                      <a:pt x="2142" y="725"/>
                    </a:lnTo>
                    <a:close/>
                    <a:moveTo>
                      <a:pt x="2382" y="346"/>
                    </a:moveTo>
                    <a:lnTo>
                      <a:pt x="2371" y="355"/>
                    </a:lnTo>
                    <a:lnTo>
                      <a:pt x="2359" y="361"/>
                    </a:lnTo>
                    <a:lnTo>
                      <a:pt x="2346" y="363"/>
                    </a:lnTo>
                    <a:lnTo>
                      <a:pt x="2342" y="363"/>
                    </a:lnTo>
                    <a:lnTo>
                      <a:pt x="2330" y="364"/>
                    </a:lnTo>
                    <a:lnTo>
                      <a:pt x="2310" y="367"/>
                    </a:lnTo>
                    <a:lnTo>
                      <a:pt x="2285" y="371"/>
                    </a:lnTo>
                    <a:lnTo>
                      <a:pt x="2252" y="376"/>
                    </a:lnTo>
                    <a:lnTo>
                      <a:pt x="2215" y="384"/>
                    </a:lnTo>
                    <a:lnTo>
                      <a:pt x="2171" y="393"/>
                    </a:lnTo>
                    <a:lnTo>
                      <a:pt x="2123" y="403"/>
                    </a:lnTo>
                    <a:lnTo>
                      <a:pt x="2070" y="417"/>
                    </a:lnTo>
                    <a:lnTo>
                      <a:pt x="2014" y="432"/>
                    </a:lnTo>
                    <a:lnTo>
                      <a:pt x="1954" y="449"/>
                    </a:lnTo>
                    <a:lnTo>
                      <a:pt x="1889" y="471"/>
                    </a:lnTo>
                    <a:lnTo>
                      <a:pt x="1823" y="493"/>
                    </a:lnTo>
                    <a:lnTo>
                      <a:pt x="1753" y="519"/>
                    </a:lnTo>
                    <a:lnTo>
                      <a:pt x="1681" y="548"/>
                    </a:lnTo>
                    <a:lnTo>
                      <a:pt x="1607" y="579"/>
                    </a:lnTo>
                    <a:lnTo>
                      <a:pt x="1533" y="615"/>
                    </a:lnTo>
                    <a:lnTo>
                      <a:pt x="1457" y="653"/>
                    </a:lnTo>
                    <a:lnTo>
                      <a:pt x="1381" y="696"/>
                    </a:lnTo>
                    <a:lnTo>
                      <a:pt x="1304" y="742"/>
                    </a:lnTo>
                    <a:lnTo>
                      <a:pt x="1229" y="793"/>
                    </a:lnTo>
                    <a:lnTo>
                      <a:pt x="1154" y="847"/>
                    </a:lnTo>
                    <a:lnTo>
                      <a:pt x="1079" y="905"/>
                    </a:lnTo>
                    <a:lnTo>
                      <a:pt x="1007" y="968"/>
                    </a:lnTo>
                    <a:lnTo>
                      <a:pt x="936" y="1035"/>
                    </a:lnTo>
                    <a:lnTo>
                      <a:pt x="875" y="1100"/>
                    </a:lnTo>
                    <a:lnTo>
                      <a:pt x="819" y="1169"/>
                    </a:lnTo>
                    <a:lnTo>
                      <a:pt x="767" y="1238"/>
                    </a:lnTo>
                    <a:lnTo>
                      <a:pt x="720" y="1310"/>
                    </a:lnTo>
                    <a:lnTo>
                      <a:pt x="677" y="1383"/>
                    </a:lnTo>
                    <a:lnTo>
                      <a:pt x="639" y="1457"/>
                    </a:lnTo>
                    <a:lnTo>
                      <a:pt x="704" y="1520"/>
                    </a:lnTo>
                    <a:lnTo>
                      <a:pt x="772" y="1582"/>
                    </a:lnTo>
                    <a:lnTo>
                      <a:pt x="840" y="1643"/>
                    </a:lnTo>
                    <a:lnTo>
                      <a:pt x="911" y="1704"/>
                    </a:lnTo>
                    <a:lnTo>
                      <a:pt x="981" y="1761"/>
                    </a:lnTo>
                    <a:lnTo>
                      <a:pt x="1054" y="1815"/>
                    </a:lnTo>
                    <a:lnTo>
                      <a:pt x="1126" y="1865"/>
                    </a:lnTo>
                    <a:lnTo>
                      <a:pt x="1199" y="1909"/>
                    </a:lnTo>
                    <a:lnTo>
                      <a:pt x="1271" y="1949"/>
                    </a:lnTo>
                    <a:lnTo>
                      <a:pt x="1341" y="1981"/>
                    </a:lnTo>
                    <a:lnTo>
                      <a:pt x="1376" y="1931"/>
                    </a:lnTo>
                    <a:lnTo>
                      <a:pt x="1411" y="1886"/>
                    </a:lnTo>
                    <a:lnTo>
                      <a:pt x="1443" y="1848"/>
                    </a:lnTo>
                    <a:lnTo>
                      <a:pt x="1475" y="1814"/>
                    </a:lnTo>
                    <a:lnTo>
                      <a:pt x="1503" y="1785"/>
                    </a:lnTo>
                    <a:lnTo>
                      <a:pt x="1530" y="1761"/>
                    </a:lnTo>
                    <a:lnTo>
                      <a:pt x="1552" y="1741"/>
                    </a:lnTo>
                    <a:lnTo>
                      <a:pt x="1517" y="1688"/>
                    </a:lnTo>
                    <a:lnTo>
                      <a:pt x="1488" y="1632"/>
                    </a:lnTo>
                    <a:lnTo>
                      <a:pt x="1462" y="1575"/>
                    </a:lnTo>
                    <a:lnTo>
                      <a:pt x="1443" y="1513"/>
                    </a:lnTo>
                    <a:lnTo>
                      <a:pt x="1429" y="1450"/>
                    </a:lnTo>
                    <a:lnTo>
                      <a:pt x="1420" y="1385"/>
                    </a:lnTo>
                    <a:lnTo>
                      <a:pt x="1418" y="1319"/>
                    </a:lnTo>
                    <a:lnTo>
                      <a:pt x="1420" y="1250"/>
                    </a:lnTo>
                    <a:lnTo>
                      <a:pt x="1430" y="1181"/>
                    </a:lnTo>
                    <a:lnTo>
                      <a:pt x="1446" y="1116"/>
                    </a:lnTo>
                    <a:lnTo>
                      <a:pt x="1468" y="1052"/>
                    </a:lnTo>
                    <a:lnTo>
                      <a:pt x="1495" y="991"/>
                    </a:lnTo>
                    <a:lnTo>
                      <a:pt x="1528" y="934"/>
                    </a:lnTo>
                    <a:lnTo>
                      <a:pt x="1566" y="880"/>
                    </a:lnTo>
                    <a:lnTo>
                      <a:pt x="1607" y="830"/>
                    </a:lnTo>
                    <a:lnTo>
                      <a:pt x="1653" y="784"/>
                    </a:lnTo>
                    <a:lnTo>
                      <a:pt x="1704" y="741"/>
                    </a:lnTo>
                    <a:lnTo>
                      <a:pt x="1757" y="704"/>
                    </a:lnTo>
                    <a:lnTo>
                      <a:pt x="1816" y="671"/>
                    </a:lnTo>
                    <a:lnTo>
                      <a:pt x="1876" y="645"/>
                    </a:lnTo>
                    <a:lnTo>
                      <a:pt x="1939" y="622"/>
                    </a:lnTo>
                    <a:lnTo>
                      <a:pt x="2004" y="606"/>
                    </a:lnTo>
                    <a:lnTo>
                      <a:pt x="2073" y="596"/>
                    </a:lnTo>
                    <a:lnTo>
                      <a:pt x="2142" y="593"/>
                    </a:lnTo>
                    <a:lnTo>
                      <a:pt x="2212" y="596"/>
                    </a:lnTo>
                    <a:lnTo>
                      <a:pt x="2279" y="606"/>
                    </a:lnTo>
                    <a:lnTo>
                      <a:pt x="2345" y="622"/>
                    </a:lnTo>
                    <a:lnTo>
                      <a:pt x="2408" y="645"/>
                    </a:lnTo>
                    <a:lnTo>
                      <a:pt x="2469" y="671"/>
                    </a:lnTo>
                    <a:lnTo>
                      <a:pt x="2526" y="704"/>
                    </a:lnTo>
                    <a:lnTo>
                      <a:pt x="2580" y="741"/>
                    </a:lnTo>
                    <a:lnTo>
                      <a:pt x="2630" y="784"/>
                    </a:lnTo>
                    <a:lnTo>
                      <a:pt x="2676" y="830"/>
                    </a:lnTo>
                    <a:lnTo>
                      <a:pt x="2719" y="880"/>
                    </a:lnTo>
                    <a:lnTo>
                      <a:pt x="2756" y="934"/>
                    </a:lnTo>
                    <a:lnTo>
                      <a:pt x="2788" y="991"/>
                    </a:lnTo>
                    <a:lnTo>
                      <a:pt x="2816" y="1052"/>
                    </a:lnTo>
                    <a:lnTo>
                      <a:pt x="2838" y="1116"/>
                    </a:lnTo>
                    <a:lnTo>
                      <a:pt x="2853" y="1181"/>
                    </a:lnTo>
                    <a:lnTo>
                      <a:pt x="2863" y="1250"/>
                    </a:lnTo>
                    <a:lnTo>
                      <a:pt x="2867" y="1319"/>
                    </a:lnTo>
                    <a:lnTo>
                      <a:pt x="2863" y="1389"/>
                    </a:lnTo>
                    <a:lnTo>
                      <a:pt x="2853" y="1456"/>
                    </a:lnTo>
                    <a:lnTo>
                      <a:pt x="2838" y="1522"/>
                    </a:lnTo>
                    <a:lnTo>
                      <a:pt x="2816" y="1585"/>
                    </a:lnTo>
                    <a:lnTo>
                      <a:pt x="2788" y="1646"/>
                    </a:lnTo>
                    <a:lnTo>
                      <a:pt x="2756" y="1704"/>
                    </a:lnTo>
                    <a:lnTo>
                      <a:pt x="2719" y="1758"/>
                    </a:lnTo>
                    <a:lnTo>
                      <a:pt x="2676" y="1808"/>
                    </a:lnTo>
                    <a:lnTo>
                      <a:pt x="2630" y="1854"/>
                    </a:lnTo>
                    <a:lnTo>
                      <a:pt x="2580" y="1897"/>
                    </a:lnTo>
                    <a:lnTo>
                      <a:pt x="2525" y="1934"/>
                    </a:lnTo>
                    <a:lnTo>
                      <a:pt x="2467" y="1967"/>
                    </a:lnTo>
                    <a:lnTo>
                      <a:pt x="2407" y="1994"/>
                    </a:lnTo>
                    <a:lnTo>
                      <a:pt x="2343" y="2015"/>
                    </a:lnTo>
                    <a:lnTo>
                      <a:pt x="2277" y="2031"/>
                    </a:lnTo>
                    <a:lnTo>
                      <a:pt x="2279" y="2040"/>
                    </a:lnTo>
                    <a:lnTo>
                      <a:pt x="2281" y="2050"/>
                    </a:lnTo>
                    <a:lnTo>
                      <a:pt x="2284" y="2060"/>
                    </a:lnTo>
                    <a:lnTo>
                      <a:pt x="2356" y="2050"/>
                    </a:lnTo>
                    <a:lnTo>
                      <a:pt x="2426" y="2037"/>
                    </a:lnTo>
                    <a:lnTo>
                      <a:pt x="2493" y="2023"/>
                    </a:lnTo>
                    <a:lnTo>
                      <a:pt x="2558" y="2007"/>
                    </a:lnTo>
                    <a:lnTo>
                      <a:pt x="2620" y="1991"/>
                    </a:lnTo>
                    <a:lnTo>
                      <a:pt x="2678" y="1975"/>
                    </a:lnTo>
                    <a:lnTo>
                      <a:pt x="2733" y="1957"/>
                    </a:lnTo>
                    <a:lnTo>
                      <a:pt x="2785" y="1939"/>
                    </a:lnTo>
                    <a:lnTo>
                      <a:pt x="2833" y="1922"/>
                    </a:lnTo>
                    <a:lnTo>
                      <a:pt x="2877" y="1904"/>
                    </a:lnTo>
                    <a:lnTo>
                      <a:pt x="2917" y="1888"/>
                    </a:lnTo>
                    <a:lnTo>
                      <a:pt x="2953" y="1872"/>
                    </a:lnTo>
                    <a:lnTo>
                      <a:pt x="2986" y="1858"/>
                    </a:lnTo>
                    <a:lnTo>
                      <a:pt x="3013" y="1844"/>
                    </a:lnTo>
                    <a:lnTo>
                      <a:pt x="3036" y="1833"/>
                    </a:lnTo>
                    <a:lnTo>
                      <a:pt x="3055" y="1824"/>
                    </a:lnTo>
                    <a:lnTo>
                      <a:pt x="3069" y="1816"/>
                    </a:lnTo>
                    <a:lnTo>
                      <a:pt x="3078" y="1812"/>
                    </a:lnTo>
                    <a:lnTo>
                      <a:pt x="3081" y="1810"/>
                    </a:lnTo>
                    <a:lnTo>
                      <a:pt x="3084" y="1810"/>
                    </a:lnTo>
                    <a:lnTo>
                      <a:pt x="3092" y="1747"/>
                    </a:lnTo>
                    <a:lnTo>
                      <a:pt x="3097" y="1682"/>
                    </a:lnTo>
                    <a:lnTo>
                      <a:pt x="3098" y="1615"/>
                    </a:lnTo>
                    <a:lnTo>
                      <a:pt x="3094" y="1516"/>
                    </a:lnTo>
                    <a:lnTo>
                      <a:pt x="3084" y="1417"/>
                    </a:lnTo>
                    <a:lnTo>
                      <a:pt x="3068" y="1321"/>
                    </a:lnTo>
                    <a:lnTo>
                      <a:pt x="3046" y="1227"/>
                    </a:lnTo>
                    <a:lnTo>
                      <a:pt x="3018" y="1135"/>
                    </a:lnTo>
                    <a:lnTo>
                      <a:pt x="2985" y="1046"/>
                    </a:lnTo>
                    <a:lnTo>
                      <a:pt x="2945" y="960"/>
                    </a:lnTo>
                    <a:lnTo>
                      <a:pt x="2900" y="877"/>
                    </a:lnTo>
                    <a:lnTo>
                      <a:pt x="2851" y="797"/>
                    </a:lnTo>
                    <a:lnTo>
                      <a:pt x="2797" y="721"/>
                    </a:lnTo>
                    <a:lnTo>
                      <a:pt x="2738" y="648"/>
                    </a:lnTo>
                    <a:lnTo>
                      <a:pt x="2675" y="578"/>
                    </a:lnTo>
                    <a:lnTo>
                      <a:pt x="2608" y="514"/>
                    </a:lnTo>
                    <a:lnTo>
                      <a:pt x="2536" y="454"/>
                    </a:lnTo>
                    <a:lnTo>
                      <a:pt x="2461" y="398"/>
                    </a:lnTo>
                    <a:lnTo>
                      <a:pt x="2382" y="346"/>
                    </a:lnTo>
                    <a:close/>
                    <a:moveTo>
                      <a:pt x="1615" y="132"/>
                    </a:moveTo>
                    <a:lnTo>
                      <a:pt x="1514" y="135"/>
                    </a:lnTo>
                    <a:lnTo>
                      <a:pt x="1415" y="145"/>
                    </a:lnTo>
                    <a:lnTo>
                      <a:pt x="1318" y="162"/>
                    </a:lnTo>
                    <a:lnTo>
                      <a:pt x="1224" y="184"/>
                    </a:lnTo>
                    <a:lnTo>
                      <a:pt x="1132" y="212"/>
                    </a:lnTo>
                    <a:lnTo>
                      <a:pt x="1042" y="247"/>
                    </a:lnTo>
                    <a:lnTo>
                      <a:pt x="954" y="286"/>
                    </a:lnTo>
                    <a:lnTo>
                      <a:pt x="871" y="331"/>
                    </a:lnTo>
                    <a:lnTo>
                      <a:pt x="791" y="382"/>
                    </a:lnTo>
                    <a:lnTo>
                      <a:pt x="714" y="437"/>
                    </a:lnTo>
                    <a:lnTo>
                      <a:pt x="641" y="496"/>
                    </a:lnTo>
                    <a:lnTo>
                      <a:pt x="572" y="560"/>
                    </a:lnTo>
                    <a:lnTo>
                      <a:pt x="508" y="629"/>
                    </a:lnTo>
                    <a:lnTo>
                      <a:pt x="447" y="701"/>
                    </a:lnTo>
                    <a:lnTo>
                      <a:pt x="391" y="777"/>
                    </a:lnTo>
                    <a:lnTo>
                      <a:pt x="341" y="857"/>
                    </a:lnTo>
                    <a:lnTo>
                      <a:pt x="295" y="940"/>
                    </a:lnTo>
                    <a:lnTo>
                      <a:pt x="254" y="1025"/>
                    </a:lnTo>
                    <a:lnTo>
                      <a:pt x="270" y="1044"/>
                    </a:lnTo>
                    <a:lnTo>
                      <a:pt x="288" y="1067"/>
                    </a:lnTo>
                    <a:lnTo>
                      <a:pt x="311" y="1093"/>
                    </a:lnTo>
                    <a:lnTo>
                      <a:pt x="336" y="1123"/>
                    </a:lnTo>
                    <a:lnTo>
                      <a:pt x="364" y="1155"/>
                    </a:lnTo>
                    <a:lnTo>
                      <a:pt x="396" y="1190"/>
                    </a:lnTo>
                    <a:lnTo>
                      <a:pt x="429" y="1228"/>
                    </a:lnTo>
                    <a:lnTo>
                      <a:pt x="465" y="1267"/>
                    </a:lnTo>
                    <a:lnTo>
                      <a:pt x="503" y="1309"/>
                    </a:lnTo>
                    <a:lnTo>
                      <a:pt x="544" y="1352"/>
                    </a:lnTo>
                    <a:lnTo>
                      <a:pt x="583" y="1281"/>
                    </a:lnTo>
                    <a:lnTo>
                      <a:pt x="627" y="1210"/>
                    </a:lnTo>
                    <a:lnTo>
                      <a:pt x="674" y="1141"/>
                    </a:lnTo>
                    <a:lnTo>
                      <a:pt x="726" y="1072"/>
                    </a:lnTo>
                    <a:lnTo>
                      <a:pt x="783" y="1005"/>
                    </a:lnTo>
                    <a:lnTo>
                      <a:pt x="843" y="940"/>
                    </a:lnTo>
                    <a:lnTo>
                      <a:pt x="924" y="863"/>
                    </a:lnTo>
                    <a:lnTo>
                      <a:pt x="1006" y="793"/>
                    </a:lnTo>
                    <a:lnTo>
                      <a:pt x="1090" y="726"/>
                    </a:lnTo>
                    <a:lnTo>
                      <a:pt x="1175" y="667"/>
                    </a:lnTo>
                    <a:lnTo>
                      <a:pt x="1261" y="611"/>
                    </a:lnTo>
                    <a:lnTo>
                      <a:pt x="1347" y="560"/>
                    </a:lnTo>
                    <a:lnTo>
                      <a:pt x="1431" y="514"/>
                    </a:lnTo>
                    <a:lnTo>
                      <a:pt x="1516" y="473"/>
                    </a:lnTo>
                    <a:lnTo>
                      <a:pt x="1598" y="436"/>
                    </a:lnTo>
                    <a:lnTo>
                      <a:pt x="1680" y="402"/>
                    </a:lnTo>
                    <a:lnTo>
                      <a:pt x="1759" y="372"/>
                    </a:lnTo>
                    <a:lnTo>
                      <a:pt x="1834" y="346"/>
                    </a:lnTo>
                    <a:lnTo>
                      <a:pt x="1906" y="322"/>
                    </a:lnTo>
                    <a:lnTo>
                      <a:pt x="1974" y="302"/>
                    </a:lnTo>
                    <a:lnTo>
                      <a:pt x="2038" y="285"/>
                    </a:lnTo>
                    <a:lnTo>
                      <a:pt x="2097" y="272"/>
                    </a:lnTo>
                    <a:lnTo>
                      <a:pt x="2150" y="260"/>
                    </a:lnTo>
                    <a:lnTo>
                      <a:pt x="2198" y="251"/>
                    </a:lnTo>
                    <a:lnTo>
                      <a:pt x="2107" y="216"/>
                    </a:lnTo>
                    <a:lnTo>
                      <a:pt x="2014" y="185"/>
                    </a:lnTo>
                    <a:lnTo>
                      <a:pt x="1918" y="163"/>
                    </a:lnTo>
                    <a:lnTo>
                      <a:pt x="1819" y="145"/>
                    </a:lnTo>
                    <a:lnTo>
                      <a:pt x="1718" y="135"/>
                    </a:lnTo>
                    <a:lnTo>
                      <a:pt x="1615" y="132"/>
                    </a:lnTo>
                    <a:close/>
                    <a:moveTo>
                      <a:pt x="1615" y="0"/>
                    </a:moveTo>
                    <a:lnTo>
                      <a:pt x="1720" y="4"/>
                    </a:lnTo>
                    <a:lnTo>
                      <a:pt x="1825" y="14"/>
                    </a:lnTo>
                    <a:lnTo>
                      <a:pt x="1927" y="31"/>
                    </a:lnTo>
                    <a:lnTo>
                      <a:pt x="2027" y="53"/>
                    </a:lnTo>
                    <a:lnTo>
                      <a:pt x="2124" y="82"/>
                    </a:lnTo>
                    <a:lnTo>
                      <a:pt x="2220" y="117"/>
                    </a:lnTo>
                    <a:lnTo>
                      <a:pt x="2310" y="159"/>
                    </a:lnTo>
                    <a:lnTo>
                      <a:pt x="2400" y="205"/>
                    </a:lnTo>
                    <a:lnTo>
                      <a:pt x="2485" y="256"/>
                    </a:lnTo>
                    <a:lnTo>
                      <a:pt x="2567" y="312"/>
                    </a:lnTo>
                    <a:lnTo>
                      <a:pt x="2646" y="373"/>
                    </a:lnTo>
                    <a:lnTo>
                      <a:pt x="2720" y="439"/>
                    </a:lnTo>
                    <a:lnTo>
                      <a:pt x="2791" y="510"/>
                    </a:lnTo>
                    <a:lnTo>
                      <a:pt x="2856" y="584"/>
                    </a:lnTo>
                    <a:lnTo>
                      <a:pt x="2917" y="662"/>
                    </a:lnTo>
                    <a:lnTo>
                      <a:pt x="2973" y="744"/>
                    </a:lnTo>
                    <a:lnTo>
                      <a:pt x="3025" y="830"/>
                    </a:lnTo>
                    <a:lnTo>
                      <a:pt x="3071" y="918"/>
                    </a:lnTo>
                    <a:lnTo>
                      <a:pt x="3111" y="1010"/>
                    </a:lnTo>
                    <a:lnTo>
                      <a:pt x="3147" y="1106"/>
                    </a:lnTo>
                    <a:lnTo>
                      <a:pt x="3175" y="1203"/>
                    </a:lnTo>
                    <a:lnTo>
                      <a:pt x="3199" y="1303"/>
                    </a:lnTo>
                    <a:lnTo>
                      <a:pt x="3216" y="1406"/>
                    </a:lnTo>
                    <a:lnTo>
                      <a:pt x="3226" y="1509"/>
                    </a:lnTo>
                    <a:lnTo>
                      <a:pt x="3229" y="1615"/>
                    </a:lnTo>
                    <a:lnTo>
                      <a:pt x="3226" y="1721"/>
                    </a:lnTo>
                    <a:lnTo>
                      <a:pt x="3216" y="1825"/>
                    </a:lnTo>
                    <a:lnTo>
                      <a:pt x="3199" y="1927"/>
                    </a:lnTo>
                    <a:lnTo>
                      <a:pt x="3175" y="2027"/>
                    </a:lnTo>
                    <a:lnTo>
                      <a:pt x="3147" y="2125"/>
                    </a:lnTo>
                    <a:lnTo>
                      <a:pt x="3111" y="2220"/>
                    </a:lnTo>
                    <a:lnTo>
                      <a:pt x="3071" y="2312"/>
                    </a:lnTo>
                    <a:lnTo>
                      <a:pt x="3025" y="2401"/>
                    </a:lnTo>
                    <a:lnTo>
                      <a:pt x="2973" y="2486"/>
                    </a:lnTo>
                    <a:lnTo>
                      <a:pt x="2917" y="2568"/>
                    </a:lnTo>
                    <a:lnTo>
                      <a:pt x="2856" y="2647"/>
                    </a:lnTo>
                    <a:lnTo>
                      <a:pt x="2791" y="2721"/>
                    </a:lnTo>
                    <a:lnTo>
                      <a:pt x="2720" y="2792"/>
                    </a:lnTo>
                    <a:lnTo>
                      <a:pt x="2646" y="2857"/>
                    </a:lnTo>
                    <a:lnTo>
                      <a:pt x="2567" y="2919"/>
                    </a:lnTo>
                    <a:lnTo>
                      <a:pt x="2485" y="2975"/>
                    </a:lnTo>
                    <a:lnTo>
                      <a:pt x="2400" y="3026"/>
                    </a:lnTo>
                    <a:lnTo>
                      <a:pt x="2310" y="3072"/>
                    </a:lnTo>
                    <a:lnTo>
                      <a:pt x="2220" y="3113"/>
                    </a:lnTo>
                    <a:lnTo>
                      <a:pt x="2124" y="3149"/>
                    </a:lnTo>
                    <a:lnTo>
                      <a:pt x="2027" y="3178"/>
                    </a:lnTo>
                    <a:lnTo>
                      <a:pt x="1927" y="3200"/>
                    </a:lnTo>
                    <a:lnTo>
                      <a:pt x="1825" y="3217"/>
                    </a:lnTo>
                    <a:lnTo>
                      <a:pt x="1720" y="3227"/>
                    </a:lnTo>
                    <a:lnTo>
                      <a:pt x="1615" y="3231"/>
                    </a:lnTo>
                    <a:lnTo>
                      <a:pt x="1516" y="3228"/>
                    </a:lnTo>
                    <a:lnTo>
                      <a:pt x="1421" y="3219"/>
                    </a:lnTo>
                    <a:lnTo>
                      <a:pt x="1326" y="3205"/>
                    </a:lnTo>
                    <a:lnTo>
                      <a:pt x="1234" y="3185"/>
                    </a:lnTo>
                    <a:lnTo>
                      <a:pt x="1143" y="3160"/>
                    </a:lnTo>
                    <a:lnTo>
                      <a:pt x="1055" y="3131"/>
                    </a:lnTo>
                    <a:lnTo>
                      <a:pt x="969" y="3096"/>
                    </a:lnTo>
                    <a:lnTo>
                      <a:pt x="962" y="3095"/>
                    </a:lnTo>
                    <a:lnTo>
                      <a:pt x="957" y="3093"/>
                    </a:lnTo>
                    <a:lnTo>
                      <a:pt x="952" y="3089"/>
                    </a:lnTo>
                    <a:lnTo>
                      <a:pt x="862" y="3044"/>
                    </a:lnTo>
                    <a:lnTo>
                      <a:pt x="776" y="2995"/>
                    </a:lnTo>
                    <a:lnTo>
                      <a:pt x="692" y="2940"/>
                    </a:lnTo>
                    <a:lnTo>
                      <a:pt x="612" y="2880"/>
                    </a:lnTo>
                    <a:lnTo>
                      <a:pt x="536" y="2816"/>
                    </a:lnTo>
                    <a:lnTo>
                      <a:pt x="464" y="2748"/>
                    </a:lnTo>
                    <a:lnTo>
                      <a:pt x="396" y="2675"/>
                    </a:lnTo>
                    <a:lnTo>
                      <a:pt x="333" y="2598"/>
                    </a:lnTo>
                    <a:lnTo>
                      <a:pt x="320" y="2590"/>
                    </a:lnTo>
                    <a:lnTo>
                      <a:pt x="308" y="2578"/>
                    </a:lnTo>
                    <a:lnTo>
                      <a:pt x="302" y="2565"/>
                    </a:lnTo>
                    <a:lnTo>
                      <a:pt x="297" y="2548"/>
                    </a:lnTo>
                    <a:lnTo>
                      <a:pt x="243" y="2467"/>
                    </a:lnTo>
                    <a:lnTo>
                      <a:pt x="195" y="2383"/>
                    </a:lnTo>
                    <a:lnTo>
                      <a:pt x="151" y="2296"/>
                    </a:lnTo>
                    <a:lnTo>
                      <a:pt x="113" y="2206"/>
                    </a:lnTo>
                    <a:lnTo>
                      <a:pt x="80" y="2113"/>
                    </a:lnTo>
                    <a:lnTo>
                      <a:pt x="51" y="2017"/>
                    </a:lnTo>
                    <a:lnTo>
                      <a:pt x="29" y="1920"/>
                    </a:lnTo>
                    <a:lnTo>
                      <a:pt x="13" y="1820"/>
                    </a:lnTo>
                    <a:lnTo>
                      <a:pt x="3" y="1719"/>
                    </a:lnTo>
                    <a:lnTo>
                      <a:pt x="0" y="1615"/>
                    </a:lnTo>
                    <a:lnTo>
                      <a:pt x="3" y="1511"/>
                    </a:lnTo>
                    <a:lnTo>
                      <a:pt x="13" y="1409"/>
                    </a:lnTo>
                    <a:lnTo>
                      <a:pt x="29" y="1309"/>
                    </a:lnTo>
                    <a:lnTo>
                      <a:pt x="51" y="1211"/>
                    </a:lnTo>
                    <a:lnTo>
                      <a:pt x="78" y="1115"/>
                    </a:lnTo>
                    <a:lnTo>
                      <a:pt x="112" y="1022"/>
                    </a:lnTo>
                    <a:lnTo>
                      <a:pt x="113" y="1018"/>
                    </a:lnTo>
                    <a:lnTo>
                      <a:pt x="114" y="1015"/>
                    </a:lnTo>
                    <a:lnTo>
                      <a:pt x="115" y="1012"/>
                    </a:lnTo>
                    <a:lnTo>
                      <a:pt x="117" y="1009"/>
                    </a:lnTo>
                    <a:lnTo>
                      <a:pt x="119" y="1005"/>
                    </a:lnTo>
                    <a:lnTo>
                      <a:pt x="160" y="914"/>
                    </a:lnTo>
                    <a:lnTo>
                      <a:pt x="206" y="825"/>
                    </a:lnTo>
                    <a:lnTo>
                      <a:pt x="258" y="740"/>
                    </a:lnTo>
                    <a:lnTo>
                      <a:pt x="315" y="658"/>
                    </a:lnTo>
                    <a:lnTo>
                      <a:pt x="377" y="581"/>
                    </a:lnTo>
                    <a:lnTo>
                      <a:pt x="442" y="506"/>
                    </a:lnTo>
                    <a:lnTo>
                      <a:pt x="512" y="436"/>
                    </a:lnTo>
                    <a:lnTo>
                      <a:pt x="586" y="371"/>
                    </a:lnTo>
                    <a:lnTo>
                      <a:pt x="665" y="310"/>
                    </a:lnTo>
                    <a:lnTo>
                      <a:pt x="747" y="254"/>
                    </a:lnTo>
                    <a:lnTo>
                      <a:pt x="832" y="202"/>
                    </a:lnTo>
                    <a:lnTo>
                      <a:pt x="921" y="157"/>
                    </a:lnTo>
                    <a:lnTo>
                      <a:pt x="1012" y="117"/>
                    </a:lnTo>
                    <a:lnTo>
                      <a:pt x="1106" y="82"/>
                    </a:lnTo>
                    <a:lnTo>
                      <a:pt x="1203" y="53"/>
                    </a:lnTo>
                    <a:lnTo>
                      <a:pt x="1303" y="29"/>
                    </a:lnTo>
                    <a:lnTo>
                      <a:pt x="1405" y="14"/>
                    </a:lnTo>
                    <a:lnTo>
                      <a:pt x="1508" y="4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23" name="Freeform 141">
                <a:extLst>
                  <a:ext uri="{FF2B5EF4-FFF2-40B4-BE49-F238E27FC236}">
                    <a16:creationId xmlns:a16="http://schemas.microsoft.com/office/drawing/2014/main" id="{4EE7B3EF-BD7D-41D8-ACA0-62D482F64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113" y="3962400"/>
                <a:ext cx="708025" cy="723900"/>
              </a:xfrm>
              <a:custGeom>
                <a:avLst/>
                <a:gdLst>
                  <a:gd name="T0" fmla="*/ 2748 w 3567"/>
                  <a:gd name="T1" fmla="*/ 14 h 3650"/>
                  <a:gd name="T2" fmla="*/ 2942 w 3567"/>
                  <a:gd name="T3" fmla="*/ 176 h 3650"/>
                  <a:gd name="T4" fmla="*/ 3156 w 3567"/>
                  <a:gd name="T5" fmla="*/ 415 h 3650"/>
                  <a:gd name="T6" fmla="*/ 3327 w 3567"/>
                  <a:gd name="T7" fmla="*/ 679 h 3650"/>
                  <a:gd name="T8" fmla="*/ 3452 w 3567"/>
                  <a:gd name="T9" fmla="*/ 964 h 3650"/>
                  <a:gd name="T10" fmla="*/ 3532 w 3567"/>
                  <a:gd name="T11" fmla="*/ 1263 h 3650"/>
                  <a:gd name="T12" fmla="*/ 3566 w 3567"/>
                  <a:gd name="T13" fmla="*/ 1570 h 3650"/>
                  <a:gd name="T14" fmla="*/ 3552 w 3567"/>
                  <a:gd name="T15" fmla="*/ 1880 h 3650"/>
                  <a:gd name="T16" fmla="*/ 3492 w 3567"/>
                  <a:gd name="T17" fmla="*/ 2187 h 3650"/>
                  <a:gd name="T18" fmla="*/ 3381 w 3567"/>
                  <a:gd name="T19" fmla="*/ 2484 h 3650"/>
                  <a:gd name="T20" fmla="*/ 3221 w 3567"/>
                  <a:gd name="T21" fmla="*/ 2766 h 3650"/>
                  <a:gd name="T22" fmla="*/ 3019 w 3567"/>
                  <a:gd name="T23" fmla="*/ 3019 h 3650"/>
                  <a:gd name="T24" fmla="*/ 2787 w 3567"/>
                  <a:gd name="T25" fmla="*/ 3232 h 3650"/>
                  <a:gd name="T26" fmla="*/ 2525 w 3567"/>
                  <a:gd name="T27" fmla="*/ 3402 h 3650"/>
                  <a:gd name="T28" fmla="*/ 2240 w 3567"/>
                  <a:gd name="T29" fmla="*/ 3531 h 3650"/>
                  <a:gd name="T30" fmla="*/ 1935 w 3567"/>
                  <a:gd name="T31" fmla="*/ 3613 h 3650"/>
                  <a:gd name="T32" fmla="*/ 1648 w 3567"/>
                  <a:gd name="T33" fmla="*/ 3648 h 3650"/>
                  <a:gd name="T34" fmla="*/ 1339 w 3567"/>
                  <a:gd name="T35" fmla="*/ 3639 h 3650"/>
                  <a:gd name="T36" fmla="*/ 1022 w 3567"/>
                  <a:gd name="T37" fmla="*/ 3577 h 3650"/>
                  <a:gd name="T38" fmla="*/ 718 w 3567"/>
                  <a:gd name="T39" fmla="*/ 3465 h 3650"/>
                  <a:gd name="T40" fmla="*/ 433 w 3567"/>
                  <a:gd name="T41" fmla="*/ 3303 h 3650"/>
                  <a:gd name="T42" fmla="*/ 203 w 3567"/>
                  <a:gd name="T43" fmla="*/ 3122 h 3650"/>
                  <a:gd name="T44" fmla="*/ 13 w 3567"/>
                  <a:gd name="T45" fmla="*/ 2922 h 3650"/>
                  <a:gd name="T46" fmla="*/ 0 w 3567"/>
                  <a:gd name="T47" fmla="*/ 2875 h 3650"/>
                  <a:gd name="T48" fmla="*/ 24 w 3567"/>
                  <a:gd name="T49" fmla="*/ 2830 h 3650"/>
                  <a:gd name="T50" fmla="*/ 71 w 3567"/>
                  <a:gd name="T51" fmla="*/ 2816 h 3650"/>
                  <a:gd name="T52" fmla="*/ 115 w 3567"/>
                  <a:gd name="T53" fmla="*/ 2840 h 3650"/>
                  <a:gd name="T54" fmla="*/ 292 w 3567"/>
                  <a:gd name="T55" fmla="*/ 3024 h 3650"/>
                  <a:gd name="T56" fmla="*/ 509 w 3567"/>
                  <a:gd name="T57" fmla="*/ 3196 h 3650"/>
                  <a:gd name="T58" fmla="*/ 785 w 3567"/>
                  <a:gd name="T59" fmla="*/ 3351 h 3650"/>
                  <a:gd name="T60" fmla="*/ 1080 w 3567"/>
                  <a:gd name="T61" fmla="*/ 3456 h 3650"/>
                  <a:gd name="T62" fmla="*/ 1389 w 3567"/>
                  <a:gd name="T63" fmla="*/ 3510 h 3650"/>
                  <a:gd name="T64" fmla="*/ 1706 w 3567"/>
                  <a:gd name="T65" fmla="*/ 3511 h 3650"/>
                  <a:gd name="T66" fmla="*/ 2022 w 3567"/>
                  <a:gd name="T67" fmla="*/ 3458 h 3650"/>
                  <a:gd name="T68" fmla="*/ 2321 w 3567"/>
                  <a:gd name="T69" fmla="*/ 3355 h 3650"/>
                  <a:gd name="T70" fmla="*/ 2595 w 3567"/>
                  <a:gd name="T71" fmla="*/ 3205 h 3650"/>
                  <a:gd name="T72" fmla="*/ 2841 w 3567"/>
                  <a:gd name="T73" fmla="*/ 3010 h 3650"/>
                  <a:gd name="T74" fmla="*/ 3054 w 3567"/>
                  <a:gd name="T75" fmla="*/ 2774 h 3650"/>
                  <a:gd name="T76" fmla="*/ 3224 w 3567"/>
                  <a:gd name="T77" fmla="*/ 2508 h 3650"/>
                  <a:gd name="T78" fmla="*/ 3344 w 3567"/>
                  <a:gd name="T79" fmla="*/ 2224 h 3650"/>
                  <a:gd name="T80" fmla="*/ 3413 w 3567"/>
                  <a:gd name="T81" fmla="*/ 1930 h 3650"/>
                  <a:gd name="T82" fmla="*/ 3436 w 3567"/>
                  <a:gd name="T83" fmla="*/ 1631 h 3650"/>
                  <a:gd name="T84" fmla="*/ 3411 w 3567"/>
                  <a:gd name="T85" fmla="*/ 1334 h 3650"/>
                  <a:gd name="T86" fmla="*/ 3340 w 3567"/>
                  <a:gd name="T87" fmla="*/ 1043 h 3650"/>
                  <a:gd name="T88" fmla="*/ 3224 w 3567"/>
                  <a:gd name="T89" fmla="*/ 766 h 3650"/>
                  <a:gd name="T90" fmla="*/ 3062 w 3567"/>
                  <a:gd name="T91" fmla="*/ 509 h 3650"/>
                  <a:gd name="T92" fmla="*/ 2857 w 3567"/>
                  <a:gd name="T93" fmla="*/ 276 h 3650"/>
                  <a:gd name="T94" fmla="*/ 2669 w 3567"/>
                  <a:gd name="T95" fmla="*/ 119 h 3650"/>
                  <a:gd name="T96" fmla="*/ 2643 w 3567"/>
                  <a:gd name="T97" fmla="*/ 76 h 3650"/>
                  <a:gd name="T98" fmla="*/ 2656 w 3567"/>
                  <a:gd name="T99" fmla="*/ 27 h 3650"/>
                  <a:gd name="T100" fmla="*/ 2700 w 3567"/>
                  <a:gd name="T101" fmla="*/ 1 h 3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67" h="3650">
                    <a:moveTo>
                      <a:pt x="2717" y="0"/>
                    </a:moveTo>
                    <a:lnTo>
                      <a:pt x="2732" y="5"/>
                    </a:lnTo>
                    <a:lnTo>
                      <a:pt x="2748" y="14"/>
                    </a:lnTo>
                    <a:lnTo>
                      <a:pt x="2775" y="34"/>
                    </a:lnTo>
                    <a:lnTo>
                      <a:pt x="2860" y="103"/>
                    </a:lnTo>
                    <a:lnTo>
                      <a:pt x="2942" y="176"/>
                    </a:lnTo>
                    <a:lnTo>
                      <a:pt x="3018" y="253"/>
                    </a:lnTo>
                    <a:lnTo>
                      <a:pt x="3089" y="332"/>
                    </a:lnTo>
                    <a:lnTo>
                      <a:pt x="3156" y="415"/>
                    </a:lnTo>
                    <a:lnTo>
                      <a:pt x="3218" y="501"/>
                    </a:lnTo>
                    <a:lnTo>
                      <a:pt x="3275" y="588"/>
                    </a:lnTo>
                    <a:lnTo>
                      <a:pt x="3327" y="679"/>
                    </a:lnTo>
                    <a:lnTo>
                      <a:pt x="3374" y="772"/>
                    </a:lnTo>
                    <a:lnTo>
                      <a:pt x="3415" y="868"/>
                    </a:lnTo>
                    <a:lnTo>
                      <a:pt x="3452" y="964"/>
                    </a:lnTo>
                    <a:lnTo>
                      <a:pt x="3484" y="1062"/>
                    </a:lnTo>
                    <a:lnTo>
                      <a:pt x="3511" y="1162"/>
                    </a:lnTo>
                    <a:lnTo>
                      <a:pt x="3532" y="1263"/>
                    </a:lnTo>
                    <a:lnTo>
                      <a:pt x="3549" y="1365"/>
                    </a:lnTo>
                    <a:lnTo>
                      <a:pt x="3560" y="1467"/>
                    </a:lnTo>
                    <a:lnTo>
                      <a:pt x="3566" y="1570"/>
                    </a:lnTo>
                    <a:lnTo>
                      <a:pt x="3567" y="1674"/>
                    </a:lnTo>
                    <a:lnTo>
                      <a:pt x="3562" y="1777"/>
                    </a:lnTo>
                    <a:lnTo>
                      <a:pt x="3552" y="1880"/>
                    </a:lnTo>
                    <a:lnTo>
                      <a:pt x="3538" y="1982"/>
                    </a:lnTo>
                    <a:lnTo>
                      <a:pt x="3517" y="2084"/>
                    </a:lnTo>
                    <a:lnTo>
                      <a:pt x="3492" y="2187"/>
                    </a:lnTo>
                    <a:lnTo>
                      <a:pt x="3460" y="2287"/>
                    </a:lnTo>
                    <a:lnTo>
                      <a:pt x="3423" y="2385"/>
                    </a:lnTo>
                    <a:lnTo>
                      <a:pt x="3381" y="2484"/>
                    </a:lnTo>
                    <a:lnTo>
                      <a:pt x="3333" y="2579"/>
                    </a:lnTo>
                    <a:lnTo>
                      <a:pt x="3280" y="2674"/>
                    </a:lnTo>
                    <a:lnTo>
                      <a:pt x="3221" y="2766"/>
                    </a:lnTo>
                    <a:lnTo>
                      <a:pt x="3156" y="2856"/>
                    </a:lnTo>
                    <a:lnTo>
                      <a:pt x="3090" y="2940"/>
                    </a:lnTo>
                    <a:lnTo>
                      <a:pt x="3019" y="3019"/>
                    </a:lnTo>
                    <a:lnTo>
                      <a:pt x="2945" y="3095"/>
                    </a:lnTo>
                    <a:lnTo>
                      <a:pt x="2868" y="3165"/>
                    </a:lnTo>
                    <a:lnTo>
                      <a:pt x="2787" y="3232"/>
                    </a:lnTo>
                    <a:lnTo>
                      <a:pt x="2703" y="3293"/>
                    </a:lnTo>
                    <a:lnTo>
                      <a:pt x="2616" y="3351"/>
                    </a:lnTo>
                    <a:lnTo>
                      <a:pt x="2525" y="3402"/>
                    </a:lnTo>
                    <a:lnTo>
                      <a:pt x="2433" y="3450"/>
                    </a:lnTo>
                    <a:lnTo>
                      <a:pt x="2337" y="3493"/>
                    </a:lnTo>
                    <a:lnTo>
                      <a:pt x="2240" y="3531"/>
                    </a:lnTo>
                    <a:lnTo>
                      <a:pt x="2140" y="3564"/>
                    </a:lnTo>
                    <a:lnTo>
                      <a:pt x="2038" y="3591"/>
                    </a:lnTo>
                    <a:lnTo>
                      <a:pt x="1935" y="3613"/>
                    </a:lnTo>
                    <a:lnTo>
                      <a:pt x="1829" y="3631"/>
                    </a:lnTo>
                    <a:lnTo>
                      <a:pt x="1738" y="3642"/>
                    </a:lnTo>
                    <a:lnTo>
                      <a:pt x="1648" y="3648"/>
                    </a:lnTo>
                    <a:lnTo>
                      <a:pt x="1556" y="3650"/>
                    </a:lnTo>
                    <a:lnTo>
                      <a:pt x="1447" y="3648"/>
                    </a:lnTo>
                    <a:lnTo>
                      <a:pt x="1339" y="3639"/>
                    </a:lnTo>
                    <a:lnTo>
                      <a:pt x="1233" y="3624"/>
                    </a:lnTo>
                    <a:lnTo>
                      <a:pt x="1126" y="3604"/>
                    </a:lnTo>
                    <a:lnTo>
                      <a:pt x="1022" y="3577"/>
                    </a:lnTo>
                    <a:lnTo>
                      <a:pt x="919" y="3546"/>
                    </a:lnTo>
                    <a:lnTo>
                      <a:pt x="817" y="3509"/>
                    </a:lnTo>
                    <a:lnTo>
                      <a:pt x="718" y="3465"/>
                    </a:lnTo>
                    <a:lnTo>
                      <a:pt x="620" y="3417"/>
                    </a:lnTo>
                    <a:lnTo>
                      <a:pt x="525" y="3363"/>
                    </a:lnTo>
                    <a:lnTo>
                      <a:pt x="433" y="3303"/>
                    </a:lnTo>
                    <a:lnTo>
                      <a:pt x="343" y="3238"/>
                    </a:lnTo>
                    <a:lnTo>
                      <a:pt x="271" y="3181"/>
                    </a:lnTo>
                    <a:lnTo>
                      <a:pt x="203" y="3122"/>
                    </a:lnTo>
                    <a:lnTo>
                      <a:pt x="137" y="3058"/>
                    </a:lnTo>
                    <a:lnTo>
                      <a:pt x="74" y="2991"/>
                    </a:lnTo>
                    <a:lnTo>
                      <a:pt x="13" y="2922"/>
                    </a:lnTo>
                    <a:lnTo>
                      <a:pt x="4" y="2907"/>
                    </a:lnTo>
                    <a:lnTo>
                      <a:pt x="0" y="2892"/>
                    </a:lnTo>
                    <a:lnTo>
                      <a:pt x="0" y="2875"/>
                    </a:lnTo>
                    <a:lnTo>
                      <a:pt x="4" y="2858"/>
                    </a:lnTo>
                    <a:lnTo>
                      <a:pt x="12" y="2843"/>
                    </a:lnTo>
                    <a:lnTo>
                      <a:pt x="24" y="2830"/>
                    </a:lnTo>
                    <a:lnTo>
                      <a:pt x="38" y="2821"/>
                    </a:lnTo>
                    <a:lnTo>
                      <a:pt x="54" y="2816"/>
                    </a:lnTo>
                    <a:lnTo>
                      <a:pt x="71" y="2816"/>
                    </a:lnTo>
                    <a:lnTo>
                      <a:pt x="87" y="2821"/>
                    </a:lnTo>
                    <a:lnTo>
                      <a:pt x="103" y="2829"/>
                    </a:lnTo>
                    <a:lnTo>
                      <a:pt x="115" y="2840"/>
                    </a:lnTo>
                    <a:lnTo>
                      <a:pt x="170" y="2904"/>
                    </a:lnTo>
                    <a:lnTo>
                      <a:pt x="230" y="2966"/>
                    </a:lnTo>
                    <a:lnTo>
                      <a:pt x="292" y="3024"/>
                    </a:lnTo>
                    <a:lnTo>
                      <a:pt x="356" y="3080"/>
                    </a:lnTo>
                    <a:lnTo>
                      <a:pt x="422" y="3133"/>
                    </a:lnTo>
                    <a:lnTo>
                      <a:pt x="509" y="3196"/>
                    </a:lnTo>
                    <a:lnTo>
                      <a:pt x="599" y="3253"/>
                    </a:lnTo>
                    <a:lnTo>
                      <a:pt x="691" y="3305"/>
                    </a:lnTo>
                    <a:lnTo>
                      <a:pt x="785" y="3351"/>
                    </a:lnTo>
                    <a:lnTo>
                      <a:pt x="882" y="3391"/>
                    </a:lnTo>
                    <a:lnTo>
                      <a:pt x="980" y="3426"/>
                    </a:lnTo>
                    <a:lnTo>
                      <a:pt x="1080" y="3456"/>
                    </a:lnTo>
                    <a:lnTo>
                      <a:pt x="1182" y="3480"/>
                    </a:lnTo>
                    <a:lnTo>
                      <a:pt x="1285" y="3498"/>
                    </a:lnTo>
                    <a:lnTo>
                      <a:pt x="1389" y="3510"/>
                    </a:lnTo>
                    <a:lnTo>
                      <a:pt x="1494" y="3517"/>
                    </a:lnTo>
                    <a:lnTo>
                      <a:pt x="1599" y="3517"/>
                    </a:lnTo>
                    <a:lnTo>
                      <a:pt x="1706" y="3511"/>
                    </a:lnTo>
                    <a:lnTo>
                      <a:pt x="1813" y="3499"/>
                    </a:lnTo>
                    <a:lnTo>
                      <a:pt x="1918" y="3482"/>
                    </a:lnTo>
                    <a:lnTo>
                      <a:pt x="2022" y="3458"/>
                    </a:lnTo>
                    <a:lnTo>
                      <a:pt x="2123" y="3429"/>
                    </a:lnTo>
                    <a:lnTo>
                      <a:pt x="2223" y="3394"/>
                    </a:lnTo>
                    <a:lnTo>
                      <a:pt x="2321" y="3355"/>
                    </a:lnTo>
                    <a:lnTo>
                      <a:pt x="2415" y="3310"/>
                    </a:lnTo>
                    <a:lnTo>
                      <a:pt x="2507" y="3260"/>
                    </a:lnTo>
                    <a:lnTo>
                      <a:pt x="2595" y="3205"/>
                    </a:lnTo>
                    <a:lnTo>
                      <a:pt x="2681" y="3145"/>
                    </a:lnTo>
                    <a:lnTo>
                      <a:pt x="2763" y="3080"/>
                    </a:lnTo>
                    <a:lnTo>
                      <a:pt x="2841" y="3010"/>
                    </a:lnTo>
                    <a:lnTo>
                      <a:pt x="2916" y="2936"/>
                    </a:lnTo>
                    <a:lnTo>
                      <a:pt x="2988" y="2857"/>
                    </a:lnTo>
                    <a:lnTo>
                      <a:pt x="3054" y="2774"/>
                    </a:lnTo>
                    <a:lnTo>
                      <a:pt x="3117" y="2687"/>
                    </a:lnTo>
                    <a:lnTo>
                      <a:pt x="3173" y="2599"/>
                    </a:lnTo>
                    <a:lnTo>
                      <a:pt x="3224" y="2508"/>
                    </a:lnTo>
                    <a:lnTo>
                      <a:pt x="3270" y="2414"/>
                    </a:lnTo>
                    <a:lnTo>
                      <a:pt x="3309" y="2320"/>
                    </a:lnTo>
                    <a:lnTo>
                      <a:pt x="3344" y="2224"/>
                    </a:lnTo>
                    <a:lnTo>
                      <a:pt x="3372" y="2127"/>
                    </a:lnTo>
                    <a:lnTo>
                      <a:pt x="3395" y="2028"/>
                    </a:lnTo>
                    <a:lnTo>
                      <a:pt x="3413" y="1930"/>
                    </a:lnTo>
                    <a:lnTo>
                      <a:pt x="3427" y="1831"/>
                    </a:lnTo>
                    <a:lnTo>
                      <a:pt x="3434" y="1731"/>
                    </a:lnTo>
                    <a:lnTo>
                      <a:pt x="3436" y="1631"/>
                    </a:lnTo>
                    <a:lnTo>
                      <a:pt x="3433" y="1531"/>
                    </a:lnTo>
                    <a:lnTo>
                      <a:pt x="3424" y="1432"/>
                    </a:lnTo>
                    <a:lnTo>
                      <a:pt x="3411" y="1334"/>
                    </a:lnTo>
                    <a:lnTo>
                      <a:pt x="3393" y="1235"/>
                    </a:lnTo>
                    <a:lnTo>
                      <a:pt x="3369" y="1138"/>
                    </a:lnTo>
                    <a:lnTo>
                      <a:pt x="3340" y="1043"/>
                    </a:lnTo>
                    <a:lnTo>
                      <a:pt x="3307" y="949"/>
                    </a:lnTo>
                    <a:lnTo>
                      <a:pt x="3267" y="857"/>
                    </a:lnTo>
                    <a:lnTo>
                      <a:pt x="3224" y="766"/>
                    </a:lnTo>
                    <a:lnTo>
                      <a:pt x="3174" y="678"/>
                    </a:lnTo>
                    <a:lnTo>
                      <a:pt x="3120" y="592"/>
                    </a:lnTo>
                    <a:lnTo>
                      <a:pt x="3062" y="509"/>
                    </a:lnTo>
                    <a:lnTo>
                      <a:pt x="2998" y="428"/>
                    </a:lnTo>
                    <a:lnTo>
                      <a:pt x="2930" y="350"/>
                    </a:lnTo>
                    <a:lnTo>
                      <a:pt x="2857" y="276"/>
                    </a:lnTo>
                    <a:lnTo>
                      <a:pt x="2778" y="207"/>
                    </a:lnTo>
                    <a:lnTo>
                      <a:pt x="2695" y="139"/>
                    </a:lnTo>
                    <a:lnTo>
                      <a:pt x="2669" y="119"/>
                    </a:lnTo>
                    <a:lnTo>
                      <a:pt x="2656" y="107"/>
                    </a:lnTo>
                    <a:lnTo>
                      <a:pt x="2647" y="92"/>
                    </a:lnTo>
                    <a:lnTo>
                      <a:pt x="2643" y="76"/>
                    </a:lnTo>
                    <a:lnTo>
                      <a:pt x="2643" y="60"/>
                    </a:lnTo>
                    <a:lnTo>
                      <a:pt x="2647" y="43"/>
                    </a:lnTo>
                    <a:lnTo>
                      <a:pt x="2656" y="27"/>
                    </a:lnTo>
                    <a:lnTo>
                      <a:pt x="2668" y="15"/>
                    </a:lnTo>
                    <a:lnTo>
                      <a:pt x="2683" y="6"/>
                    </a:lnTo>
                    <a:lnTo>
                      <a:pt x="2700" y="1"/>
                    </a:lnTo>
                    <a:lnTo>
                      <a:pt x="27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24" name="Freeform 142">
                <a:extLst>
                  <a:ext uri="{FF2B5EF4-FFF2-40B4-BE49-F238E27FC236}">
                    <a16:creationId xmlns:a16="http://schemas.microsoft.com/office/drawing/2014/main" id="{9BD0B9C9-DA36-4315-864E-1AA36B2CDD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5775" y="4143375"/>
                <a:ext cx="125413" cy="117475"/>
              </a:xfrm>
              <a:custGeom>
                <a:avLst/>
                <a:gdLst>
                  <a:gd name="T0" fmla="*/ 448 w 626"/>
                  <a:gd name="T1" fmla="*/ 333 h 594"/>
                  <a:gd name="T2" fmla="*/ 431 w 626"/>
                  <a:gd name="T3" fmla="*/ 351 h 594"/>
                  <a:gd name="T4" fmla="*/ 431 w 626"/>
                  <a:gd name="T5" fmla="*/ 378 h 594"/>
                  <a:gd name="T6" fmla="*/ 448 w 626"/>
                  <a:gd name="T7" fmla="*/ 394 h 594"/>
                  <a:gd name="T8" fmla="*/ 475 w 626"/>
                  <a:gd name="T9" fmla="*/ 394 h 594"/>
                  <a:gd name="T10" fmla="*/ 493 w 626"/>
                  <a:gd name="T11" fmla="*/ 378 h 594"/>
                  <a:gd name="T12" fmla="*/ 493 w 626"/>
                  <a:gd name="T13" fmla="*/ 351 h 594"/>
                  <a:gd name="T14" fmla="*/ 475 w 626"/>
                  <a:gd name="T15" fmla="*/ 333 h 594"/>
                  <a:gd name="T16" fmla="*/ 165 w 626"/>
                  <a:gd name="T17" fmla="*/ 330 h 594"/>
                  <a:gd name="T18" fmla="*/ 142 w 626"/>
                  <a:gd name="T19" fmla="*/ 339 h 594"/>
                  <a:gd name="T20" fmla="*/ 133 w 626"/>
                  <a:gd name="T21" fmla="*/ 364 h 594"/>
                  <a:gd name="T22" fmla="*/ 142 w 626"/>
                  <a:gd name="T23" fmla="*/ 388 h 594"/>
                  <a:gd name="T24" fmla="*/ 165 w 626"/>
                  <a:gd name="T25" fmla="*/ 397 h 594"/>
                  <a:gd name="T26" fmla="*/ 189 w 626"/>
                  <a:gd name="T27" fmla="*/ 388 h 594"/>
                  <a:gd name="T28" fmla="*/ 198 w 626"/>
                  <a:gd name="T29" fmla="*/ 364 h 594"/>
                  <a:gd name="T30" fmla="*/ 189 w 626"/>
                  <a:gd name="T31" fmla="*/ 339 h 594"/>
                  <a:gd name="T32" fmla="*/ 165 w 626"/>
                  <a:gd name="T33" fmla="*/ 330 h 594"/>
                  <a:gd name="T34" fmla="*/ 126 w 626"/>
                  <a:gd name="T35" fmla="*/ 232 h 594"/>
                  <a:gd name="T36" fmla="*/ 461 w 626"/>
                  <a:gd name="T37" fmla="*/ 67 h 594"/>
                  <a:gd name="T38" fmla="*/ 106 w 626"/>
                  <a:gd name="T39" fmla="*/ 0 h 594"/>
                  <a:gd name="T40" fmla="*/ 563 w 626"/>
                  <a:gd name="T41" fmla="*/ 199 h 594"/>
                  <a:gd name="T42" fmla="*/ 626 w 626"/>
                  <a:gd name="T43" fmla="*/ 264 h 594"/>
                  <a:gd name="T44" fmla="*/ 587 w 626"/>
                  <a:gd name="T45" fmla="*/ 298 h 594"/>
                  <a:gd name="T46" fmla="*/ 594 w 626"/>
                  <a:gd name="T47" fmla="*/ 495 h 594"/>
                  <a:gd name="T48" fmla="*/ 592 w 626"/>
                  <a:gd name="T49" fmla="*/ 499 h 594"/>
                  <a:gd name="T50" fmla="*/ 594 w 626"/>
                  <a:gd name="T51" fmla="*/ 506 h 594"/>
                  <a:gd name="T52" fmla="*/ 594 w 626"/>
                  <a:gd name="T53" fmla="*/ 512 h 594"/>
                  <a:gd name="T54" fmla="*/ 590 w 626"/>
                  <a:gd name="T55" fmla="*/ 561 h 594"/>
                  <a:gd name="T56" fmla="*/ 572 w 626"/>
                  <a:gd name="T57" fmla="*/ 584 h 594"/>
                  <a:gd name="T58" fmla="*/ 544 w 626"/>
                  <a:gd name="T59" fmla="*/ 594 h 594"/>
                  <a:gd name="T60" fmla="*/ 515 w 626"/>
                  <a:gd name="T61" fmla="*/ 584 h 594"/>
                  <a:gd name="T62" fmla="*/ 497 w 626"/>
                  <a:gd name="T63" fmla="*/ 561 h 594"/>
                  <a:gd name="T64" fmla="*/ 495 w 626"/>
                  <a:gd name="T65" fmla="*/ 512 h 594"/>
                  <a:gd name="T66" fmla="*/ 495 w 626"/>
                  <a:gd name="T67" fmla="*/ 506 h 594"/>
                  <a:gd name="T68" fmla="*/ 496 w 626"/>
                  <a:gd name="T69" fmla="*/ 499 h 594"/>
                  <a:gd name="T70" fmla="*/ 129 w 626"/>
                  <a:gd name="T71" fmla="*/ 495 h 594"/>
                  <a:gd name="T72" fmla="*/ 132 w 626"/>
                  <a:gd name="T73" fmla="*/ 502 h 594"/>
                  <a:gd name="T74" fmla="*/ 132 w 626"/>
                  <a:gd name="T75" fmla="*/ 509 h 594"/>
                  <a:gd name="T76" fmla="*/ 133 w 626"/>
                  <a:gd name="T77" fmla="*/ 545 h 594"/>
                  <a:gd name="T78" fmla="*/ 123 w 626"/>
                  <a:gd name="T79" fmla="*/ 574 h 594"/>
                  <a:gd name="T80" fmla="*/ 98 w 626"/>
                  <a:gd name="T81" fmla="*/ 592 h 594"/>
                  <a:gd name="T82" fmla="*/ 68 w 626"/>
                  <a:gd name="T83" fmla="*/ 592 h 594"/>
                  <a:gd name="T84" fmla="*/ 43 w 626"/>
                  <a:gd name="T85" fmla="*/ 574 h 594"/>
                  <a:gd name="T86" fmla="*/ 33 w 626"/>
                  <a:gd name="T87" fmla="*/ 545 h 594"/>
                  <a:gd name="T88" fmla="*/ 33 w 626"/>
                  <a:gd name="T89" fmla="*/ 509 h 594"/>
                  <a:gd name="T90" fmla="*/ 34 w 626"/>
                  <a:gd name="T91" fmla="*/ 502 h 594"/>
                  <a:gd name="T92" fmla="*/ 36 w 626"/>
                  <a:gd name="T93" fmla="*/ 495 h 594"/>
                  <a:gd name="T94" fmla="*/ 33 w 626"/>
                  <a:gd name="T95" fmla="*/ 305 h 594"/>
                  <a:gd name="T96" fmla="*/ 46 w 626"/>
                  <a:gd name="T97" fmla="*/ 264 h 594"/>
                  <a:gd name="T98" fmla="*/ 0 w 626"/>
                  <a:gd name="T99" fmla="*/ 199 h 594"/>
                  <a:gd name="T100" fmla="*/ 106 w 626"/>
                  <a:gd name="T101" fmla="*/ 0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6" h="594">
                    <a:moveTo>
                      <a:pt x="461" y="330"/>
                    </a:moveTo>
                    <a:lnTo>
                      <a:pt x="448" y="333"/>
                    </a:lnTo>
                    <a:lnTo>
                      <a:pt x="438" y="339"/>
                    </a:lnTo>
                    <a:lnTo>
                      <a:pt x="431" y="351"/>
                    </a:lnTo>
                    <a:lnTo>
                      <a:pt x="429" y="364"/>
                    </a:lnTo>
                    <a:lnTo>
                      <a:pt x="431" y="378"/>
                    </a:lnTo>
                    <a:lnTo>
                      <a:pt x="438" y="388"/>
                    </a:lnTo>
                    <a:lnTo>
                      <a:pt x="448" y="394"/>
                    </a:lnTo>
                    <a:lnTo>
                      <a:pt x="461" y="397"/>
                    </a:lnTo>
                    <a:lnTo>
                      <a:pt x="475" y="394"/>
                    </a:lnTo>
                    <a:lnTo>
                      <a:pt x="486" y="388"/>
                    </a:lnTo>
                    <a:lnTo>
                      <a:pt x="493" y="378"/>
                    </a:lnTo>
                    <a:lnTo>
                      <a:pt x="495" y="364"/>
                    </a:lnTo>
                    <a:lnTo>
                      <a:pt x="493" y="351"/>
                    </a:lnTo>
                    <a:lnTo>
                      <a:pt x="486" y="339"/>
                    </a:lnTo>
                    <a:lnTo>
                      <a:pt x="475" y="333"/>
                    </a:lnTo>
                    <a:lnTo>
                      <a:pt x="461" y="330"/>
                    </a:lnTo>
                    <a:close/>
                    <a:moveTo>
                      <a:pt x="165" y="330"/>
                    </a:moveTo>
                    <a:lnTo>
                      <a:pt x="152" y="333"/>
                    </a:lnTo>
                    <a:lnTo>
                      <a:pt x="142" y="339"/>
                    </a:lnTo>
                    <a:lnTo>
                      <a:pt x="135" y="351"/>
                    </a:lnTo>
                    <a:lnTo>
                      <a:pt x="133" y="364"/>
                    </a:lnTo>
                    <a:lnTo>
                      <a:pt x="135" y="378"/>
                    </a:lnTo>
                    <a:lnTo>
                      <a:pt x="142" y="388"/>
                    </a:lnTo>
                    <a:lnTo>
                      <a:pt x="152" y="394"/>
                    </a:lnTo>
                    <a:lnTo>
                      <a:pt x="165" y="397"/>
                    </a:lnTo>
                    <a:lnTo>
                      <a:pt x="179" y="394"/>
                    </a:lnTo>
                    <a:lnTo>
                      <a:pt x="189" y="388"/>
                    </a:lnTo>
                    <a:lnTo>
                      <a:pt x="196" y="378"/>
                    </a:lnTo>
                    <a:lnTo>
                      <a:pt x="198" y="364"/>
                    </a:lnTo>
                    <a:lnTo>
                      <a:pt x="196" y="351"/>
                    </a:lnTo>
                    <a:lnTo>
                      <a:pt x="189" y="339"/>
                    </a:lnTo>
                    <a:lnTo>
                      <a:pt x="179" y="333"/>
                    </a:lnTo>
                    <a:lnTo>
                      <a:pt x="165" y="330"/>
                    </a:lnTo>
                    <a:close/>
                    <a:moveTo>
                      <a:pt x="165" y="67"/>
                    </a:moveTo>
                    <a:lnTo>
                      <a:pt x="126" y="232"/>
                    </a:lnTo>
                    <a:lnTo>
                      <a:pt x="495" y="232"/>
                    </a:lnTo>
                    <a:lnTo>
                      <a:pt x="461" y="67"/>
                    </a:lnTo>
                    <a:lnTo>
                      <a:pt x="165" y="67"/>
                    </a:lnTo>
                    <a:close/>
                    <a:moveTo>
                      <a:pt x="106" y="0"/>
                    </a:moveTo>
                    <a:lnTo>
                      <a:pt x="521" y="0"/>
                    </a:lnTo>
                    <a:lnTo>
                      <a:pt x="563" y="199"/>
                    </a:lnTo>
                    <a:lnTo>
                      <a:pt x="626" y="199"/>
                    </a:lnTo>
                    <a:lnTo>
                      <a:pt x="626" y="264"/>
                    </a:lnTo>
                    <a:lnTo>
                      <a:pt x="580" y="264"/>
                    </a:lnTo>
                    <a:lnTo>
                      <a:pt x="587" y="298"/>
                    </a:lnTo>
                    <a:lnTo>
                      <a:pt x="594" y="305"/>
                    </a:lnTo>
                    <a:lnTo>
                      <a:pt x="594" y="495"/>
                    </a:lnTo>
                    <a:lnTo>
                      <a:pt x="590" y="495"/>
                    </a:lnTo>
                    <a:lnTo>
                      <a:pt x="592" y="499"/>
                    </a:lnTo>
                    <a:lnTo>
                      <a:pt x="593" y="502"/>
                    </a:lnTo>
                    <a:lnTo>
                      <a:pt x="594" y="506"/>
                    </a:lnTo>
                    <a:lnTo>
                      <a:pt x="594" y="509"/>
                    </a:lnTo>
                    <a:lnTo>
                      <a:pt x="594" y="512"/>
                    </a:lnTo>
                    <a:lnTo>
                      <a:pt x="594" y="545"/>
                    </a:lnTo>
                    <a:lnTo>
                      <a:pt x="590" y="561"/>
                    </a:lnTo>
                    <a:lnTo>
                      <a:pt x="584" y="574"/>
                    </a:lnTo>
                    <a:lnTo>
                      <a:pt x="572" y="584"/>
                    </a:lnTo>
                    <a:lnTo>
                      <a:pt x="559" y="592"/>
                    </a:lnTo>
                    <a:lnTo>
                      <a:pt x="544" y="594"/>
                    </a:lnTo>
                    <a:lnTo>
                      <a:pt x="529" y="592"/>
                    </a:lnTo>
                    <a:lnTo>
                      <a:pt x="515" y="584"/>
                    </a:lnTo>
                    <a:lnTo>
                      <a:pt x="504" y="574"/>
                    </a:lnTo>
                    <a:lnTo>
                      <a:pt x="497" y="561"/>
                    </a:lnTo>
                    <a:lnTo>
                      <a:pt x="495" y="545"/>
                    </a:lnTo>
                    <a:lnTo>
                      <a:pt x="495" y="512"/>
                    </a:lnTo>
                    <a:lnTo>
                      <a:pt x="495" y="509"/>
                    </a:lnTo>
                    <a:lnTo>
                      <a:pt x="495" y="506"/>
                    </a:lnTo>
                    <a:lnTo>
                      <a:pt x="495" y="502"/>
                    </a:lnTo>
                    <a:lnTo>
                      <a:pt x="496" y="499"/>
                    </a:lnTo>
                    <a:lnTo>
                      <a:pt x="498" y="495"/>
                    </a:lnTo>
                    <a:lnTo>
                      <a:pt x="129" y="495"/>
                    </a:lnTo>
                    <a:lnTo>
                      <a:pt x="131" y="499"/>
                    </a:lnTo>
                    <a:lnTo>
                      <a:pt x="132" y="502"/>
                    </a:lnTo>
                    <a:lnTo>
                      <a:pt x="132" y="506"/>
                    </a:lnTo>
                    <a:lnTo>
                      <a:pt x="132" y="509"/>
                    </a:lnTo>
                    <a:lnTo>
                      <a:pt x="133" y="512"/>
                    </a:lnTo>
                    <a:lnTo>
                      <a:pt x="133" y="545"/>
                    </a:lnTo>
                    <a:lnTo>
                      <a:pt x="129" y="561"/>
                    </a:lnTo>
                    <a:lnTo>
                      <a:pt x="123" y="574"/>
                    </a:lnTo>
                    <a:lnTo>
                      <a:pt x="111" y="584"/>
                    </a:lnTo>
                    <a:lnTo>
                      <a:pt x="98" y="592"/>
                    </a:lnTo>
                    <a:lnTo>
                      <a:pt x="82" y="594"/>
                    </a:lnTo>
                    <a:lnTo>
                      <a:pt x="68" y="592"/>
                    </a:lnTo>
                    <a:lnTo>
                      <a:pt x="54" y="584"/>
                    </a:lnTo>
                    <a:lnTo>
                      <a:pt x="43" y="574"/>
                    </a:lnTo>
                    <a:lnTo>
                      <a:pt x="36" y="561"/>
                    </a:lnTo>
                    <a:lnTo>
                      <a:pt x="33" y="545"/>
                    </a:lnTo>
                    <a:lnTo>
                      <a:pt x="33" y="512"/>
                    </a:lnTo>
                    <a:lnTo>
                      <a:pt x="33" y="509"/>
                    </a:lnTo>
                    <a:lnTo>
                      <a:pt x="34" y="506"/>
                    </a:lnTo>
                    <a:lnTo>
                      <a:pt x="34" y="502"/>
                    </a:lnTo>
                    <a:lnTo>
                      <a:pt x="35" y="499"/>
                    </a:lnTo>
                    <a:lnTo>
                      <a:pt x="36" y="495"/>
                    </a:lnTo>
                    <a:lnTo>
                      <a:pt x="33" y="495"/>
                    </a:lnTo>
                    <a:lnTo>
                      <a:pt x="33" y="305"/>
                    </a:lnTo>
                    <a:lnTo>
                      <a:pt x="40" y="298"/>
                    </a:lnTo>
                    <a:lnTo>
                      <a:pt x="46" y="264"/>
                    </a:lnTo>
                    <a:lnTo>
                      <a:pt x="0" y="264"/>
                    </a:lnTo>
                    <a:lnTo>
                      <a:pt x="0" y="199"/>
                    </a:lnTo>
                    <a:lnTo>
                      <a:pt x="60" y="199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DD636E98-C482-40AA-BCE9-50C3862F089B}"/>
                </a:ext>
              </a:extLst>
            </p:cNvPr>
            <p:cNvGrpSpPr/>
            <p:nvPr/>
          </p:nvGrpSpPr>
          <p:grpSpPr>
            <a:xfrm>
              <a:off x="2739806" y="2620853"/>
              <a:ext cx="3155252" cy="713127"/>
              <a:chOff x="2739807" y="2351212"/>
              <a:chExt cx="3155252" cy="713127"/>
            </a:xfrm>
          </p:grpSpPr>
          <p:sp>
            <p:nvSpPr>
              <p:cNvPr id="120" name="文本框 39">
                <a:extLst>
                  <a:ext uri="{FF2B5EF4-FFF2-40B4-BE49-F238E27FC236}">
                    <a16:creationId xmlns:a16="http://schemas.microsoft.com/office/drawing/2014/main" id="{F88C3A55-08F3-430B-A706-018CB9D2AD43}"/>
                  </a:ext>
                </a:extLst>
              </p:cNvPr>
              <p:cNvSpPr txBox="1"/>
              <p:nvPr/>
            </p:nvSpPr>
            <p:spPr>
              <a:xfrm>
                <a:off x="2739807" y="2351212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>
                        <a:alpha val="9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数据处理</a:t>
                </a:r>
              </a:p>
            </p:txBody>
          </p:sp>
          <p:sp>
            <p:nvSpPr>
              <p:cNvPr id="121" name="文本框 40">
                <a:extLst>
                  <a:ext uri="{FF2B5EF4-FFF2-40B4-BE49-F238E27FC236}">
                    <a16:creationId xmlns:a16="http://schemas.microsoft.com/office/drawing/2014/main" id="{69C02D52-493B-4F38-91AB-C282F9DBE95F}"/>
                  </a:ext>
                </a:extLst>
              </p:cNvPr>
              <p:cNvSpPr txBox="1"/>
              <p:nvPr/>
            </p:nvSpPr>
            <p:spPr>
              <a:xfrm>
                <a:off x="2739807" y="2802729"/>
                <a:ext cx="315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Csv</a:t>
                </a:r>
                <a:r>
                  <a:rPr lang="zh-CN" altLang="en-US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文件的读取，数据归一化</a:t>
                </a: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E8D130-CA74-4AE2-AD10-01F0EB137C29}"/>
              </a:ext>
            </a:extLst>
          </p:cNvPr>
          <p:cNvGrpSpPr/>
          <p:nvPr/>
        </p:nvGrpSpPr>
        <p:grpSpPr>
          <a:xfrm>
            <a:off x="6201951" y="2620853"/>
            <a:ext cx="3866241" cy="829513"/>
            <a:chOff x="6201951" y="2620853"/>
            <a:chExt cx="3866241" cy="829513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D72DF771-9B64-48FC-9E6F-D4D70A63FCE5}"/>
                </a:ext>
              </a:extLst>
            </p:cNvPr>
            <p:cNvGrpSpPr/>
            <p:nvPr/>
          </p:nvGrpSpPr>
          <p:grpSpPr>
            <a:xfrm>
              <a:off x="6201951" y="2763100"/>
              <a:ext cx="539240" cy="687266"/>
              <a:chOff x="7264400" y="3906838"/>
              <a:chExt cx="647700" cy="825499"/>
            </a:xfrm>
            <a:solidFill>
              <a:srgbClr val="01EFFB"/>
            </a:solidFill>
          </p:grpSpPr>
          <p:sp>
            <p:nvSpPr>
              <p:cNvPr id="130" name="Freeform 181">
                <a:extLst>
                  <a:ext uri="{FF2B5EF4-FFF2-40B4-BE49-F238E27FC236}">
                    <a16:creationId xmlns:a16="http://schemas.microsoft.com/office/drawing/2014/main" id="{09D3A15A-FD44-46EC-B5D5-CB03FAFC2C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64400" y="3906838"/>
                <a:ext cx="647700" cy="800100"/>
              </a:xfrm>
              <a:custGeom>
                <a:avLst/>
                <a:gdLst>
                  <a:gd name="T0" fmla="*/ 1909 w 2854"/>
                  <a:gd name="T1" fmla="*/ 3181 h 3525"/>
                  <a:gd name="T2" fmla="*/ 1280 w 2854"/>
                  <a:gd name="T3" fmla="*/ 3518 h 3525"/>
                  <a:gd name="T4" fmla="*/ 1283 w 2854"/>
                  <a:gd name="T5" fmla="*/ 3416 h 3525"/>
                  <a:gd name="T6" fmla="*/ 1840 w 2854"/>
                  <a:gd name="T7" fmla="*/ 2868 h 3525"/>
                  <a:gd name="T8" fmla="*/ 1248 w 2854"/>
                  <a:gd name="T9" fmla="*/ 3188 h 3525"/>
                  <a:gd name="T10" fmla="*/ 1167 w 2854"/>
                  <a:gd name="T11" fmla="*/ 3141 h 3525"/>
                  <a:gd name="T12" fmla="*/ 1733 w 2854"/>
                  <a:gd name="T13" fmla="*/ 2561 h 3525"/>
                  <a:gd name="T14" fmla="*/ 1794 w 2854"/>
                  <a:gd name="T15" fmla="*/ 2642 h 3525"/>
                  <a:gd name="T16" fmla="*/ 1180 w 2854"/>
                  <a:gd name="T17" fmla="*/ 2891 h 3525"/>
                  <a:gd name="T18" fmla="*/ 1146 w 2854"/>
                  <a:gd name="T19" fmla="*/ 2796 h 3525"/>
                  <a:gd name="T20" fmla="*/ 550 w 2854"/>
                  <a:gd name="T21" fmla="*/ 2081 h 3525"/>
                  <a:gd name="T22" fmla="*/ 448 w 2854"/>
                  <a:gd name="T23" fmla="*/ 2325 h 3525"/>
                  <a:gd name="T24" fmla="*/ 361 w 2854"/>
                  <a:gd name="T25" fmla="*/ 2289 h 3525"/>
                  <a:gd name="T26" fmla="*/ 508 w 2854"/>
                  <a:gd name="T27" fmla="*/ 2061 h 3525"/>
                  <a:gd name="T28" fmla="*/ 2632 w 2854"/>
                  <a:gd name="T29" fmla="*/ 2142 h 3525"/>
                  <a:gd name="T30" fmla="*/ 2544 w 2854"/>
                  <a:gd name="T31" fmla="*/ 2184 h 3525"/>
                  <a:gd name="T32" fmla="*/ 2423 w 2854"/>
                  <a:gd name="T33" fmla="*/ 1955 h 3525"/>
                  <a:gd name="T34" fmla="*/ 288 w 2854"/>
                  <a:gd name="T35" fmla="*/ 1436 h 3525"/>
                  <a:gd name="T36" fmla="*/ 42 w 2854"/>
                  <a:gd name="T37" fmla="*/ 1538 h 3525"/>
                  <a:gd name="T38" fmla="*/ 17 w 2854"/>
                  <a:gd name="T39" fmla="*/ 1439 h 3525"/>
                  <a:gd name="T40" fmla="*/ 2829 w 2854"/>
                  <a:gd name="T41" fmla="*/ 1236 h 3525"/>
                  <a:gd name="T42" fmla="*/ 2795 w 2854"/>
                  <a:gd name="T43" fmla="*/ 1343 h 3525"/>
                  <a:gd name="T44" fmla="*/ 2570 w 2854"/>
                  <a:gd name="T45" fmla="*/ 1249 h 3525"/>
                  <a:gd name="T46" fmla="*/ 1136 w 2854"/>
                  <a:gd name="T47" fmla="*/ 553 h 3525"/>
                  <a:gd name="T48" fmla="*/ 774 w 2854"/>
                  <a:gd name="T49" fmla="*/ 801 h 3525"/>
                  <a:gd name="T50" fmla="*/ 597 w 2854"/>
                  <a:gd name="T51" fmla="*/ 1167 h 3525"/>
                  <a:gd name="T52" fmla="*/ 605 w 2854"/>
                  <a:gd name="T53" fmla="*/ 1546 h 3525"/>
                  <a:gd name="T54" fmla="*/ 746 w 2854"/>
                  <a:gd name="T55" fmla="*/ 1850 h 3525"/>
                  <a:gd name="T56" fmla="*/ 1149 w 2854"/>
                  <a:gd name="T57" fmla="*/ 2461 h 3525"/>
                  <a:gd name="T58" fmla="*/ 1863 w 2854"/>
                  <a:gd name="T59" fmla="*/ 2114 h 3525"/>
                  <a:gd name="T60" fmla="*/ 2054 w 2854"/>
                  <a:gd name="T61" fmla="*/ 1860 h 3525"/>
                  <a:gd name="T62" fmla="*/ 2232 w 2854"/>
                  <a:gd name="T63" fmla="*/ 1500 h 3525"/>
                  <a:gd name="T64" fmla="*/ 2233 w 2854"/>
                  <a:gd name="T65" fmla="*/ 1105 h 3525"/>
                  <a:gd name="T66" fmla="*/ 1997 w 2854"/>
                  <a:gd name="T67" fmla="*/ 729 h 3525"/>
                  <a:gd name="T68" fmla="*/ 1540 w 2854"/>
                  <a:gd name="T69" fmla="*/ 524 h 3525"/>
                  <a:gd name="T70" fmla="*/ 1768 w 2854"/>
                  <a:gd name="T71" fmla="*/ 458 h 3525"/>
                  <a:gd name="T72" fmla="*/ 2188 w 2854"/>
                  <a:gd name="T73" fmla="*/ 759 h 3525"/>
                  <a:gd name="T74" fmla="*/ 2373 w 2854"/>
                  <a:gd name="T75" fmla="*/ 1199 h 3525"/>
                  <a:gd name="T76" fmla="*/ 2310 w 2854"/>
                  <a:gd name="T77" fmla="*/ 1630 h 3525"/>
                  <a:gd name="T78" fmla="*/ 2097 w 2854"/>
                  <a:gd name="T79" fmla="*/ 2007 h 3525"/>
                  <a:gd name="T80" fmla="*/ 1918 w 2854"/>
                  <a:gd name="T81" fmla="*/ 2230 h 3525"/>
                  <a:gd name="T82" fmla="*/ 710 w 2854"/>
                  <a:gd name="T83" fmla="*/ 2003 h 3525"/>
                  <a:gd name="T84" fmla="*/ 569 w 2854"/>
                  <a:gd name="T85" fmla="*/ 1784 h 3525"/>
                  <a:gd name="T86" fmla="*/ 460 w 2854"/>
                  <a:gd name="T87" fmla="*/ 1404 h 3525"/>
                  <a:gd name="T88" fmla="*/ 527 w 2854"/>
                  <a:gd name="T89" fmla="*/ 994 h 3525"/>
                  <a:gd name="T90" fmla="*/ 785 w 2854"/>
                  <a:gd name="T91" fmla="*/ 617 h 3525"/>
                  <a:gd name="T92" fmla="*/ 1245 w 2854"/>
                  <a:gd name="T93" fmla="*/ 407 h 3525"/>
                  <a:gd name="T94" fmla="*/ 566 w 2854"/>
                  <a:gd name="T95" fmla="*/ 516 h 3525"/>
                  <a:gd name="T96" fmla="*/ 514 w 2854"/>
                  <a:gd name="T97" fmla="*/ 603 h 3525"/>
                  <a:gd name="T98" fmla="*/ 301 w 2854"/>
                  <a:gd name="T99" fmla="*/ 454 h 3525"/>
                  <a:gd name="T100" fmla="*/ 2612 w 2854"/>
                  <a:gd name="T101" fmla="*/ 367 h 3525"/>
                  <a:gd name="T102" fmla="*/ 2520 w 2854"/>
                  <a:gd name="T103" fmla="*/ 591 h 3525"/>
                  <a:gd name="T104" fmla="*/ 2419 w 2854"/>
                  <a:gd name="T105" fmla="*/ 559 h 3525"/>
                  <a:gd name="T106" fmla="*/ 1364 w 2854"/>
                  <a:gd name="T107" fmla="*/ 2 h 3525"/>
                  <a:gd name="T108" fmla="*/ 1379 w 2854"/>
                  <a:gd name="T109" fmla="*/ 249 h 3525"/>
                  <a:gd name="T110" fmla="*/ 1285 w 2854"/>
                  <a:gd name="T111" fmla="*/ 59 h 3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54" h="3525">
                    <a:moveTo>
                      <a:pt x="1855" y="3104"/>
                    </a:moveTo>
                    <a:lnTo>
                      <a:pt x="1870" y="3107"/>
                    </a:lnTo>
                    <a:lnTo>
                      <a:pt x="1883" y="3113"/>
                    </a:lnTo>
                    <a:lnTo>
                      <a:pt x="1896" y="3122"/>
                    </a:lnTo>
                    <a:lnTo>
                      <a:pt x="1904" y="3135"/>
                    </a:lnTo>
                    <a:lnTo>
                      <a:pt x="1910" y="3151"/>
                    </a:lnTo>
                    <a:lnTo>
                      <a:pt x="1911" y="3166"/>
                    </a:lnTo>
                    <a:lnTo>
                      <a:pt x="1909" y="3181"/>
                    </a:lnTo>
                    <a:lnTo>
                      <a:pt x="1903" y="3195"/>
                    </a:lnTo>
                    <a:lnTo>
                      <a:pt x="1893" y="3206"/>
                    </a:lnTo>
                    <a:lnTo>
                      <a:pt x="1880" y="3215"/>
                    </a:lnTo>
                    <a:lnTo>
                      <a:pt x="1340" y="3520"/>
                    </a:lnTo>
                    <a:lnTo>
                      <a:pt x="1323" y="3524"/>
                    </a:lnTo>
                    <a:lnTo>
                      <a:pt x="1310" y="3525"/>
                    </a:lnTo>
                    <a:lnTo>
                      <a:pt x="1294" y="3523"/>
                    </a:lnTo>
                    <a:lnTo>
                      <a:pt x="1280" y="3518"/>
                    </a:lnTo>
                    <a:lnTo>
                      <a:pt x="1268" y="3509"/>
                    </a:lnTo>
                    <a:lnTo>
                      <a:pt x="1259" y="3497"/>
                    </a:lnTo>
                    <a:lnTo>
                      <a:pt x="1253" y="3481"/>
                    </a:lnTo>
                    <a:lnTo>
                      <a:pt x="1252" y="3466"/>
                    </a:lnTo>
                    <a:lnTo>
                      <a:pt x="1254" y="3450"/>
                    </a:lnTo>
                    <a:lnTo>
                      <a:pt x="1260" y="3437"/>
                    </a:lnTo>
                    <a:lnTo>
                      <a:pt x="1270" y="3426"/>
                    </a:lnTo>
                    <a:lnTo>
                      <a:pt x="1283" y="3416"/>
                    </a:lnTo>
                    <a:lnTo>
                      <a:pt x="1825" y="3112"/>
                    </a:lnTo>
                    <a:lnTo>
                      <a:pt x="1839" y="3107"/>
                    </a:lnTo>
                    <a:lnTo>
                      <a:pt x="1855" y="3104"/>
                    </a:lnTo>
                    <a:close/>
                    <a:moveTo>
                      <a:pt x="1786" y="2845"/>
                    </a:moveTo>
                    <a:lnTo>
                      <a:pt x="1802" y="2845"/>
                    </a:lnTo>
                    <a:lnTo>
                      <a:pt x="1816" y="2849"/>
                    </a:lnTo>
                    <a:lnTo>
                      <a:pt x="1829" y="2857"/>
                    </a:lnTo>
                    <a:lnTo>
                      <a:pt x="1840" y="2868"/>
                    </a:lnTo>
                    <a:lnTo>
                      <a:pt x="1848" y="2881"/>
                    </a:lnTo>
                    <a:lnTo>
                      <a:pt x="1851" y="2897"/>
                    </a:lnTo>
                    <a:lnTo>
                      <a:pt x="1851" y="2911"/>
                    </a:lnTo>
                    <a:lnTo>
                      <a:pt x="1847" y="2926"/>
                    </a:lnTo>
                    <a:lnTo>
                      <a:pt x="1839" y="2940"/>
                    </a:lnTo>
                    <a:lnTo>
                      <a:pt x="1829" y="2950"/>
                    </a:lnTo>
                    <a:lnTo>
                      <a:pt x="1816" y="2957"/>
                    </a:lnTo>
                    <a:lnTo>
                      <a:pt x="1248" y="3188"/>
                    </a:lnTo>
                    <a:lnTo>
                      <a:pt x="1242" y="3191"/>
                    </a:lnTo>
                    <a:lnTo>
                      <a:pt x="1236" y="3192"/>
                    </a:lnTo>
                    <a:lnTo>
                      <a:pt x="1227" y="3192"/>
                    </a:lnTo>
                    <a:lnTo>
                      <a:pt x="1209" y="3189"/>
                    </a:lnTo>
                    <a:lnTo>
                      <a:pt x="1194" y="3182"/>
                    </a:lnTo>
                    <a:lnTo>
                      <a:pt x="1180" y="3171"/>
                    </a:lnTo>
                    <a:lnTo>
                      <a:pt x="1170" y="3156"/>
                    </a:lnTo>
                    <a:lnTo>
                      <a:pt x="1167" y="3141"/>
                    </a:lnTo>
                    <a:lnTo>
                      <a:pt x="1167" y="3125"/>
                    </a:lnTo>
                    <a:lnTo>
                      <a:pt x="1172" y="3111"/>
                    </a:lnTo>
                    <a:lnTo>
                      <a:pt x="1179" y="3098"/>
                    </a:lnTo>
                    <a:lnTo>
                      <a:pt x="1189" y="3087"/>
                    </a:lnTo>
                    <a:lnTo>
                      <a:pt x="1203" y="3079"/>
                    </a:lnTo>
                    <a:lnTo>
                      <a:pt x="1771" y="2848"/>
                    </a:lnTo>
                    <a:lnTo>
                      <a:pt x="1786" y="2845"/>
                    </a:lnTo>
                    <a:close/>
                    <a:moveTo>
                      <a:pt x="1733" y="2561"/>
                    </a:moveTo>
                    <a:lnTo>
                      <a:pt x="1749" y="2561"/>
                    </a:lnTo>
                    <a:lnTo>
                      <a:pt x="1763" y="2565"/>
                    </a:lnTo>
                    <a:lnTo>
                      <a:pt x="1776" y="2573"/>
                    </a:lnTo>
                    <a:lnTo>
                      <a:pt x="1787" y="2584"/>
                    </a:lnTo>
                    <a:lnTo>
                      <a:pt x="1795" y="2597"/>
                    </a:lnTo>
                    <a:lnTo>
                      <a:pt x="1798" y="2613"/>
                    </a:lnTo>
                    <a:lnTo>
                      <a:pt x="1798" y="2627"/>
                    </a:lnTo>
                    <a:lnTo>
                      <a:pt x="1794" y="2642"/>
                    </a:lnTo>
                    <a:lnTo>
                      <a:pt x="1786" y="2656"/>
                    </a:lnTo>
                    <a:lnTo>
                      <a:pt x="1776" y="2666"/>
                    </a:lnTo>
                    <a:lnTo>
                      <a:pt x="1762" y="2673"/>
                    </a:lnTo>
                    <a:lnTo>
                      <a:pt x="1215" y="2887"/>
                    </a:lnTo>
                    <a:lnTo>
                      <a:pt x="1208" y="2891"/>
                    </a:lnTo>
                    <a:lnTo>
                      <a:pt x="1200" y="2892"/>
                    </a:lnTo>
                    <a:lnTo>
                      <a:pt x="1194" y="2893"/>
                    </a:lnTo>
                    <a:lnTo>
                      <a:pt x="1180" y="2891"/>
                    </a:lnTo>
                    <a:lnTo>
                      <a:pt x="1167" y="2887"/>
                    </a:lnTo>
                    <a:lnTo>
                      <a:pt x="1155" y="2878"/>
                    </a:lnTo>
                    <a:lnTo>
                      <a:pt x="1145" y="2868"/>
                    </a:lnTo>
                    <a:lnTo>
                      <a:pt x="1138" y="2855"/>
                    </a:lnTo>
                    <a:lnTo>
                      <a:pt x="1134" y="2839"/>
                    </a:lnTo>
                    <a:lnTo>
                      <a:pt x="1134" y="2824"/>
                    </a:lnTo>
                    <a:lnTo>
                      <a:pt x="1138" y="2809"/>
                    </a:lnTo>
                    <a:lnTo>
                      <a:pt x="1146" y="2796"/>
                    </a:lnTo>
                    <a:lnTo>
                      <a:pt x="1157" y="2785"/>
                    </a:lnTo>
                    <a:lnTo>
                      <a:pt x="1170" y="2777"/>
                    </a:lnTo>
                    <a:lnTo>
                      <a:pt x="1718" y="2564"/>
                    </a:lnTo>
                    <a:lnTo>
                      <a:pt x="1733" y="2561"/>
                    </a:lnTo>
                    <a:close/>
                    <a:moveTo>
                      <a:pt x="508" y="2061"/>
                    </a:moveTo>
                    <a:lnTo>
                      <a:pt x="524" y="2063"/>
                    </a:lnTo>
                    <a:lnTo>
                      <a:pt x="537" y="2070"/>
                    </a:lnTo>
                    <a:lnTo>
                      <a:pt x="550" y="2081"/>
                    </a:lnTo>
                    <a:lnTo>
                      <a:pt x="559" y="2093"/>
                    </a:lnTo>
                    <a:lnTo>
                      <a:pt x="566" y="2108"/>
                    </a:lnTo>
                    <a:lnTo>
                      <a:pt x="567" y="2122"/>
                    </a:lnTo>
                    <a:lnTo>
                      <a:pt x="565" y="2136"/>
                    </a:lnTo>
                    <a:lnTo>
                      <a:pt x="558" y="2151"/>
                    </a:lnTo>
                    <a:lnTo>
                      <a:pt x="470" y="2304"/>
                    </a:lnTo>
                    <a:lnTo>
                      <a:pt x="460" y="2316"/>
                    </a:lnTo>
                    <a:lnTo>
                      <a:pt x="448" y="2325"/>
                    </a:lnTo>
                    <a:lnTo>
                      <a:pt x="434" y="2332"/>
                    </a:lnTo>
                    <a:lnTo>
                      <a:pt x="419" y="2334"/>
                    </a:lnTo>
                    <a:lnTo>
                      <a:pt x="409" y="2333"/>
                    </a:lnTo>
                    <a:lnTo>
                      <a:pt x="399" y="2330"/>
                    </a:lnTo>
                    <a:lnTo>
                      <a:pt x="389" y="2325"/>
                    </a:lnTo>
                    <a:lnTo>
                      <a:pt x="377" y="2314"/>
                    </a:lnTo>
                    <a:lnTo>
                      <a:pt x="367" y="2302"/>
                    </a:lnTo>
                    <a:lnTo>
                      <a:pt x="361" y="2289"/>
                    </a:lnTo>
                    <a:lnTo>
                      <a:pt x="359" y="2273"/>
                    </a:lnTo>
                    <a:lnTo>
                      <a:pt x="363" y="2259"/>
                    </a:lnTo>
                    <a:lnTo>
                      <a:pt x="369" y="2245"/>
                    </a:lnTo>
                    <a:lnTo>
                      <a:pt x="458" y="2091"/>
                    </a:lnTo>
                    <a:lnTo>
                      <a:pt x="468" y="2078"/>
                    </a:lnTo>
                    <a:lnTo>
                      <a:pt x="480" y="2069"/>
                    </a:lnTo>
                    <a:lnTo>
                      <a:pt x="494" y="2063"/>
                    </a:lnTo>
                    <a:lnTo>
                      <a:pt x="508" y="2061"/>
                    </a:lnTo>
                    <a:close/>
                    <a:moveTo>
                      <a:pt x="2439" y="1949"/>
                    </a:moveTo>
                    <a:lnTo>
                      <a:pt x="2457" y="1949"/>
                    </a:lnTo>
                    <a:lnTo>
                      <a:pt x="2475" y="1955"/>
                    </a:lnTo>
                    <a:lnTo>
                      <a:pt x="2490" y="1967"/>
                    </a:lnTo>
                    <a:lnTo>
                      <a:pt x="2614" y="2091"/>
                    </a:lnTo>
                    <a:lnTo>
                      <a:pt x="2626" y="2106"/>
                    </a:lnTo>
                    <a:lnTo>
                      <a:pt x="2632" y="2124"/>
                    </a:lnTo>
                    <a:lnTo>
                      <a:pt x="2632" y="2142"/>
                    </a:lnTo>
                    <a:lnTo>
                      <a:pt x="2626" y="2158"/>
                    </a:lnTo>
                    <a:lnTo>
                      <a:pt x="2614" y="2174"/>
                    </a:lnTo>
                    <a:lnTo>
                      <a:pt x="2606" y="2182"/>
                    </a:lnTo>
                    <a:lnTo>
                      <a:pt x="2596" y="2187"/>
                    </a:lnTo>
                    <a:lnTo>
                      <a:pt x="2584" y="2190"/>
                    </a:lnTo>
                    <a:lnTo>
                      <a:pt x="2573" y="2192"/>
                    </a:lnTo>
                    <a:lnTo>
                      <a:pt x="2559" y="2189"/>
                    </a:lnTo>
                    <a:lnTo>
                      <a:pt x="2544" y="2184"/>
                    </a:lnTo>
                    <a:lnTo>
                      <a:pt x="2531" y="2174"/>
                    </a:lnTo>
                    <a:lnTo>
                      <a:pt x="2407" y="2050"/>
                    </a:lnTo>
                    <a:lnTo>
                      <a:pt x="2396" y="2035"/>
                    </a:lnTo>
                    <a:lnTo>
                      <a:pt x="2390" y="2017"/>
                    </a:lnTo>
                    <a:lnTo>
                      <a:pt x="2390" y="1999"/>
                    </a:lnTo>
                    <a:lnTo>
                      <a:pt x="2396" y="1983"/>
                    </a:lnTo>
                    <a:lnTo>
                      <a:pt x="2407" y="1967"/>
                    </a:lnTo>
                    <a:lnTo>
                      <a:pt x="2423" y="1955"/>
                    </a:lnTo>
                    <a:lnTo>
                      <a:pt x="2439" y="1949"/>
                    </a:lnTo>
                    <a:close/>
                    <a:moveTo>
                      <a:pt x="231" y="1376"/>
                    </a:moveTo>
                    <a:lnTo>
                      <a:pt x="246" y="1378"/>
                    </a:lnTo>
                    <a:lnTo>
                      <a:pt x="261" y="1384"/>
                    </a:lnTo>
                    <a:lnTo>
                      <a:pt x="272" y="1392"/>
                    </a:lnTo>
                    <a:lnTo>
                      <a:pt x="281" y="1405"/>
                    </a:lnTo>
                    <a:lnTo>
                      <a:pt x="286" y="1420"/>
                    </a:lnTo>
                    <a:lnTo>
                      <a:pt x="288" y="1436"/>
                    </a:lnTo>
                    <a:lnTo>
                      <a:pt x="286" y="1451"/>
                    </a:lnTo>
                    <a:lnTo>
                      <a:pt x="281" y="1465"/>
                    </a:lnTo>
                    <a:lnTo>
                      <a:pt x="272" y="1476"/>
                    </a:lnTo>
                    <a:lnTo>
                      <a:pt x="260" y="1485"/>
                    </a:lnTo>
                    <a:lnTo>
                      <a:pt x="244" y="1491"/>
                    </a:lnTo>
                    <a:lnTo>
                      <a:pt x="73" y="1541"/>
                    </a:lnTo>
                    <a:lnTo>
                      <a:pt x="59" y="1541"/>
                    </a:lnTo>
                    <a:lnTo>
                      <a:pt x="42" y="1538"/>
                    </a:lnTo>
                    <a:lnTo>
                      <a:pt x="29" y="1533"/>
                    </a:lnTo>
                    <a:lnTo>
                      <a:pt x="17" y="1524"/>
                    </a:lnTo>
                    <a:lnTo>
                      <a:pt x="8" y="1512"/>
                    </a:lnTo>
                    <a:lnTo>
                      <a:pt x="2" y="1496"/>
                    </a:lnTo>
                    <a:lnTo>
                      <a:pt x="0" y="1481"/>
                    </a:lnTo>
                    <a:lnTo>
                      <a:pt x="1" y="1465"/>
                    </a:lnTo>
                    <a:lnTo>
                      <a:pt x="7" y="1451"/>
                    </a:lnTo>
                    <a:lnTo>
                      <a:pt x="17" y="1439"/>
                    </a:lnTo>
                    <a:lnTo>
                      <a:pt x="29" y="1430"/>
                    </a:lnTo>
                    <a:lnTo>
                      <a:pt x="43" y="1426"/>
                    </a:lnTo>
                    <a:lnTo>
                      <a:pt x="214" y="1378"/>
                    </a:lnTo>
                    <a:lnTo>
                      <a:pt x="231" y="1376"/>
                    </a:lnTo>
                    <a:close/>
                    <a:moveTo>
                      <a:pt x="2617" y="1225"/>
                    </a:moveTo>
                    <a:lnTo>
                      <a:pt x="2795" y="1225"/>
                    </a:lnTo>
                    <a:lnTo>
                      <a:pt x="2813" y="1228"/>
                    </a:lnTo>
                    <a:lnTo>
                      <a:pt x="2829" y="1236"/>
                    </a:lnTo>
                    <a:lnTo>
                      <a:pt x="2843" y="1249"/>
                    </a:lnTo>
                    <a:lnTo>
                      <a:pt x="2850" y="1265"/>
                    </a:lnTo>
                    <a:lnTo>
                      <a:pt x="2854" y="1283"/>
                    </a:lnTo>
                    <a:lnTo>
                      <a:pt x="2850" y="1302"/>
                    </a:lnTo>
                    <a:lnTo>
                      <a:pt x="2843" y="1318"/>
                    </a:lnTo>
                    <a:lnTo>
                      <a:pt x="2829" y="1332"/>
                    </a:lnTo>
                    <a:lnTo>
                      <a:pt x="2813" y="1339"/>
                    </a:lnTo>
                    <a:lnTo>
                      <a:pt x="2795" y="1343"/>
                    </a:lnTo>
                    <a:lnTo>
                      <a:pt x="2617" y="1343"/>
                    </a:lnTo>
                    <a:lnTo>
                      <a:pt x="2598" y="1339"/>
                    </a:lnTo>
                    <a:lnTo>
                      <a:pt x="2582" y="1332"/>
                    </a:lnTo>
                    <a:lnTo>
                      <a:pt x="2570" y="1318"/>
                    </a:lnTo>
                    <a:lnTo>
                      <a:pt x="2561" y="1302"/>
                    </a:lnTo>
                    <a:lnTo>
                      <a:pt x="2558" y="1283"/>
                    </a:lnTo>
                    <a:lnTo>
                      <a:pt x="2561" y="1265"/>
                    </a:lnTo>
                    <a:lnTo>
                      <a:pt x="2570" y="1249"/>
                    </a:lnTo>
                    <a:lnTo>
                      <a:pt x="2582" y="1236"/>
                    </a:lnTo>
                    <a:lnTo>
                      <a:pt x="2598" y="1228"/>
                    </a:lnTo>
                    <a:lnTo>
                      <a:pt x="2617" y="1225"/>
                    </a:lnTo>
                    <a:close/>
                    <a:moveTo>
                      <a:pt x="1393" y="514"/>
                    </a:moveTo>
                    <a:lnTo>
                      <a:pt x="1324" y="517"/>
                    </a:lnTo>
                    <a:lnTo>
                      <a:pt x="1258" y="524"/>
                    </a:lnTo>
                    <a:lnTo>
                      <a:pt x="1196" y="536"/>
                    </a:lnTo>
                    <a:lnTo>
                      <a:pt x="1136" y="553"/>
                    </a:lnTo>
                    <a:lnTo>
                      <a:pt x="1081" y="572"/>
                    </a:lnTo>
                    <a:lnTo>
                      <a:pt x="1028" y="596"/>
                    </a:lnTo>
                    <a:lnTo>
                      <a:pt x="978" y="623"/>
                    </a:lnTo>
                    <a:lnTo>
                      <a:pt x="931" y="654"/>
                    </a:lnTo>
                    <a:lnTo>
                      <a:pt x="886" y="687"/>
                    </a:lnTo>
                    <a:lnTo>
                      <a:pt x="847" y="723"/>
                    </a:lnTo>
                    <a:lnTo>
                      <a:pt x="808" y="761"/>
                    </a:lnTo>
                    <a:lnTo>
                      <a:pt x="774" y="801"/>
                    </a:lnTo>
                    <a:lnTo>
                      <a:pt x="742" y="844"/>
                    </a:lnTo>
                    <a:lnTo>
                      <a:pt x="712" y="887"/>
                    </a:lnTo>
                    <a:lnTo>
                      <a:pt x="686" y="933"/>
                    </a:lnTo>
                    <a:lnTo>
                      <a:pt x="662" y="978"/>
                    </a:lnTo>
                    <a:lnTo>
                      <a:pt x="642" y="1026"/>
                    </a:lnTo>
                    <a:lnTo>
                      <a:pt x="624" y="1072"/>
                    </a:lnTo>
                    <a:lnTo>
                      <a:pt x="609" y="1120"/>
                    </a:lnTo>
                    <a:lnTo>
                      <a:pt x="597" y="1167"/>
                    </a:lnTo>
                    <a:lnTo>
                      <a:pt x="588" y="1213"/>
                    </a:lnTo>
                    <a:lnTo>
                      <a:pt x="581" y="1260"/>
                    </a:lnTo>
                    <a:lnTo>
                      <a:pt x="577" y="1305"/>
                    </a:lnTo>
                    <a:lnTo>
                      <a:pt x="576" y="1348"/>
                    </a:lnTo>
                    <a:lnTo>
                      <a:pt x="578" y="1400"/>
                    </a:lnTo>
                    <a:lnTo>
                      <a:pt x="584" y="1450"/>
                    </a:lnTo>
                    <a:lnTo>
                      <a:pt x="592" y="1499"/>
                    </a:lnTo>
                    <a:lnTo>
                      <a:pt x="605" y="1546"/>
                    </a:lnTo>
                    <a:lnTo>
                      <a:pt x="618" y="1593"/>
                    </a:lnTo>
                    <a:lnTo>
                      <a:pt x="634" y="1637"/>
                    </a:lnTo>
                    <a:lnTo>
                      <a:pt x="652" y="1679"/>
                    </a:lnTo>
                    <a:lnTo>
                      <a:pt x="670" y="1717"/>
                    </a:lnTo>
                    <a:lnTo>
                      <a:pt x="690" y="1755"/>
                    </a:lnTo>
                    <a:lnTo>
                      <a:pt x="708" y="1789"/>
                    </a:lnTo>
                    <a:lnTo>
                      <a:pt x="728" y="1821"/>
                    </a:lnTo>
                    <a:lnTo>
                      <a:pt x="746" y="1850"/>
                    </a:lnTo>
                    <a:lnTo>
                      <a:pt x="764" y="1875"/>
                    </a:lnTo>
                    <a:lnTo>
                      <a:pt x="779" y="1898"/>
                    </a:lnTo>
                    <a:lnTo>
                      <a:pt x="794" y="1915"/>
                    </a:lnTo>
                    <a:lnTo>
                      <a:pt x="805" y="1930"/>
                    </a:lnTo>
                    <a:lnTo>
                      <a:pt x="813" y="1940"/>
                    </a:lnTo>
                    <a:lnTo>
                      <a:pt x="818" y="1946"/>
                    </a:lnTo>
                    <a:lnTo>
                      <a:pt x="1058" y="2177"/>
                    </a:lnTo>
                    <a:lnTo>
                      <a:pt x="1149" y="2461"/>
                    </a:lnTo>
                    <a:lnTo>
                      <a:pt x="1739" y="2348"/>
                    </a:lnTo>
                    <a:lnTo>
                      <a:pt x="1807" y="2177"/>
                    </a:lnTo>
                    <a:lnTo>
                      <a:pt x="1816" y="2168"/>
                    </a:lnTo>
                    <a:lnTo>
                      <a:pt x="1818" y="2165"/>
                    </a:lnTo>
                    <a:lnTo>
                      <a:pt x="1824" y="2158"/>
                    </a:lnTo>
                    <a:lnTo>
                      <a:pt x="1834" y="2147"/>
                    </a:lnTo>
                    <a:lnTo>
                      <a:pt x="1847" y="2133"/>
                    </a:lnTo>
                    <a:lnTo>
                      <a:pt x="1863" y="2114"/>
                    </a:lnTo>
                    <a:lnTo>
                      <a:pt x="1881" y="2092"/>
                    </a:lnTo>
                    <a:lnTo>
                      <a:pt x="1902" y="2067"/>
                    </a:lnTo>
                    <a:lnTo>
                      <a:pt x="1924" y="2038"/>
                    </a:lnTo>
                    <a:lnTo>
                      <a:pt x="1949" y="2007"/>
                    </a:lnTo>
                    <a:lnTo>
                      <a:pt x="1974" y="1974"/>
                    </a:lnTo>
                    <a:lnTo>
                      <a:pt x="2001" y="1937"/>
                    </a:lnTo>
                    <a:lnTo>
                      <a:pt x="2027" y="1900"/>
                    </a:lnTo>
                    <a:lnTo>
                      <a:pt x="2054" y="1860"/>
                    </a:lnTo>
                    <a:lnTo>
                      <a:pt x="2080" y="1818"/>
                    </a:lnTo>
                    <a:lnTo>
                      <a:pt x="2106" y="1775"/>
                    </a:lnTo>
                    <a:lnTo>
                      <a:pt x="2131" y="1731"/>
                    </a:lnTo>
                    <a:lnTo>
                      <a:pt x="2155" y="1685"/>
                    </a:lnTo>
                    <a:lnTo>
                      <a:pt x="2177" y="1640"/>
                    </a:lnTo>
                    <a:lnTo>
                      <a:pt x="2197" y="1594"/>
                    </a:lnTo>
                    <a:lnTo>
                      <a:pt x="2216" y="1546"/>
                    </a:lnTo>
                    <a:lnTo>
                      <a:pt x="2232" y="1500"/>
                    </a:lnTo>
                    <a:lnTo>
                      <a:pt x="2245" y="1453"/>
                    </a:lnTo>
                    <a:lnTo>
                      <a:pt x="2254" y="1407"/>
                    </a:lnTo>
                    <a:lnTo>
                      <a:pt x="2260" y="1360"/>
                    </a:lnTo>
                    <a:lnTo>
                      <a:pt x="2262" y="1316"/>
                    </a:lnTo>
                    <a:lnTo>
                      <a:pt x="2260" y="1263"/>
                    </a:lnTo>
                    <a:lnTo>
                      <a:pt x="2255" y="1210"/>
                    </a:lnTo>
                    <a:lnTo>
                      <a:pt x="2245" y="1157"/>
                    </a:lnTo>
                    <a:lnTo>
                      <a:pt x="2233" y="1105"/>
                    </a:lnTo>
                    <a:lnTo>
                      <a:pt x="2215" y="1053"/>
                    </a:lnTo>
                    <a:lnTo>
                      <a:pt x="2195" y="1002"/>
                    </a:lnTo>
                    <a:lnTo>
                      <a:pt x="2171" y="953"/>
                    </a:lnTo>
                    <a:lnTo>
                      <a:pt x="2143" y="904"/>
                    </a:lnTo>
                    <a:lnTo>
                      <a:pt x="2112" y="858"/>
                    </a:lnTo>
                    <a:lnTo>
                      <a:pt x="2078" y="812"/>
                    </a:lnTo>
                    <a:lnTo>
                      <a:pt x="2039" y="770"/>
                    </a:lnTo>
                    <a:lnTo>
                      <a:pt x="1997" y="729"/>
                    </a:lnTo>
                    <a:lnTo>
                      <a:pt x="1952" y="692"/>
                    </a:lnTo>
                    <a:lnTo>
                      <a:pt x="1903" y="658"/>
                    </a:lnTo>
                    <a:lnTo>
                      <a:pt x="1851" y="626"/>
                    </a:lnTo>
                    <a:lnTo>
                      <a:pt x="1796" y="598"/>
                    </a:lnTo>
                    <a:lnTo>
                      <a:pt x="1736" y="574"/>
                    </a:lnTo>
                    <a:lnTo>
                      <a:pt x="1674" y="553"/>
                    </a:lnTo>
                    <a:lnTo>
                      <a:pt x="1609" y="536"/>
                    </a:lnTo>
                    <a:lnTo>
                      <a:pt x="1540" y="524"/>
                    </a:lnTo>
                    <a:lnTo>
                      <a:pt x="1468" y="517"/>
                    </a:lnTo>
                    <a:lnTo>
                      <a:pt x="1393" y="514"/>
                    </a:lnTo>
                    <a:close/>
                    <a:moveTo>
                      <a:pt x="1393" y="396"/>
                    </a:moveTo>
                    <a:lnTo>
                      <a:pt x="1474" y="399"/>
                    </a:lnTo>
                    <a:lnTo>
                      <a:pt x="1553" y="407"/>
                    </a:lnTo>
                    <a:lnTo>
                      <a:pt x="1628" y="419"/>
                    </a:lnTo>
                    <a:lnTo>
                      <a:pt x="1700" y="437"/>
                    </a:lnTo>
                    <a:lnTo>
                      <a:pt x="1768" y="458"/>
                    </a:lnTo>
                    <a:lnTo>
                      <a:pt x="1834" y="484"/>
                    </a:lnTo>
                    <a:lnTo>
                      <a:pt x="1894" y="514"/>
                    </a:lnTo>
                    <a:lnTo>
                      <a:pt x="1953" y="547"/>
                    </a:lnTo>
                    <a:lnTo>
                      <a:pt x="2007" y="584"/>
                    </a:lnTo>
                    <a:lnTo>
                      <a:pt x="2058" y="623"/>
                    </a:lnTo>
                    <a:lnTo>
                      <a:pt x="2106" y="666"/>
                    </a:lnTo>
                    <a:lnTo>
                      <a:pt x="2149" y="712"/>
                    </a:lnTo>
                    <a:lnTo>
                      <a:pt x="2188" y="759"/>
                    </a:lnTo>
                    <a:lnTo>
                      <a:pt x="2225" y="809"/>
                    </a:lnTo>
                    <a:lnTo>
                      <a:pt x="2257" y="861"/>
                    </a:lnTo>
                    <a:lnTo>
                      <a:pt x="2286" y="915"/>
                    </a:lnTo>
                    <a:lnTo>
                      <a:pt x="2311" y="970"/>
                    </a:lnTo>
                    <a:lnTo>
                      <a:pt x="2332" y="1026"/>
                    </a:lnTo>
                    <a:lnTo>
                      <a:pt x="2350" y="1083"/>
                    </a:lnTo>
                    <a:lnTo>
                      <a:pt x="2363" y="1141"/>
                    </a:lnTo>
                    <a:lnTo>
                      <a:pt x="2373" y="1199"/>
                    </a:lnTo>
                    <a:lnTo>
                      <a:pt x="2379" y="1258"/>
                    </a:lnTo>
                    <a:lnTo>
                      <a:pt x="2381" y="1316"/>
                    </a:lnTo>
                    <a:lnTo>
                      <a:pt x="2379" y="1368"/>
                    </a:lnTo>
                    <a:lnTo>
                      <a:pt x="2372" y="1420"/>
                    </a:lnTo>
                    <a:lnTo>
                      <a:pt x="2361" y="1472"/>
                    </a:lnTo>
                    <a:lnTo>
                      <a:pt x="2348" y="1525"/>
                    </a:lnTo>
                    <a:lnTo>
                      <a:pt x="2330" y="1578"/>
                    </a:lnTo>
                    <a:lnTo>
                      <a:pt x="2310" y="1630"/>
                    </a:lnTo>
                    <a:lnTo>
                      <a:pt x="2288" y="1681"/>
                    </a:lnTo>
                    <a:lnTo>
                      <a:pt x="2264" y="1732"/>
                    </a:lnTo>
                    <a:lnTo>
                      <a:pt x="2238" y="1782"/>
                    </a:lnTo>
                    <a:lnTo>
                      <a:pt x="2211" y="1830"/>
                    </a:lnTo>
                    <a:lnTo>
                      <a:pt x="2183" y="1878"/>
                    </a:lnTo>
                    <a:lnTo>
                      <a:pt x="2154" y="1922"/>
                    </a:lnTo>
                    <a:lnTo>
                      <a:pt x="2125" y="1966"/>
                    </a:lnTo>
                    <a:lnTo>
                      <a:pt x="2097" y="2007"/>
                    </a:lnTo>
                    <a:lnTo>
                      <a:pt x="2068" y="2046"/>
                    </a:lnTo>
                    <a:lnTo>
                      <a:pt x="2040" y="2082"/>
                    </a:lnTo>
                    <a:lnTo>
                      <a:pt x="2015" y="2115"/>
                    </a:lnTo>
                    <a:lnTo>
                      <a:pt x="1991" y="2145"/>
                    </a:lnTo>
                    <a:lnTo>
                      <a:pt x="1968" y="2172"/>
                    </a:lnTo>
                    <a:lnTo>
                      <a:pt x="1949" y="2195"/>
                    </a:lnTo>
                    <a:lnTo>
                      <a:pt x="1931" y="2215"/>
                    </a:lnTo>
                    <a:lnTo>
                      <a:pt x="1918" y="2230"/>
                    </a:lnTo>
                    <a:lnTo>
                      <a:pt x="1908" y="2242"/>
                    </a:lnTo>
                    <a:lnTo>
                      <a:pt x="1821" y="2452"/>
                    </a:lnTo>
                    <a:lnTo>
                      <a:pt x="1070" y="2597"/>
                    </a:lnTo>
                    <a:lnTo>
                      <a:pt x="955" y="2242"/>
                    </a:lnTo>
                    <a:lnTo>
                      <a:pt x="729" y="2026"/>
                    </a:lnTo>
                    <a:lnTo>
                      <a:pt x="726" y="2022"/>
                    </a:lnTo>
                    <a:lnTo>
                      <a:pt x="720" y="2015"/>
                    </a:lnTo>
                    <a:lnTo>
                      <a:pt x="710" y="2003"/>
                    </a:lnTo>
                    <a:lnTo>
                      <a:pt x="696" y="1987"/>
                    </a:lnTo>
                    <a:lnTo>
                      <a:pt x="682" y="1967"/>
                    </a:lnTo>
                    <a:lnTo>
                      <a:pt x="665" y="1944"/>
                    </a:lnTo>
                    <a:lnTo>
                      <a:pt x="648" y="1919"/>
                    </a:lnTo>
                    <a:lnTo>
                      <a:pt x="629" y="1889"/>
                    </a:lnTo>
                    <a:lnTo>
                      <a:pt x="609" y="1857"/>
                    </a:lnTo>
                    <a:lnTo>
                      <a:pt x="589" y="1821"/>
                    </a:lnTo>
                    <a:lnTo>
                      <a:pt x="569" y="1784"/>
                    </a:lnTo>
                    <a:lnTo>
                      <a:pt x="549" y="1744"/>
                    </a:lnTo>
                    <a:lnTo>
                      <a:pt x="532" y="1701"/>
                    </a:lnTo>
                    <a:lnTo>
                      <a:pt x="514" y="1656"/>
                    </a:lnTo>
                    <a:lnTo>
                      <a:pt x="498" y="1609"/>
                    </a:lnTo>
                    <a:lnTo>
                      <a:pt x="484" y="1560"/>
                    </a:lnTo>
                    <a:lnTo>
                      <a:pt x="473" y="1510"/>
                    </a:lnTo>
                    <a:lnTo>
                      <a:pt x="464" y="1457"/>
                    </a:lnTo>
                    <a:lnTo>
                      <a:pt x="460" y="1404"/>
                    </a:lnTo>
                    <a:lnTo>
                      <a:pt x="458" y="1348"/>
                    </a:lnTo>
                    <a:lnTo>
                      <a:pt x="459" y="1301"/>
                    </a:lnTo>
                    <a:lnTo>
                      <a:pt x="463" y="1251"/>
                    </a:lnTo>
                    <a:lnTo>
                      <a:pt x="470" y="1200"/>
                    </a:lnTo>
                    <a:lnTo>
                      <a:pt x="480" y="1149"/>
                    </a:lnTo>
                    <a:lnTo>
                      <a:pt x="493" y="1097"/>
                    </a:lnTo>
                    <a:lnTo>
                      <a:pt x="508" y="1045"/>
                    </a:lnTo>
                    <a:lnTo>
                      <a:pt x="527" y="994"/>
                    </a:lnTo>
                    <a:lnTo>
                      <a:pt x="548" y="943"/>
                    </a:lnTo>
                    <a:lnTo>
                      <a:pt x="574" y="892"/>
                    </a:lnTo>
                    <a:lnTo>
                      <a:pt x="601" y="842"/>
                    </a:lnTo>
                    <a:lnTo>
                      <a:pt x="631" y="793"/>
                    </a:lnTo>
                    <a:lnTo>
                      <a:pt x="665" y="747"/>
                    </a:lnTo>
                    <a:lnTo>
                      <a:pt x="702" y="702"/>
                    </a:lnTo>
                    <a:lnTo>
                      <a:pt x="742" y="658"/>
                    </a:lnTo>
                    <a:lnTo>
                      <a:pt x="785" y="617"/>
                    </a:lnTo>
                    <a:lnTo>
                      <a:pt x="831" y="579"/>
                    </a:lnTo>
                    <a:lnTo>
                      <a:pt x="880" y="544"/>
                    </a:lnTo>
                    <a:lnTo>
                      <a:pt x="933" y="512"/>
                    </a:lnTo>
                    <a:lnTo>
                      <a:pt x="988" y="482"/>
                    </a:lnTo>
                    <a:lnTo>
                      <a:pt x="1048" y="458"/>
                    </a:lnTo>
                    <a:lnTo>
                      <a:pt x="1110" y="435"/>
                    </a:lnTo>
                    <a:lnTo>
                      <a:pt x="1175" y="419"/>
                    </a:lnTo>
                    <a:lnTo>
                      <a:pt x="1245" y="407"/>
                    </a:lnTo>
                    <a:lnTo>
                      <a:pt x="1316" y="399"/>
                    </a:lnTo>
                    <a:lnTo>
                      <a:pt x="1393" y="396"/>
                    </a:lnTo>
                    <a:close/>
                    <a:moveTo>
                      <a:pt x="360" y="396"/>
                    </a:moveTo>
                    <a:lnTo>
                      <a:pt x="376" y="398"/>
                    </a:lnTo>
                    <a:lnTo>
                      <a:pt x="389" y="404"/>
                    </a:lnTo>
                    <a:lnTo>
                      <a:pt x="544" y="494"/>
                    </a:lnTo>
                    <a:lnTo>
                      <a:pt x="556" y="504"/>
                    </a:lnTo>
                    <a:lnTo>
                      <a:pt x="566" y="516"/>
                    </a:lnTo>
                    <a:lnTo>
                      <a:pt x="571" y="530"/>
                    </a:lnTo>
                    <a:lnTo>
                      <a:pt x="573" y="545"/>
                    </a:lnTo>
                    <a:lnTo>
                      <a:pt x="570" y="559"/>
                    </a:lnTo>
                    <a:lnTo>
                      <a:pt x="564" y="574"/>
                    </a:lnTo>
                    <a:lnTo>
                      <a:pt x="555" y="586"/>
                    </a:lnTo>
                    <a:lnTo>
                      <a:pt x="544" y="595"/>
                    </a:lnTo>
                    <a:lnTo>
                      <a:pt x="529" y="601"/>
                    </a:lnTo>
                    <a:lnTo>
                      <a:pt x="514" y="603"/>
                    </a:lnTo>
                    <a:lnTo>
                      <a:pt x="504" y="602"/>
                    </a:lnTo>
                    <a:lnTo>
                      <a:pt x="494" y="599"/>
                    </a:lnTo>
                    <a:lnTo>
                      <a:pt x="484" y="595"/>
                    </a:lnTo>
                    <a:lnTo>
                      <a:pt x="330" y="505"/>
                    </a:lnTo>
                    <a:lnTo>
                      <a:pt x="317" y="495"/>
                    </a:lnTo>
                    <a:lnTo>
                      <a:pt x="307" y="483"/>
                    </a:lnTo>
                    <a:lnTo>
                      <a:pt x="302" y="469"/>
                    </a:lnTo>
                    <a:lnTo>
                      <a:pt x="301" y="454"/>
                    </a:lnTo>
                    <a:lnTo>
                      <a:pt x="303" y="440"/>
                    </a:lnTo>
                    <a:lnTo>
                      <a:pt x="309" y="425"/>
                    </a:lnTo>
                    <a:lnTo>
                      <a:pt x="319" y="412"/>
                    </a:lnTo>
                    <a:lnTo>
                      <a:pt x="333" y="403"/>
                    </a:lnTo>
                    <a:lnTo>
                      <a:pt x="346" y="398"/>
                    </a:lnTo>
                    <a:lnTo>
                      <a:pt x="360" y="396"/>
                    </a:lnTo>
                    <a:close/>
                    <a:moveTo>
                      <a:pt x="2594" y="367"/>
                    </a:moveTo>
                    <a:lnTo>
                      <a:pt x="2612" y="367"/>
                    </a:lnTo>
                    <a:lnTo>
                      <a:pt x="2628" y="372"/>
                    </a:lnTo>
                    <a:lnTo>
                      <a:pt x="2644" y="385"/>
                    </a:lnTo>
                    <a:lnTo>
                      <a:pt x="2655" y="400"/>
                    </a:lnTo>
                    <a:lnTo>
                      <a:pt x="2660" y="417"/>
                    </a:lnTo>
                    <a:lnTo>
                      <a:pt x="2660" y="434"/>
                    </a:lnTo>
                    <a:lnTo>
                      <a:pt x="2655" y="452"/>
                    </a:lnTo>
                    <a:lnTo>
                      <a:pt x="2644" y="467"/>
                    </a:lnTo>
                    <a:lnTo>
                      <a:pt x="2520" y="591"/>
                    </a:lnTo>
                    <a:lnTo>
                      <a:pt x="2507" y="601"/>
                    </a:lnTo>
                    <a:lnTo>
                      <a:pt x="2492" y="607"/>
                    </a:lnTo>
                    <a:lnTo>
                      <a:pt x="2478" y="609"/>
                    </a:lnTo>
                    <a:lnTo>
                      <a:pt x="2464" y="607"/>
                    </a:lnTo>
                    <a:lnTo>
                      <a:pt x="2449" y="601"/>
                    </a:lnTo>
                    <a:lnTo>
                      <a:pt x="2437" y="591"/>
                    </a:lnTo>
                    <a:lnTo>
                      <a:pt x="2425" y="576"/>
                    </a:lnTo>
                    <a:lnTo>
                      <a:pt x="2419" y="559"/>
                    </a:lnTo>
                    <a:lnTo>
                      <a:pt x="2419" y="542"/>
                    </a:lnTo>
                    <a:lnTo>
                      <a:pt x="2425" y="524"/>
                    </a:lnTo>
                    <a:lnTo>
                      <a:pt x="2437" y="508"/>
                    </a:lnTo>
                    <a:lnTo>
                      <a:pt x="2561" y="385"/>
                    </a:lnTo>
                    <a:lnTo>
                      <a:pt x="2576" y="372"/>
                    </a:lnTo>
                    <a:lnTo>
                      <a:pt x="2594" y="367"/>
                    </a:lnTo>
                    <a:close/>
                    <a:moveTo>
                      <a:pt x="1345" y="0"/>
                    </a:moveTo>
                    <a:lnTo>
                      <a:pt x="1364" y="2"/>
                    </a:lnTo>
                    <a:lnTo>
                      <a:pt x="1379" y="11"/>
                    </a:lnTo>
                    <a:lnTo>
                      <a:pt x="1393" y="24"/>
                    </a:lnTo>
                    <a:lnTo>
                      <a:pt x="1401" y="40"/>
                    </a:lnTo>
                    <a:lnTo>
                      <a:pt x="1404" y="59"/>
                    </a:lnTo>
                    <a:lnTo>
                      <a:pt x="1404" y="201"/>
                    </a:lnTo>
                    <a:lnTo>
                      <a:pt x="1401" y="220"/>
                    </a:lnTo>
                    <a:lnTo>
                      <a:pt x="1393" y="235"/>
                    </a:lnTo>
                    <a:lnTo>
                      <a:pt x="1379" y="249"/>
                    </a:lnTo>
                    <a:lnTo>
                      <a:pt x="1364" y="256"/>
                    </a:lnTo>
                    <a:lnTo>
                      <a:pt x="1345" y="260"/>
                    </a:lnTo>
                    <a:lnTo>
                      <a:pt x="1326" y="256"/>
                    </a:lnTo>
                    <a:lnTo>
                      <a:pt x="1310" y="249"/>
                    </a:lnTo>
                    <a:lnTo>
                      <a:pt x="1298" y="235"/>
                    </a:lnTo>
                    <a:lnTo>
                      <a:pt x="1289" y="220"/>
                    </a:lnTo>
                    <a:lnTo>
                      <a:pt x="1285" y="201"/>
                    </a:lnTo>
                    <a:lnTo>
                      <a:pt x="1285" y="59"/>
                    </a:lnTo>
                    <a:lnTo>
                      <a:pt x="1289" y="40"/>
                    </a:lnTo>
                    <a:lnTo>
                      <a:pt x="1298" y="24"/>
                    </a:lnTo>
                    <a:lnTo>
                      <a:pt x="1310" y="11"/>
                    </a:lnTo>
                    <a:lnTo>
                      <a:pt x="1326" y="2"/>
                    </a:lnTo>
                    <a:lnTo>
                      <a:pt x="1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31" name="Freeform 182">
                <a:extLst>
                  <a:ext uri="{FF2B5EF4-FFF2-40B4-BE49-F238E27FC236}">
                    <a16:creationId xmlns:a16="http://schemas.microsoft.com/office/drawing/2014/main" id="{C6969DD5-40CA-4D16-9A8A-B313D01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0788" y="4629150"/>
                <a:ext cx="123825" cy="103187"/>
              </a:xfrm>
              <a:custGeom>
                <a:avLst/>
                <a:gdLst>
                  <a:gd name="T0" fmla="*/ 542 w 549"/>
                  <a:gd name="T1" fmla="*/ 4 h 458"/>
                  <a:gd name="T2" fmla="*/ 545 w 549"/>
                  <a:gd name="T3" fmla="*/ 25 h 458"/>
                  <a:gd name="T4" fmla="*/ 548 w 549"/>
                  <a:gd name="T5" fmla="*/ 61 h 458"/>
                  <a:gd name="T6" fmla="*/ 548 w 549"/>
                  <a:gd name="T7" fmla="*/ 107 h 458"/>
                  <a:gd name="T8" fmla="*/ 543 w 549"/>
                  <a:gd name="T9" fmla="*/ 161 h 458"/>
                  <a:gd name="T10" fmla="*/ 530 w 549"/>
                  <a:gd name="T11" fmla="*/ 220 h 458"/>
                  <a:gd name="T12" fmla="*/ 508 w 549"/>
                  <a:gd name="T13" fmla="*/ 278 h 458"/>
                  <a:gd name="T14" fmla="*/ 472 w 549"/>
                  <a:gd name="T15" fmla="*/ 336 h 458"/>
                  <a:gd name="T16" fmla="*/ 423 w 549"/>
                  <a:gd name="T17" fmla="*/ 387 h 458"/>
                  <a:gd name="T18" fmla="*/ 355 w 549"/>
                  <a:gd name="T19" fmla="*/ 429 h 458"/>
                  <a:gd name="T20" fmla="*/ 272 w 549"/>
                  <a:gd name="T21" fmla="*/ 455 h 458"/>
                  <a:gd name="T22" fmla="*/ 202 w 549"/>
                  <a:gd name="T23" fmla="*/ 456 h 458"/>
                  <a:gd name="T24" fmla="*/ 147 w 549"/>
                  <a:gd name="T25" fmla="*/ 441 h 458"/>
                  <a:gd name="T26" fmla="*/ 93 w 549"/>
                  <a:gd name="T27" fmla="*/ 407 h 458"/>
                  <a:gd name="T28" fmla="*/ 52 w 549"/>
                  <a:gd name="T29" fmla="*/ 365 h 458"/>
                  <a:gd name="T30" fmla="*/ 24 w 549"/>
                  <a:gd name="T31" fmla="*/ 321 h 458"/>
                  <a:gd name="T32" fmla="*/ 7 w 549"/>
                  <a:gd name="T33" fmla="*/ 287 h 458"/>
                  <a:gd name="T34" fmla="*/ 0 w 549"/>
                  <a:gd name="T35" fmla="*/ 268 h 458"/>
                  <a:gd name="T36" fmla="*/ 116 w 549"/>
                  <a:gd name="T37" fmla="*/ 244 h 458"/>
                  <a:gd name="T38" fmla="*/ 133 w 549"/>
                  <a:gd name="T39" fmla="*/ 275 h 458"/>
                  <a:gd name="T40" fmla="*/ 160 w 549"/>
                  <a:gd name="T41" fmla="*/ 308 h 458"/>
                  <a:gd name="T42" fmla="*/ 195 w 549"/>
                  <a:gd name="T43" fmla="*/ 334 h 458"/>
                  <a:gd name="T44" fmla="*/ 235 w 549"/>
                  <a:gd name="T45" fmla="*/ 341 h 458"/>
                  <a:gd name="T46" fmla="*/ 280 w 549"/>
                  <a:gd name="T47" fmla="*/ 332 h 458"/>
                  <a:gd name="T48" fmla="*/ 332 w 549"/>
                  <a:gd name="T49" fmla="*/ 306 h 458"/>
                  <a:gd name="T50" fmla="*/ 375 w 549"/>
                  <a:gd name="T51" fmla="*/ 266 h 458"/>
                  <a:gd name="T52" fmla="*/ 404 w 549"/>
                  <a:gd name="T53" fmla="*/ 220 h 458"/>
                  <a:gd name="T54" fmla="*/ 420 w 549"/>
                  <a:gd name="T55" fmla="*/ 170 h 458"/>
                  <a:gd name="T56" fmla="*/ 428 w 549"/>
                  <a:gd name="T57" fmla="*/ 123 h 458"/>
                  <a:gd name="T58" fmla="*/ 430 w 549"/>
                  <a:gd name="T59" fmla="*/ 79 h 458"/>
                  <a:gd name="T60" fmla="*/ 428 w 549"/>
                  <a:gd name="T61" fmla="*/ 45 h 458"/>
                  <a:gd name="T62" fmla="*/ 426 w 549"/>
                  <a:gd name="T63" fmla="*/ 24 h 458"/>
                  <a:gd name="T64" fmla="*/ 541 w 549"/>
                  <a:gd name="T65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9" h="458">
                    <a:moveTo>
                      <a:pt x="541" y="0"/>
                    </a:moveTo>
                    <a:lnTo>
                      <a:pt x="542" y="4"/>
                    </a:lnTo>
                    <a:lnTo>
                      <a:pt x="543" y="13"/>
                    </a:lnTo>
                    <a:lnTo>
                      <a:pt x="545" y="25"/>
                    </a:lnTo>
                    <a:lnTo>
                      <a:pt x="546" y="42"/>
                    </a:lnTo>
                    <a:lnTo>
                      <a:pt x="548" y="61"/>
                    </a:lnTo>
                    <a:lnTo>
                      <a:pt x="549" y="83"/>
                    </a:lnTo>
                    <a:lnTo>
                      <a:pt x="548" y="107"/>
                    </a:lnTo>
                    <a:lnTo>
                      <a:pt x="546" y="134"/>
                    </a:lnTo>
                    <a:lnTo>
                      <a:pt x="543" y="161"/>
                    </a:lnTo>
                    <a:lnTo>
                      <a:pt x="538" y="190"/>
                    </a:lnTo>
                    <a:lnTo>
                      <a:pt x="530" y="220"/>
                    </a:lnTo>
                    <a:lnTo>
                      <a:pt x="520" y="250"/>
                    </a:lnTo>
                    <a:lnTo>
                      <a:pt x="508" y="278"/>
                    </a:lnTo>
                    <a:lnTo>
                      <a:pt x="491" y="307"/>
                    </a:lnTo>
                    <a:lnTo>
                      <a:pt x="472" y="336"/>
                    </a:lnTo>
                    <a:lnTo>
                      <a:pt x="449" y="362"/>
                    </a:lnTo>
                    <a:lnTo>
                      <a:pt x="423" y="387"/>
                    </a:lnTo>
                    <a:lnTo>
                      <a:pt x="391" y="409"/>
                    </a:lnTo>
                    <a:lnTo>
                      <a:pt x="355" y="429"/>
                    </a:lnTo>
                    <a:lnTo>
                      <a:pt x="313" y="445"/>
                    </a:lnTo>
                    <a:lnTo>
                      <a:pt x="272" y="455"/>
                    </a:lnTo>
                    <a:lnTo>
                      <a:pt x="230" y="458"/>
                    </a:lnTo>
                    <a:lnTo>
                      <a:pt x="202" y="456"/>
                    </a:lnTo>
                    <a:lnTo>
                      <a:pt x="175" y="451"/>
                    </a:lnTo>
                    <a:lnTo>
                      <a:pt x="147" y="441"/>
                    </a:lnTo>
                    <a:lnTo>
                      <a:pt x="119" y="425"/>
                    </a:lnTo>
                    <a:lnTo>
                      <a:pt x="93" y="407"/>
                    </a:lnTo>
                    <a:lnTo>
                      <a:pt x="71" y="387"/>
                    </a:lnTo>
                    <a:lnTo>
                      <a:pt x="52" y="365"/>
                    </a:lnTo>
                    <a:lnTo>
                      <a:pt x="36" y="342"/>
                    </a:lnTo>
                    <a:lnTo>
                      <a:pt x="24" y="321"/>
                    </a:lnTo>
                    <a:lnTo>
                      <a:pt x="14" y="303"/>
                    </a:lnTo>
                    <a:lnTo>
                      <a:pt x="7" y="287"/>
                    </a:lnTo>
                    <a:lnTo>
                      <a:pt x="2" y="275"/>
                    </a:lnTo>
                    <a:lnTo>
                      <a:pt x="0" y="268"/>
                    </a:lnTo>
                    <a:lnTo>
                      <a:pt x="112" y="233"/>
                    </a:lnTo>
                    <a:lnTo>
                      <a:pt x="116" y="244"/>
                    </a:lnTo>
                    <a:lnTo>
                      <a:pt x="123" y="258"/>
                    </a:lnTo>
                    <a:lnTo>
                      <a:pt x="133" y="275"/>
                    </a:lnTo>
                    <a:lnTo>
                      <a:pt x="144" y="293"/>
                    </a:lnTo>
                    <a:lnTo>
                      <a:pt x="160" y="308"/>
                    </a:lnTo>
                    <a:lnTo>
                      <a:pt x="176" y="323"/>
                    </a:lnTo>
                    <a:lnTo>
                      <a:pt x="195" y="334"/>
                    </a:lnTo>
                    <a:lnTo>
                      <a:pt x="214" y="339"/>
                    </a:lnTo>
                    <a:lnTo>
                      <a:pt x="235" y="341"/>
                    </a:lnTo>
                    <a:lnTo>
                      <a:pt x="257" y="339"/>
                    </a:lnTo>
                    <a:lnTo>
                      <a:pt x="280" y="332"/>
                    </a:lnTo>
                    <a:lnTo>
                      <a:pt x="304" y="323"/>
                    </a:lnTo>
                    <a:lnTo>
                      <a:pt x="332" y="306"/>
                    </a:lnTo>
                    <a:lnTo>
                      <a:pt x="356" y="287"/>
                    </a:lnTo>
                    <a:lnTo>
                      <a:pt x="375" y="266"/>
                    </a:lnTo>
                    <a:lnTo>
                      <a:pt x="391" y="244"/>
                    </a:lnTo>
                    <a:lnTo>
                      <a:pt x="404" y="220"/>
                    </a:lnTo>
                    <a:lnTo>
                      <a:pt x="414" y="195"/>
                    </a:lnTo>
                    <a:lnTo>
                      <a:pt x="420" y="170"/>
                    </a:lnTo>
                    <a:lnTo>
                      <a:pt x="425" y="146"/>
                    </a:lnTo>
                    <a:lnTo>
                      <a:pt x="428" y="123"/>
                    </a:lnTo>
                    <a:lnTo>
                      <a:pt x="429" y="99"/>
                    </a:lnTo>
                    <a:lnTo>
                      <a:pt x="430" y="79"/>
                    </a:lnTo>
                    <a:lnTo>
                      <a:pt x="429" y="61"/>
                    </a:lnTo>
                    <a:lnTo>
                      <a:pt x="428" y="45"/>
                    </a:lnTo>
                    <a:lnTo>
                      <a:pt x="427" y="33"/>
                    </a:lnTo>
                    <a:lnTo>
                      <a:pt x="426" y="24"/>
                    </a:lnTo>
                    <a:lnTo>
                      <a:pt x="426" y="21"/>
                    </a:lnTo>
                    <a:lnTo>
                      <a:pt x="5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32" name="Freeform 183">
                <a:extLst>
                  <a:ext uri="{FF2B5EF4-FFF2-40B4-BE49-F238E27FC236}">
                    <a16:creationId xmlns:a16="http://schemas.microsoft.com/office/drawing/2014/main" id="{47EE0E99-AEF9-4C83-8D43-7DF329A2A9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70775" y="4130675"/>
                <a:ext cx="211138" cy="147637"/>
              </a:xfrm>
              <a:custGeom>
                <a:avLst/>
                <a:gdLst>
                  <a:gd name="T0" fmla="*/ 287 w 929"/>
                  <a:gd name="T1" fmla="*/ 328 h 654"/>
                  <a:gd name="T2" fmla="*/ 553 w 929"/>
                  <a:gd name="T3" fmla="*/ 437 h 654"/>
                  <a:gd name="T4" fmla="*/ 553 w 929"/>
                  <a:gd name="T5" fmla="*/ 654 h 654"/>
                  <a:gd name="T6" fmla="*/ 287 w 929"/>
                  <a:gd name="T7" fmla="*/ 545 h 654"/>
                  <a:gd name="T8" fmla="*/ 287 w 929"/>
                  <a:gd name="T9" fmla="*/ 328 h 654"/>
                  <a:gd name="T10" fmla="*/ 760 w 929"/>
                  <a:gd name="T11" fmla="*/ 284 h 654"/>
                  <a:gd name="T12" fmla="*/ 760 w 929"/>
                  <a:gd name="T13" fmla="*/ 506 h 654"/>
                  <a:gd name="T14" fmla="*/ 583 w 929"/>
                  <a:gd name="T15" fmla="*/ 654 h 654"/>
                  <a:gd name="T16" fmla="*/ 583 w 929"/>
                  <a:gd name="T17" fmla="*/ 435 h 654"/>
                  <a:gd name="T18" fmla="*/ 760 w 929"/>
                  <a:gd name="T19" fmla="*/ 284 h 654"/>
                  <a:gd name="T20" fmla="*/ 3 w 929"/>
                  <a:gd name="T21" fmla="*/ 215 h 654"/>
                  <a:gd name="T22" fmla="*/ 257 w 929"/>
                  <a:gd name="T23" fmla="*/ 319 h 654"/>
                  <a:gd name="T24" fmla="*/ 257 w 929"/>
                  <a:gd name="T25" fmla="*/ 536 h 654"/>
                  <a:gd name="T26" fmla="*/ 0 w 929"/>
                  <a:gd name="T27" fmla="*/ 428 h 654"/>
                  <a:gd name="T28" fmla="*/ 3 w 929"/>
                  <a:gd name="T29" fmla="*/ 215 h 654"/>
                  <a:gd name="T30" fmla="*/ 474 w 929"/>
                  <a:gd name="T31" fmla="*/ 142 h 654"/>
                  <a:gd name="T32" fmla="*/ 749 w 929"/>
                  <a:gd name="T33" fmla="*/ 252 h 654"/>
                  <a:gd name="T34" fmla="*/ 568 w 929"/>
                  <a:gd name="T35" fmla="*/ 399 h 654"/>
                  <a:gd name="T36" fmla="*/ 301 w 929"/>
                  <a:gd name="T37" fmla="*/ 296 h 654"/>
                  <a:gd name="T38" fmla="*/ 474 w 929"/>
                  <a:gd name="T39" fmla="*/ 142 h 654"/>
                  <a:gd name="T40" fmla="*/ 926 w 929"/>
                  <a:gd name="T41" fmla="*/ 133 h 654"/>
                  <a:gd name="T42" fmla="*/ 929 w 929"/>
                  <a:gd name="T43" fmla="*/ 354 h 654"/>
                  <a:gd name="T44" fmla="*/ 790 w 929"/>
                  <a:gd name="T45" fmla="*/ 479 h 654"/>
                  <a:gd name="T46" fmla="*/ 790 w 929"/>
                  <a:gd name="T47" fmla="*/ 261 h 654"/>
                  <a:gd name="T48" fmla="*/ 926 w 929"/>
                  <a:gd name="T49" fmla="*/ 133 h 654"/>
                  <a:gd name="T50" fmla="*/ 199 w 929"/>
                  <a:gd name="T51" fmla="*/ 32 h 654"/>
                  <a:gd name="T52" fmla="*/ 444 w 929"/>
                  <a:gd name="T53" fmla="*/ 127 h 654"/>
                  <a:gd name="T54" fmla="*/ 269 w 929"/>
                  <a:gd name="T55" fmla="*/ 284 h 654"/>
                  <a:gd name="T56" fmla="*/ 3 w 929"/>
                  <a:gd name="T57" fmla="*/ 180 h 654"/>
                  <a:gd name="T58" fmla="*/ 199 w 929"/>
                  <a:gd name="T59" fmla="*/ 32 h 654"/>
                  <a:gd name="T60" fmla="*/ 642 w 929"/>
                  <a:gd name="T61" fmla="*/ 0 h 654"/>
                  <a:gd name="T62" fmla="*/ 903 w 929"/>
                  <a:gd name="T63" fmla="*/ 115 h 654"/>
                  <a:gd name="T64" fmla="*/ 772 w 929"/>
                  <a:gd name="T65" fmla="*/ 227 h 654"/>
                  <a:gd name="T66" fmla="*/ 509 w 929"/>
                  <a:gd name="T67" fmla="*/ 121 h 654"/>
                  <a:gd name="T68" fmla="*/ 642 w 929"/>
                  <a:gd name="T6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29" h="654">
                    <a:moveTo>
                      <a:pt x="287" y="328"/>
                    </a:moveTo>
                    <a:lnTo>
                      <a:pt x="553" y="437"/>
                    </a:lnTo>
                    <a:lnTo>
                      <a:pt x="553" y="654"/>
                    </a:lnTo>
                    <a:lnTo>
                      <a:pt x="287" y="545"/>
                    </a:lnTo>
                    <a:lnTo>
                      <a:pt x="287" y="328"/>
                    </a:lnTo>
                    <a:close/>
                    <a:moveTo>
                      <a:pt x="760" y="284"/>
                    </a:moveTo>
                    <a:lnTo>
                      <a:pt x="760" y="506"/>
                    </a:lnTo>
                    <a:lnTo>
                      <a:pt x="583" y="654"/>
                    </a:lnTo>
                    <a:lnTo>
                      <a:pt x="583" y="435"/>
                    </a:lnTo>
                    <a:lnTo>
                      <a:pt x="760" y="284"/>
                    </a:lnTo>
                    <a:close/>
                    <a:moveTo>
                      <a:pt x="3" y="215"/>
                    </a:moveTo>
                    <a:lnTo>
                      <a:pt x="257" y="319"/>
                    </a:lnTo>
                    <a:lnTo>
                      <a:pt x="257" y="536"/>
                    </a:lnTo>
                    <a:lnTo>
                      <a:pt x="0" y="428"/>
                    </a:lnTo>
                    <a:lnTo>
                      <a:pt x="3" y="215"/>
                    </a:lnTo>
                    <a:close/>
                    <a:moveTo>
                      <a:pt x="474" y="142"/>
                    </a:moveTo>
                    <a:lnTo>
                      <a:pt x="749" y="252"/>
                    </a:lnTo>
                    <a:lnTo>
                      <a:pt x="568" y="399"/>
                    </a:lnTo>
                    <a:lnTo>
                      <a:pt x="301" y="296"/>
                    </a:lnTo>
                    <a:lnTo>
                      <a:pt x="474" y="142"/>
                    </a:lnTo>
                    <a:close/>
                    <a:moveTo>
                      <a:pt x="926" y="133"/>
                    </a:moveTo>
                    <a:lnTo>
                      <a:pt x="929" y="354"/>
                    </a:lnTo>
                    <a:lnTo>
                      <a:pt x="790" y="479"/>
                    </a:lnTo>
                    <a:lnTo>
                      <a:pt x="790" y="261"/>
                    </a:lnTo>
                    <a:lnTo>
                      <a:pt x="926" y="133"/>
                    </a:lnTo>
                    <a:close/>
                    <a:moveTo>
                      <a:pt x="199" y="32"/>
                    </a:moveTo>
                    <a:lnTo>
                      <a:pt x="444" y="127"/>
                    </a:lnTo>
                    <a:lnTo>
                      <a:pt x="269" y="284"/>
                    </a:lnTo>
                    <a:lnTo>
                      <a:pt x="3" y="180"/>
                    </a:lnTo>
                    <a:lnTo>
                      <a:pt x="199" y="32"/>
                    </a:lnTo>
                    <a:close/>
                    <a:moveTo>
                      <a:pt x="642" y="0"/>
                    </a:moveTo>
                    <a:lnTo>
                      <a:pt x="903" y="115"/>
                    </a:lnTo>
                    <a:lnTo>
                      <a:pt x="772" y="227"/>
                    </a:lnTo>
                    <a:lnTo>
                      <a:pt x="509" y="121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3AEC4D12-6514-49D9-B146-7E4E364B3E65}"/>
                </a:ext>
              </a:extLst>
            </p:cNvPr>
            <p:cNvGrpSpPr/>
            <p:nvPr/>
          </p:nvGrpSpPr>
          <p:grpSpPr>
            <a:xfrm>
              <a:off x="6912940" y="2620853"/>
              <a:ext cx="3155252" cy="713127"/>
              <a:chOff x="2739807" y="2351212"/>
              <a:chExt cx="3155252" cy="713127"/>
            </a:xfrm>
          </p:grpSpPr>
          <p:sp>
            <p:nvSpPr>
              <p:cNvPr id="128" name="文本框 42">
                <a:extLst>
                  <a:ext uri="{FF2B5EF4-FFF2-40B4-BE49-F238E27FC236}">
                    <a16:creationId xmlns:a16="http://schemas.microsoft.com/office/drawing/2014/main" id="{D14B6156-7ADA-4D90-B60C-1499B396C3B8}"/>
                  </a:ext>
                </a:extLst>
              </p:cNvPr>
              <p:cNvSpPr txBox="1"/>
              <p:nvPr/>
            </p:nvSpPr>
            <p:spPr>
              <a:xfrm>
                <a:off x="2739807" y="2351212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>
                        <a:alpha val="9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计算过程</a:t>
                </a:r>
              </a:p>
            </p:txBody>
          </p:sp>
          <p:sp>
            <p:nvSpPr>
              <p:cNvPr id="129" name="文本框 43">
                <a:extLst>
                  <a:ext uri="{FF2B5EF4-FFF2-40B4-BE49-F238E27FC236}">
                    <a16:creationId xmlns:a16="http://schemas.microsoft.com/office/drawing/2014/main" id="{ED24ED47-55D2-4E3E-ADD7-9D8332320D9B}"/>
                  </a:ext>
                </a:extLst>
              </p:cNvPr>
              <p:cNvSpPr txBox="1"/>
              <p:nvPr/>
            </p:nvSpPr>
            <p:spPr>
              <a:xfrm>
                <a:off x="2739807" y="2802729"/>
                <a:ext cx="315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参数设定，主要函数</a:t>
                </a:r>
              </a:p>
            </p:txBody>
          </p:sp>
        </p:grp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945D0AC-7A49-4014-9471-3A9885C3B05A}"/>
              </a:ext>
            </a:extLst>
          </p:cNvPr>
          <p:cNvGrpSpPr/>
          <p:nvPr/>
        </p:nvGrpSpPr>
        <p:grpSpPr>
          <a:xfrm>
            <a:off x="6329654" y="4074003"/>
            <a:ext cx="3738538" cy="718252"/>
            <a:chOff x="6329654" y="4074003"/>
            <a:chExt cx="3738538" cy="718252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149D8224-14CB-4AC6-85EF-E61273262862}"/>
                </a:ext>
              </a:extLst>
            </p:cNvPr>
            <p:cNvGrpSpPr/>
            <p:nvPr/>
          </p:nvGrpSpPr>
          <p:grpSpPr>
            <a:xfrm>
              <a:off x="6329654" y="4243236"/>
              <a:ext cx="539240" cy="549019"/>
              <a:chOff x="8110538" y="2668588"/>
              <a:chExt cx="612775" cy="623888"/>
            </a:xfrm>
            <a:solidFill>
              <a:srgbClr val="01EFFB"/>
            </a:solidFill>
          </p:grpSpPr>
          <p:sp>
            <p:nvSpPr>
              <p:cNvPr id="138" name="Freeform 86">
                <a:extLst>
                  <a:ext uri="{FF2B5EF4-FFF2-40B4-BE49-F238E27FC236}">
                    <a16:creationId xmlns:a16="http://schemas.microsoft.com/office/drawing/2014/main" id="{33DAA024-6440-4CFC-ADC9-F3E3F9B1C2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10538" y="2668588"/>
                <a:ext cx="612775" cy="623888"/>
              </a:xfrm>
              <a:custGeom>
                <a:avLst/>
                <a:gdLst>
                  <a:gd name="T0" fmla="*/ 1827 w 3474"/>
                  <a:gd name="T1" fmla="*/ 3177 h 3538"/>
                  <a:gd name="T2" fmla="*/ 1110 w 3474"/>
                  <a:gd name="T3" fmla="*/ 3179 h 3538"/>
                  <a:gd name="T4" fmla="*/ 479 w 3474"/>
                  <a:gd name="T5" fmla="*/ 3183 h 3538"/>
                  <a:gd name="T6" fmla="*/ 133 w 3474"/>
                  <a:gd name="T7" fmla="*/ 3185 h 3538"/>
                  <a:gd name="T8" fmla="*/ 2368 w 3474"/>
                  <a:gd name="T9" fmla="*/ 3327 h 3538"/>
                  <a:gd name="T10" fmla="*/ 2600 w 3474"/>
                  <a:gd name="T11" fmla="*/ 2188 h 3538"/>
                  <a:gd name="T12" fmla="*/ 2259 w 3474"/>
                  <a:gd name="T13" fmla="*/ 2470 h 3538"/>
                  <a:gd name="T14" fmla="*/ 2213 w 3474"/>
                  <a:gd name="T15" fmla="*/ 2925 h 3538"/>
                  <a:gd name="T16" fmla="*/ 2495 w 3474"/>
                  <a:gd name="T17" fmla="*/ 3267 h 3538"/>
                  <a:gd name="T18" fmla="*/ 2950 w 3474"/>
                  <a:gd name="T19" fmla="*/ 3311 h 3538"/>
                  <a:gd name="T20" fmla="*/ 3292 w 3474"/>
                  <a:gd name="T21" fmla="*/ 3029 h 3538"/>
                  <a:gd name="T22" fmla="*/ 3336 w 3474"/>
                  <a:gd name="T23" fmla="*/ 2576 h 3538"/>
                  <a:gd name="T24" fmla="*/ 3055 w 3474"/>
                  <a:gd name="T25" fmla="*/ 2233 h 3538"/>
                  <a:gd name="T26" fmla="*/ 258 w 3474"/>
                  <a:gd name="T27" fmla="*/ 644 h 3538"/>
                  <a:gd name="T28" fmla="*/ 507 w 3474"/>
                  <a:gd name="T29" fmla="*/ 1254 h 3538"/>
                  <a:gd name="T30" fmla="*/ 1014 w 3474"/>
                  <a:gd name="T31" fmla="*/ 1654 h 3538"/>
                  <a:gd name="T32" fmla="*/ 1073 w 3474"/>
                  <a:gd name="T33" fmla="*/ 1717 h 3538"/>
                  <a:gd name="T34" fmla="*/ 754 w 3474"/>
                  <a:gd name="T35" fmla="*/ 1928 h 3538"/>
                  <a:gd name="T36" fmla="*/ 337 w 3474"/>
                  <a:gd name="T37" fmla="*/ 2458 h 3538"/>
                  <a:gd name="T38" fmla="*/ 231 w 3474"/>
                  <a:gd name="T39" fmla="*/ 3068 h 3538"/>
                  <a:gd name="T40" fmla="*/ 783 w 3474"/>
                  <a:gd name="T41" fmla="*/ 3065 h 3538"/>
                  <a:gd name="T42" fmla="*/ 1134 w 3474"/>
                  <a:gd name="T43" fmla="*/ 2819 h 3538"/>
                  <a:gd name="T44" fmla="*/ 1298 w 3474"/>
                  <a:gd name="T45" fmla="*/ 1435 h 3538"/>
                  <a:gd name="T46" fmla="*/ 879 w 3474"/>
                  <a:gd name="T47" fmla="*/ 1123 h 3538"/>
                  <a:gd name="T48" fmla="*/ 2200 w 3474"/>
                  <a:gd name="T49" fmla="*/ 646 h 3538"/>
                  <a:gd name="T50" fmla="*/ 2021 w 3474"/>
                  <a:gd name="T51" fmla="*/ 1177 h 3538"/>
                  <a:gd name="T52" fmla="*/ 1580 w 3474"/>
                  <a:gd name="T53" fmla="*/ 1447 h 3538"/>
                  <a:gd name="T54" fmla="*/ 1742 w 3474"/>
                  <a:gd name="T55" fmla="*/ 2816 h 3538"/>
                  <a:gd name="T56" fmla="*/ 2109 w 3474"/>
                  <a:gd name="T57" fmla="*/ 2964 h 3538"/>
                  <a:gd name="T58" fmla="*/ 2126 w 3474"/>
                  <a:gd name="T59" fmla="*/ 2492 h 3538"/>
                  <a:gd name="T60" fmla="*/ 2295 w 3474"/>
                  <a:gd name="T61" fmla="*/ 2116 h 3538"/>
                  <a:gd name="T62" fmla="*/ 1840 w 3474"/>
                  <a:gd name="T63" fmla="*/ 1796 h 3538"/>
                  <a:gd name="T64" fmla="*/ 1849 w 3474"/>
                  <a:gd name="T65" fmla="*/ 1697 h 3538"/>
                  <a:gd name="T66" fmla="*/ 2174 w 3474"/>
                  <a:gd name="T67" fmla="*/ 1508 h 3538"/>
                  <a:gd name="T68" fmla="*/ 2579 w 3474"/>
                  <a:gd name="T69" fmla="*/ 973 h 3538"/>
                  <a:gd name="T70" fmla="*/ 114 w 3474"/>
                  <a:gd name="T71" fmla="*/ 113 h 3538"/>
                  <a:gd name="T72" fmla="*/ 2795 w 3474"/>
                  <a:gd name="T73" fmla="*/ 11 h 3538"/>
                  <a:gd name="T74" fmla="*/ 2850 w 3474"/>
                  <a:gd name="T75" fmla="*/ 401 h 3538"/>
                  <a:gd name="T76" fmla="*/ 2750 w 3474"/>
                  <a:gd name="T77" fmla="*/ 814 h 3538"/>
                  <a:gd name="T78" fmla="*/ 2425 w 3474"/>
                  <a:gd name="T79" fmla="*/ 1424 h 3538"/>
                  <a:gd name="T80" fmla="*/ 2129 w 3474"/>
                  <a:gd name="T81" fmla="*/ 1816 h 3538"/>
                  <a:gd name="T82" fmla="*/ 2440 w 3474"/>
                  <a:gd name="T83" fmla="*/ 2126 h 3538"/>
                  <a:gd name="T84" fmla="*/ 2842 w 3474"/>
                  <a:gd name="T85" fmla="*/ 2055 h 3538"/>
                  <a:gd name="T86" fmla="*/ 3291 w 3474"/>
                  <a:gd name="T87" fmla="*/ 2280 h 3538"/>
                  <a:gd name="T88" fmla="*/ 3474 w 3474"/>
                  <a:gd name="T89" fmla="*/ 2753 h 3538"/>
                  <a:gd name="T90" fmla="*/ 3291 w 3474"/>
                  <a:gd name="T91" fmla="*/ 3224 h 3538"/>
                  <a:gd name="T92" fmla="*/ 2842 w 3474"/>
                  <a:gd name="T93" fmla="*/ 3448 h 3538"/>
                  <a:gd name="T94" fmla="*/ 2717 w 3474"/>
                  <a:gd name="T95" fmla="*/ 3500 h 3538"/>
                  <a:gd name="T96" fmla="*/ 45 w 3474"/>
                  <a:gd name="T97" fmla="*/ 3512 h 3538"/>
                  <a:gd name="T98" fmla="*/ 25 w 3474"/>
                  <a:gd name="T99" fmla="*/ 3114 h 3538"/>
                  <a:gd name="T100" fmla="*/ 159 w 3474"/>
                  <a:gd name="T101" fmla="*/ 2603 h 3538"/>
                  <a:gd name="T102" fmla="*/ 531 w 3474"/>
                  <a:gd name="T103" fmla="*/ 1973 h 3538"/>
                  <a:gd name="T104" fmla="*/ 658 w 3474"/>
                  <a:gd name="T105" fmla="*/ 1570 h 3538"/>
                  <a:gd name="T106" fmla="*/ 242 w 3474"/>
                  <a:gd name="T107" fmla="*/ 1008 h 3538"/>
                  <a:gd name="T108" fmla="*/ 87 w 3474"/>
                  <a:gd name="T109" fmla="*/ 466 h 3538"/>
                  <a:gd name="T110" fmla="*/ 3 w 3474"/>
                  <a:gd name="T111" fmla="*/ 86 h 3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74" h="3538">
                    <a:moveTo>
                      <a:pt x="2200" y="3157"/>
                    </a:moveTo>
                    <a:lnTo>
                      <a:pt x="2188" y="3166"/>
                    </a:lnTo>
                    <a:lnTo>
                      <a:pt x="2173" y="3173"/>
                    </a:lnTo>
                    <a:lnTo>
                      <a:pt x="2157" y="3176"/>
                    </a:lnTo>
                    <a:lnTo>
                      <a:pt x="2078" y="3176"/>
                    </a:lnTo>
                    <a:lnTo>
                      <a:pt x="1996" y="3176"/>
                    </a:lnTo>
                    <a:lnTo>
                      <a:pt x="1913" y="3176"/>
                    </a:lnTo>
                    <a:lnTo>
                      <a:pt x="1827" y="3177"/>
                    </a:lnTo>
                    <a:lnTo>
                      <a:pt x="1740" y="3177"/>
                    </a:lnTo>
                    <a:lnTo>
                      <a:pt x="1650" y="3177"/>
                    </a:lnTo>
                    <a:lnTo>
                      <a:pt x="1560" y="3177"/>
                    </a:lnTo>
                    <a:lnTo>
                      <a:pt x="1470" y="3178"/>
                    </a:lnTo>
                    <a:lnTo>
                      <a:pt x="1380" y="3178"/>
                    </a:lnTo>
                    <a:lnTo>
                      <a:pt x="1288" y="3178"/>
                    </a:lnTo>
                    <a:lnTo>
                      <a:pt x="1199" y="3179"/>
                    </a:lnTo>
                    <a:lnTo>
                      <a:pt x="1110" y="3179"/>
                    </a:lnTo>
                    <a:lnTo>
                      <a:pt x="1022" y="3180"/>
                    </a:lnTo>
                    <a:lnTo>
                      <a:pt x="936" y="3180"/>
                    </a:lnTo>
                    <a:lnTo>
                      <a:pt x="852" y="3181"/>
                    </a:lnTo>
                    <a:lnTo>
                      <a:pt x="771" y="3181"/>
                    </a:lnTo>
                    <a:lnTo>
                      <a:pt x="693" y="3181"/>
                    </a:lnTo>
                    <a:lnTo>
                      <a:pt x="618" y="3182"/>
                    </a:lnTo>
                    <a:lnTo>
                      <a:pt x="547" y="3182"/>
                    </a:lnTo>
                    <a:lnTo>
                      <a:pt x="479" y="3183"/>
                    </a:lnTo>
                    <a:lnTo>
                      <a:pt x="417" y="3183"/>
                    </a:lnTo>
                    <a:lnTo>
                      <a:pt x="359" y="3183"/>
                    </a:lnTo>
                    <a:lnTo>
                      <a:pt x="305" y="3184"/>
                    </a:lnTo>
                    <a:lnTo>
                      <a:pt x="258" y="3184"/>
                    </a:lnTo>
                    <a:lnTo>
                      <a:pt x="217" y="3184"/>
                    </a:lnTo>
                    <a:lnTo>
                      <a:pt x="182" y="3184"/>
                    </a:lnTo>
                    <a:lnTo>
                      <a:pt x="154" y="3185"/>
                    </a:lnTo>
                    <a:lnTo>
                      <a:pt x="133" y="3185"/>
                    </a:lnTo>
                    <a:lnTo>
                      <a:pt x="119" y="3185"/>
                    </a:lnTo>
                    <a:lnTo>
                      <a:pt x="114" y="3185"/>
                    </a:lnTo>
                    <a:lnTo>
                      <a:pt x="114" y="3430"/>
                    </a:lnTo>
                    <a:lnTo>
                      <a:pt x="2585" y="3430"/>
                    </a:lnTo>
                    <a:lnTo>
                      <a:pt x="2527" y="3411"/>
                    </a:lnTo>
                    <a:lnTo>
                      <a:pt x="2472" y="3388"/>
                    </a:lnTo>
                    <a:lnTo>
                      <a:pt x="2419" y="3359"/>
                    </a:lnTo>
                    <a:lnTo>
                      <a:pt x="2368" y="3327"/>
                    </a:lnTo>
                    <a:lnTo>
                      <a:pt x="2321" y="3290"/>
                    </a:lnTo>
                    <a:lnTo>
                      <a:pt x="2277" y="3250"/>
                    </a:lnTo>
                    <a:lnTo>
                      <a:pt x="2236" y="3206"/>
                    </a:lnTo>
                    <a:lnTo>
                      <a:pt x="2200" y="3157"/>
                    </a:lnTo>
                    <a:close/>
                    <a:moveTo>
                      <a:pt x="2775" y="2162"/>
                    </a:moveTo>
                    <a:lnTo>
                      <a:pt x="2715" y="2165"/>
                    </a:lnTo>
                    <a:lnTo>
                      <a:pt x="2656" y="2174"/>
                    </a:lnTo>
                    <a:lnTo>
                      <a:pt x="2600" y="2188"/>
                    </a:lnTo>
                    <a:lnTo>
                      <a:pt x="2547" y="2208"/>
                    </a:lnTo>
                    <a:lnTo>
                      <a:pt x="2495" y="2233"/>
                    </a:lnTo>
                    <a:lnTo>
                      <a:pt x="2447" y="2262"/>
                    </a:lnTo>
                    <a:lnTo>
                      <a:pt x="2402" y="2297"/>
                    </a:lnTo>
                    <a:lnTo>
                      <a:pt x="2360" y="2334"/>
                    </a:lnTo>
                    <a:lnTo>
                      <a:pt x="2321" y="2376"/>
                    </a:lnTo>
                    <a:lnTo>
                      <a:pt x="2288" y="2421"/>
                    </a:lnTo>
                    <a:lnTo>
                      <a:pt x="2259" y="2470"/>
                    </a:lnTo>
                    <a:lnTo>
                      <a:pt x="2233" y="2521"/>
                    </a:lnTo>
                    <a:lnTo>
                      <a:pt x="2213" y="2575"/>
                    </a:lnTo>
                    <a:lnTo>
                      <a:pt x="2200" y="2632"/>
                    </a:lnTo>
                    <a:lnTo>
                      <a:pt x="2190" y="2690"/>
                    </a:lnTo>
                    <a:lnTo>
                      <a:pt x="2187" y="2750"/>
                    </a:lnTo>
                    <a:lnTo>
                      <a:pt x="2190" y="2810"/>
                    </a:lnTo>
                    <a:lnTo>
                      <a:pt x="2200" y="2868"/>
                    </a:lnTo>
                    <a:lnTo>
                      <a:pt x="2213" y="2925"/>
                    </a:lnTo>
                    <a:lnTo>
                      <a:pt x="2233" y="2979"/>
                    </a:lnTo>
                    <a:lnTo>
                      <a:pt x="2259" y="3030"/>
                    </a:lnTo>
                    <a:lnTo>
                      <a:pt x="2288" y="3079"/>
                    </a:lnTo>
                    <a:lnTo>
                      <a:pt x="2321" y="3124"/>
                    </a:lnTo>
                    <a:lnTo>
                      <a:pt x="2360" y="3166"/>
                    </a:lnTo>
                    <a:lnTo>
                      <a:pt x="2402" y="3203"/>
                    </a:lnTo>
                    <a:lnTo>
                      <a:pt x="2447" y="3238"/>
                    </a:lnTo>
                    <a:lnTo>
                      <a:pt x="2495" y="3267"/>
                    </a:lnTo>
                    <a:lnTo>
                      <a:pt x="2547" y="3292"/>
                    </a:lnTo>
                    <a:lnTo>
                      <a:pt x="2600" y="3312"/>
                    </a:lnTo>
                    <a:lnTo>
                      <a:pt x="2656" y="3326"/>
                    </a:lnTo>
                    <a:lnTo>
                      <a:pt x="2715" y="3335"/>
                    </a:lnTo>
                    <a:lnTo>
                      <a:pt x="2775" y="3338"/>
                    </a:lnTo>
                    <a:lnTo>
                      <a:pt x="2836" y="3335"/>
                    </a:lnTo>
                    <a:lnTo>
                      <a:pt x="2894" y="3326"/>
                    </a:lnTo>
                    <a:lnTo>
                      <a:pt x="2950" y="3311"/>
                    </a:lnTo>
                    <a:lnTo>
                      <a:pt x="3004" y="3292"/>
                    </a:lnTo>
                    <a:lnTo>
                      <a:pt x="3055" y="3267"/>
                    </a:lnTo>
                    <a:lnTo>
                      <a:pt x="3104" y="3237"/>
                    </a:lnTo>
                    <a:lnTo>
                      <a:pt x="3149" y="3202"/>
                    </a:lnTo>
                    <a:lnTo>
                      <a:pt x="3191" y="3165"/>
                    </a:lnTo>
                    <a:lnTo>
                      <a:pt x="3229" y="3123"/>
                    </a:lnTo>
                    <a:lnTo>
                      <a:pt x="3262" y="3078"/>
                    </a:lnTo>
                    <a:lnTo>
                      <a:pt x="3292" y="3029"/>
                    </a:lnTo>
                    <a:lnTo>
                      <a:pt x="3317" y="2978"/>
                    </a:lnTo>
                    <a:lnTo>
                      <a:pt x="3336" y="2924"/>
                    </a:lnTo>
                    <a:lnTo>
                      <a:pt x="3351" y="2867"/>
                    </a:lnTo>
                    <a:lnTo>
                      <a:pt x="3360" y="2810"/>
                    </a:lnTo>
                    <a:lnTo>
                      <a:pt x="3363" y="2750"/>
                    </a:lnTo>
                    <a:lnTo>
                      <a:pt x="3360" y="2691"/>
                    </a:lnTo>
                    <a:lnTo>
                      <a:pt x="3351" y="2633"/>
                    </a:lnTo>
                    <a:lnTo>
                      <a:pt x="3336" y="2576"/>
                    </a:lnTo>
                    <a:lnTo>
                      <a:pt x="3317" y="2522"/>
                    </a:lnTo>
                    <a:lnTo>
                      <a:pt x="3292" y="2472"/>
                    </a:lnTo>
                    <a:lnTo>
                      <a:pt x="3262" y="2422"/>
                    </a:lnTo>
                    <a:lnTo>
                      <a:pt x="3229" y="2377"/>
                    </a:lnTo>
                    <a:lnTo>
                      <a:pt x="3191" y="2335"/>
                    </a:lnTo>
                    <a:lnTo>
                      <a:pt x="3149" y="2298"/>
                    </a:lnTo>
                    <a:lnTo>
                      <a:pt x="3104" y="2263"/>
                    </a:lnTo>
                    <a:lnTo>
                      <a:pt x="3055" y="2233"/>
                    </a:lnTo>
                    <a:lnTo>
                      <a:pt x="3004" y="2208"/>
                    </a:lnTo>
                    <a:lnTo>
                      <a:pt x="2950" y="2189"/>
                    </a:lnTo>
                    <a:lnTo>
                      <a:pt x="2894" y="2174"/>
                    </a:lnTo>
                    <a:lnTo>
                      <a:pt x="2836" y="2165"/>
                    </a:lnTo>
                    <a:lnTo>
                      <a:pt x="2775" y="2162"/>
                    </a:lnTo>
                    <a:close/>
                    <a:moveTo>
                      <a:pt x="243" y="469"/>
                    </a:moveTo>
                    <a:lnTo>
                      <a:pt x="247" y="557"/>
                    </a:lnTo>
                    <a:lnTo>
                      <a:pt x="258" y="644"/>
                    </a:lnTo>
                    <a:lnTo>
                      <a:pt x="273" y="729"/>
                    </a:lnTo>
                    <a:lnTo>
                      <a:pt x="292" y="812"/>
                    </a:lnTo>
                    <a:lnTo>
                      <a:pt x="317" y="892"/>
                    </a:lnTo>
                    <a:lnTo>
                      <a:pt x="346" y="969"/>
                    </a:lnTo>
                    <a:lnTo>
                      <a:pt x="380" y="1045"/>
                    </a:lnTo>
                    <a:lnTo>
                      <a:pt x="418" y="1118"/>
                    </a:lnTo>
                    <a:lnTo>
                      <a:pt x="461" y="1188"/>
                    </a:lnTo>
                    <a:lnTo>
                      <a:pt x="507" y="1254"/>
                    </a:lnTo>
                    <a:lnTo>
                      <a:pt x="558" y="1318"/>
                    </a:lnTo>
                    <a:lnTo>
                      <a:pt x="611" y="1377"/>
                    </a:lnTo>
                    <a:lnTo>
                      <a:pt x="670" y="1433"/>
                    </a:lnTo>
                    <a:lnTo>
                      <a:pt x="732" y="1485"/>
                    </a:lnTo>
                    <a:lnTo>
                      <a:pt x="797" y="1534"/>
                    </a:lnTo>
                    <a:lnTo>
                      <a:pt x="866" y="1578"/>
                    </a:lnTo>
                    <a:lnTo>
                      <a:pt x="939" y="1618"/>
                    </a:lnTo>
                    <a:lnTo>
                      <a:pt x="1014" y="1654"/>
                    </a:lnTo>
                    <a:lnTo>
                      <a:pt x="1018" y="1657"/>
                    </a:lnTo>
                    <a:lnTo>
                      <a:pt x="1023" y="1659"/>
                    </a:lnTo>
                    <a:lnTo>
                      <a:pt x="1026" y="1663"/>
                    </a:lnTo>
                    <a:lnTo>
                      <a:pt x="1039" y="1667"/>
                    </a:lnTo>
                    <a:lnTo>
                      <a:pt x="1051" y="1675"/>
                    </a:lnTo>
                    <a:lnTo>
                      <a:pt x="1062" y="1686"/>
                    </a:lnTo>
                    <a:lnTo>
                      <a:pt x="1069" y="1699"/>
                    </a:lnTo>
                    <a:lnTo>
                      <a:pt x="1073" y="1717"/>
                    </a:lnTo>
                    <a:lnTo>
                      <a:pt x="1070" y="1736"/>
                    </a:lnTo>
                    <a:lnTo>
                      <a:pt x="1063" y="1751"/>
                    </a:lnTo>
                    <a:lnTo>
                      <a:pt x="1051" y="1764"/>
                    </a:lnTo>
                    <a:lnTo>
                      <a:pt x="1036" y="1773"/>
                    </a:lnTo>
                    <a:lnTo>
                      <a:pt x="962" y="1803"/>
                    </a:lnTo>
                    <a:lnTo>
                      <a:pt x="890" y="1839"/>
                    </a:lnTo>
                    <a:lnTo>
                      <a:pt x="821" y="1881"/>
                    </a:lnTo>
                    <a:lnTo>
                      <a:pt x="754" y="1928"/>
                    </a:lnTo>
                    <a:lnTo>
                      <a:pt x="691" y="1980"/>
                    </a:lnTo>
                    <a:lnTo>
                      <a:pt x="630" y="2036"/>
                    </a:lnTo>
                    <a:lnTo>
                      <a:pt x="572" y="2097"/>
                    </a:lnTo>
                    <a:lnTo>
                      <a:pt x="518" y="2162"/>
                    </a:lnTo>
                    <a:lnTo>
                      <a:pt x="467" y="2231"/>
                    </a:lnTo>
                    <a:lnTo>
                      <a:pt x="420" y="2304"/>
                    </a:lnTo>
                    <a:lnTo>
                      <a:pt x="376" y="2379"/>
                    </a:lnTo>
                    <a:lnTo>
                      <a:pt x="337" y="2458"/>
                    </a:lnTo>
                    <a:lnTo>
                      <a:pt x="302" y="2539"/>
                    </a:lnTo>
                    <a:lnTo>
                      <a:pt x="272" y="2623"/>
                    </a:lnTo>
                    <a:lnTo>
                      <a:pt x="246" y="2709"/>
                    </a:lnTo>
                    <a:lnTo>
                      <a:pt x="225" y="2797"/>
                    </a:lnTo>
                    <a:lnTo>
                      <a:pt x="207" y="2886"/>
                    </a:lnTo>
                    <a:lnTo>
                      <a:pt x="197" y="2977"/>
                    </a:lnTo>
                    <a:lnTo>
                      <a:pt x="190" y="3068"/>
                    </a:lnTo>
                    <a:lnTo>
                      <a:pt x="231" y="3068"/>
                    </a:lnTo>
                    <a:lnTo>
                      <a:pt x="279" y="3068"/>
                    </a:lnTo>
                    <a:lnTo>
                      <a:pt x="334" y="3068"/>
                    </a:lnTo>
                    <a:lnTo>
                      <a:pt x="396" y="3068"/>
                    </a:lnTo>
                    <a:lnTo>
                      <a:pt x="464" y="3067"/>
                    </a:lnTo>
                    <a:lnTo>
                      <a:pt x="537" y="3067"/>
                    </a:lnTo>
                    <a:lnTo>
                      <a:pt x="615" y="3066"/>
                    </a:lnTo>
                    <a:lnTo>
                      <a:pt x="697" y="3066"/>
                    </a:lnTo>
                    <a:lnTo>
                      <a:pt x="783" y="3065"/>
                    </a:lnTo>
                    <a:lnTo>
                      <a:pt x="872" y="3064"/>
                    </a:lnTo>
                    <a:lnTo>
                      <a:pt x="965" y="3063"/>
                    </a:lnTo>
                    <a:lnTo>
                      <a:pt x="1061" y="3063"/>
                    </a:lnTo>
                    <a:lnTo>
                      <a:pt x="1064" y="3009"/>
                    </a:lnTo>
                    <a:lnTo>
                      <a:pt x="1072" y="2957"/>
                    </a:lnTo>
                    <a:lnTo>
                      <a:pt x="1087" y="2908"/>
                    </a:lnTo>
                    <a:lnTo>
                      <a:pt x="1108" y="2862"/>
                    </a:lnTo>
                    <a:lnTo>
                      <a:pt x="1134" y="2819"/>
                    </a:lnTo>
                    <a:lnTo>
                      <a:pt x="1163" y="2780"/>
                    </a:lnTo>
                    <a:lnTo>
                      <a:pt x="1196" y="2745"/>
                    </a:lnTo>
                    <a:lnTo>
                      <a:pt x="1234" y="2715"/>
                    </a:lnTo>
                    <a:lnTo>
                      <a:pt x="1274" y="2689"/>
                    </a:lnTo>
                    <a:lnTo>
                      <a:pt x="1317" y="2669"/>
                    </a:lnTo>
                    <a:lnTo>
                      <a:pt x="1364" y="2655"/>
                    </a:lnTo>
                    <a:lnTo>
                      <a:pt x="1364" y="1449"/>
                    </a:lnTo>
                    <a:lnTo>
                      <a:pt x="1298" y="1435"/>
                    </a:lnTo>
                    <a:lnTo>
                      <a:pt x="1236" y="1414"/>
                    </a:lnTo>
                    <a:lnTo>
                      <a:pt x="1174" y="1387"/>
                    </a:lnTo>
                    <a:lnTo>
                      <a:pt x="1117" y="1355"/>
                    </a:lnTo>
                    <a:lnTo>
                      <a:pt x="1063" y="1319"/>
                    </a:lnTo>
                    <a:lnTo>
                      <a:pt x="1011" y="1277"/>
                    </a:lnTo>
                    <a:lnTo>
                      <a:pt x="963" y="1230"/>
                    </a:lnTo>
                    <a:lnTo>
                      <a:pt x="919" y="1178"/>
                    </a:lnTo>
                    <a:lnTo>
                      <a:pt x="879" y="1123"/>
                    </a:lnTo>
                    <a:lnTo>
                      <a:pt x="843" y="1064"/>
                    </a:lnTo>
                    <a:lnTo>
                      <a:pt x="812" y="1001"/>
                    </a:lnTo>
                    <a:lnTo>
                      <a:pt x="786" y="935"/>
                    </a:lnTo>
                    <a:lnTo>
                      <a:pt x="766" y="866"/>
                    </a:lnTo>
                    <a:lnTo>
                      <a:pt x="751" y="795"/>
                    </a:lnTo>
                    <a:lnTo>
                      <a:pt x="741" y="721"/>
                    </a:lnTo>
                    <a:lnTo>
                      <a:pt x="738" y="646"/>
                    </a:lnTo>
                    <a:lnTo>
                      <a:pt x="2200" y="646"/>
                    </a:lnTo>
                    <a:lnTo>
                      <a:pt x="2196" y="721"/>
                    </a:lnTo>
                    <a:lnTo>
                      <a:pt x="2187" y="794"/>
                    </a:lnTo>
                    <a:lnTo>
                      <a:pt x="2173" y="866"/>
                    </a:lnTo>
                    <a:lnTo>
                      <a:pt x="2152" y="934"/>
                    </a:lnTo>
                    <a:lnTo>
                      <a:pt x="2126" y="1000"/>
                    </a:lnTo>
                    <a:lnTo>
                      <a:pt x="2096" y="1063"/>
                    </a:lnTo>
                    <a:lnTo>
                      <a:pt x="2061" y="1122"/>
                    </a:lnTo>
                    <a:lnTo>
                      <a:pt x="2021" y="1177"/>
                    </a:lnTo>
                    <a:lnTo>
                      <a:pt x="1977" y="1228"/>
                    </a:lnTo>
                    <a:lnTo>
                      <a:pt x="1930" y="1275"/>
                    </a:lnTo>
                    <a:lnTo>
                      <a:pt x="1879" y="1317"/>
                    </a:lnTo>
                    <a:lnTo>
                      <a:pt x="1825" y="1354"/>
                    </a:lnTo>
                    <a:lnTo>
                      <a:pt x="1768" y="1386"/>
                    </a:lnTo>
                    <a:lnTo>
                      <a:pt x="1707" y="1412"/>
                    </a:lnTo>
                    <a:lnTo>
                      <a:pt x="1645" y="1433"/>
                    </a:lnTo>
                    <a:lnTo>
                      <a:pt x="1580" y="1447"/>
                    </a:lnTo>
                    <a:lnTo>
                      <a:pt x="1513" y="1454"/>
                    </a:lnTo>
                    <a:lnTo>
                      <a:pt x="1513" y="2655"/>
                    </a:lnTo>
                    <a:lnTo>
                      <a:pt x="1559" y="2668"/>
                    </a:lnTo>
                    <a:lnTo>
                      <a:pt x="1602" y="2688"/>
                    </a:lnTo>
                    <a:lnTo>
                      <a:pt x="1643" y="2712"/>
                    </a:lnTo>
                    <a:lnTo>
                      <a:pt x="1679" y="2741"/>
                    </a:lnTo>
                    <a:lnTo>
                      <a:pt x="1713" y="2776"/>
                    </a:lnTo>
                    <a:lnTo>
                      <a:pt x="1742" y="2816"/>
                    </a:lnTo>
                    <a:lnTo>
                      <a:pt x="1768" y="2857"/>
                    </a:lnTo>
                    <a:lnTo>
                      <a:pt x="1788" y="2904"/>
                    </a:lnTo>
                    <a:lnTo>
                      <a:pt x="1803" y="2953"/>
                    </a:lnTo>
                    <a:lnTo>
                      <a:pt x="1813" y="3006"/>
                    </a:lnTo>
                    <a:lnTo>
                      <a:pt x="1817" y="3059"/>
                    </a:lnTo>
                    <a:lnTo>
                      <a:pt x="2150" y="3059"/>
                    </a:lnTo>
                    <a:lnTo>
                      <a:pt x="2128" y="3012"/>
                    </a:lnTo>
                    <a:lnTo>
                      <a:pt x="2109" y="2964"/>
                    </a:lnTo>
                    <a:lnTo>
                      <a:pt x="2095" y="2912"/>
                    </a:lnTo>
                    <a:lnTo>
                      <a:pt x="2085" y="2861"/>
                    </a:lnTo>
                    <a:lnTo>
                      <a:pt x="2079" y="2806"/>
                    </a:lnTo>
                    <a:lnTo>
                      <a:pt x="2077" y="2750"/>
                    </a:lnTo>
                    <a:lnTo>
                      <a:pt x="2080" y="2682"/>
                    </a:lnTo>
                    <a:lnTo>
                      <a:pt x="2090" y="2617"/>
                    </a:lnTo>
                    <a:lnTo>
                      <a:pt x="2105" y="2553"/>
                    </a:lnTo>
                    <a:lnTo>
                      <a:pt x="2126" y="2492"/>
                    </a:lnTo>
                    <a:lnTo>
                      <a:pt x="2153" y="2433"/>
                    </a:lnTo>
                    <a:lnTo>
                      <a:pt x="2186" y="2378"/>
                    </a:lnTo>
                    <a:lnTo>
                      <a:pt x="2222" y="2326"/>
                    </a:lnTo>
                    <a:lnTo>
                      <a:pt x="2264" y="2277"/>
                    </a:lnTo>
                    <a:lnTo>
                      <a:pt x="2309" y="2233"/>
                    </a:lnTo>
                    <a:lnTo>
                      <a:pt x="2359" y="2192"/>
                    </a:lnTo>
                    <a:lnTo>
                      <a:pt x="2344" y="2177"/>
                    </a:lnTo>
                    <a:lnTo>
                      <a:pt x="2295" y="2116"/>
                    </a:lnTo>
                    <a:lnTo>
                      <a:pt x="2244" y="2058"/>
                    </a:lnTo>
                    <a:lnTo>
                      <a:pt x="2187" y="2004"/>
                    </a:lnTo>
                    <a:lnTo>
                      <a:pt x="2128" y="1955"/>
                    </a:lnTo>
                    <a:lnTo>
                      <a:pt x="2063" y="1910"/>
                    </a:lnTo>
                    <a:lnTo>
                      <a:pt x="1996" y="1869"/>
                    </a:lnTo>
                    <a:lnTo>
                      <a:pt x="1927" y="1833"/>
                    </a:lnTo>
                    <a:lnTo>
                      <a:pt x="1854" y="1803"/>
                    </a:lnTo>
                    <a:lnTo>
                      <a:pt x="1840" y="1796"/>
                    </a:lnTo>
                    <a:lnTo>
                      <a:pt x="1828" y="1785"/>
                    </a:lnTo>
                    <a:lnTo>
                      <a:pt x="1820" y="1772"/>
                    </a:lnTo>
                    <a:lnTo>
                      <a:pt x="1816" y="1759"/>
                    </a:lnTo>
                    <a:lnTo>
                      <a:pt x="1816" y="1744"/>
                    </a:lnTo>
                    <a:lnTo>
                      <a:pt x="1819" y="1730"/>
                    </a:lnTo>
                    <a:lnTo>
                      <a:pt x="1827" y="1716"/>
                    </a:lnTo>
                    <a:lnTo>
                      <a:pt x="1836" y="1704"/>
                    </a:lnTo>
                    <a:lnTo>
                      <a:pt x="1849" y="1697"/>
                    </a:lnTo>
                    <a:lnTo>
                      <a:pt x="1862" y="1694"/>
                    </a:lnTo>
                    <a:lnTo>
                      <a:pt x="1865" y="1690"/>
                    </a:lnTo>
                    <a:lnTo>
                      <a:pt x="1870" y="1687"/>
                    </a:lnTo>
                    <a:lnTo>
                      <a:pt x="1875" y="1684"/>
                    </a:lnTo>
                    <a:lnTo>
                      <a:pt x="1955" y="1648"/>
                    </a:lnTo>
                    <a:lnTo>
                      <a:pt x="2031" y="1606"/>
                    </a:lnTo>
                    <a:lnTo>
                      <a:pt x="2104" y="1558"/>
                    </a:lnTo>
                    <a:lnTo>
                      <a:pt x="2174" y="1508"/>
                    </a:lnTo>
                    <a:lnTo>
                      <a:pt x="2239" y="1453"/>
                    </a:lnTo>
                    <a:lnTo>
                      <a:pt x="2301" y="1394"/>
                    </a:lnTo>
                    <a:lnTo>
                      <a:pt x="2359" y="1332"/>
                    </a:lnTo>
                    <a:lnTo>
                      <a:pt x="2411" y="1266"/>
                    </a:lnTo>
                    <a:lnTo>
                      <a:pt x="2460" y="1197"/>
                    </a:lnTo>
                    <a:lnTo>
                      <a:pt x="2505" y="1125"/>
                    </a:lnTo>
                    <a:lnTo>
                      <a:pt x="2544" y="1050"/>
                    </a:lnTo>
                    <a:lnTo>
                      <a:pt x="2579" y="973"/>
                    </a:lnTo>
                    <a:lnTo>
                      <a:pt x="2609" y="893"/>
                    </a:lnTo>
                    <a:lnTo>
                      <a:pt x="2634" y="812"/>
                    </a:lnTo>
                    <a:lnTo>
                      <a:pt x="2653" y="728"/>
                    </a:lnTo>
                    <a:lnTo>
                      <a:pt x="2668" y="643"/>
                    </a:lnTo>
                    <a:lnTo>
                      <a:pt x="2677" y="556"/>
                    </a:lnTo>
                    <a:lnTo>
                      <a:pt x="2680" y="469"/>
                    </a:lnTo>
                    <a:lnTo>
                      <a:pt x="243" y="469"/>
                    </a:lnTo>
                    <a:close/>
                    <a:moveTo>
                      <a:pt x="114" y="113"/>
                    </a:moveTo>
                    <a:lnTo>
                      <a:pt x="114" y="355"/>
                    </a:lnTo>
                    <a:lnTo>
                      <a:pt x="2744" y="355"/>
                    </a:lnTo>
                    <a:lnTo>
                      <a:pt x="2744" y="113"/>
                    </a:lnTo>
                    <a:lnTo>
                      <a:pt x="114" y="113"/>
                    </a:lnTo>
                    <a:close/>
                    <a:moveTo>
                      <a:pt x="114" y="0"/>
                    </a:moveTo>
                    <a:lnTo>
                      <a:pt x="2744" y="0"/>
                    </a:lnTo>
                    <a:lnTo>
                      <a:pt x="2771" y="2"/>
                    </a:lnTo>
                    <a:lnTo>
                      <a:pt x="2795" y="11"/>
                    </a:lnTo>
                    <a:lnTo>
                      <a:pt x="2816" y="25"/>
                    </a:lnTo>
                    <a:lnTo>
                      <a:pt x="2833" y="43"/>
                    </a:lnTo>
                    <a:lnTo>
                      <a:pt x="2846" y="64"/>
                    </a:lnTo>
                    <a:lnTo>
                      <a:pt x="2855" y="87"/>
                    </a:lnTo>
                    <a:lnTo>
                      <a:pt x="2858" y="113"/>
                    </a:lnTo>
                    <a:lnTo>
                      <a:pt x="2858" y="358"/>
                    </a:lnTo>
                    <a:lnTo>
                      <a:pt x="2856" y="381"/>
                    </a:lnTo>
                    <a:lnTo>
                      <a:pt x="2850" y="401"/>
                    </a:lnTo>
                    <a:lnTo>
                      <a:pt x="2841" y="420"/>
                    </a:lnTo>
                    <a:lnTo>
                      <a:pt x="2828" y="436"/>
                    </a:lnTo>
                    <a:lnTo>
                      <a:pt x="2812" y="449"/>
                    </a:lnTo>
                    <a:lnTo>
                      <a:pt x="2794" y="459"/>
                    </a:lnTo>
                    <a:lnTo>
                      <a:pt x="2791" y="549"/>
                    </a:lnTo>
                    <a:lnTo>
                      <a:pt x="2782" y="639"/>
                    </a:lnTo>
                    <a:lnTo>
                      <a:pt x="2769" y="727"/>
                    </a:lnTo>
                    <a:lnTo>
                      <a:pt x="2750" y="814"/>
                    </a:lnTo>
                    <a:lnTo>
                      <a:pt x="2726" y="897"/>
                    </a:lnTo>
                    <a:lnTo>
                      <a:pt x="2697" y="980"/>
                    </a:lnTo>
                    <a:lnTo>
                      <a:pt x="2663" y="1061"/>
                    </a:lnTo>
                    <a:lnTo>
                      <a:pt x="2625" y="1139"/>
                    </a:lnTo>
                    <a:lnTo>
                      <a:pt x="2581" y="1214"/>
                    </a:lnTo>
                    <a:lnTo>
                      <a:pt x="2534" y="1288"/>
                    </a:lnTo>
                    <a:lnTo>
                      <a:pt x="2482" y="1357"/>
                    </a:lnTo>
                    <a:lnTo>
                      <a:pt x="2425" y="1424"/>
                    </a:lnTo>
                    <a:lnTo>
                      <a:pt x="2365" y="1487"/>
                    </a:lnTo>
                    <a:lnTo>
                      <a:pt x="2301" y="1548"/>
                    </a:lnTo>
                    <a:lnTo>
                      <a:pt x="2233" y="1603"/>
                    </a:lnTo>
                    <a:lnTo>
                      <a:pt x="2161" y="1655"/>
                    </a:lnTo>
                    <a:lnTo>
                      <a:pt x="2086" y="1702"/>
                    </a:lnTo>
                    <a:lnTo>
                      <a:pt x="2006" y="1745"/>
                    </a:lnTo>
                    <a:lnTo>
                      <a:pt x="2068" y="1780"/>
                    </a:lnTo>
                    <a:lnTo>
                      <a:pt x="2129" y="1816"/>
                    </a:lnTo>
                    <a:lnTo>
                      <a:pt x="2186" y="1857"/>
                    </a:lnTo>
                    <a:lnTo>
                      <a:pt x="2241" y="1901"/>
                    </a:lnTo>
                    <a:lnTo>
                      <a:pt x="2293" y="1948"/>
                    </a:lnTo>
                    <a:lnTo>
                      <a:pt x="2342" y="1999"/>
                    </a:lnTo>
                    <a:lnTo>
                      <a:pt x="2389" y="2053"/>
                    </a:lnTo>
                    <a:lnTo>
                      <a:pt x="2432" y="2110"/>
                    </a:lnTo>
                    <a:lnTo>
                      <a:pt x="2437" y="2118"/>
                    </a:lnTo>
                    <a:lnTo>
                      <a:pt x="2440" y="2126"/>
                    </a:lnTo>
                    <a:lnTo>
                      <a:pt x="2441" y="2134"/>
                    </a:lnTo>
                    <a:lnTo>
                      <a:pt x="2492" y="2111"/>
                    </a:lnTo>
                    <a:lnTo>
                      <a:pt x="2544" y="2090"/>
                    </a:lnTo>
                    <a:lnTo>
                      <a:pt x="2600" y="2074"/>
                    </a:lnTo>
                    <a:lnTo>
                      <a:pt x="2657" y="2061"/>
                    </a:lnTo>
                    <a:lnTo>
                      <a:pt x="2715" y="2055"/>
                    </a:lnTo>
                    <a:lnTo>
                      <a:pt x="2775" y="2052"/>
                    </a:lnTo>
                    <a:lnTo>
                      <a:pt x="2842" y="2055"/>
                    </a:lnTo>
                    <a:lnTo>
                      <a:pt x="2908" y="2064"/>
                    </a:lnTo>
                    <a:lnTo>
                      <a:pt x="2971" y="2079"/>
                    </a:lnTo>
                    <a:lnTo>
                      <a:pt x="3032" y="2101"/>
                    </a:lnTo>
                    <a:lnTo>
                      <a:pt x="3090" y="2128"/>
                    </a:lnTo>
                    <a:lnTo>
                      <a:pt x="3146" y="2159"/>
                    </a:lnTo>
                    <a:lnTo>
                      <a:pt x="3198" y="2196"/>
                    </a:lnTo>
                    <a:lnTo>
                      <a:pt x="3246" y="2235"/>
                    </a:lnTo>
                    <a:lnTo>
                      <a:pt x="3291" y="2280"/>
                    </a:lnTo>
                    <a:lnTo>
                      <a:pt x="3331" y="2330"/>
                    </a:lnTo>
                    <a:lnTo>
                      <a:pt x="3368" y="2381"/>
                    </a:lnTo>
                    <a:lnTo>
                      <a:pt x="3399" y="2437"/>
                    </a:lnTo>
                    <a:lnTo>
                      <a:pt x="3424" y="2495"/>
                    </a:lnTo>
                    <a:lnTo>
                      <a:pt x="3446" y="2557"/>
                    </a:lnTo>
                    <a:lnTo>
                      <a:pt x="3461" y="2620"/>
                    </a:lnTo>
                    <a:lnTo>
                      <a:pt x="3471" y="2686"/>
                    </a:lnTo>
                    <a:lnTo>
                      <a:pt x="3474" y="2753"/>
                    </a:lnTo>
                    <a:lnTo>
                      <a:pt x="3471" y="2821"/>
                    </a:lnTo>
                    <a:lnTo>
                      <a:pt x="3461" y="2885"/>
                    </a:lnTo>
                    <a:lnTo>
                      <a:pt x="3446" y="2949"/>
                    </a:lnTo>
                    <a:lnTo>
                      <a:pt x="3424" y="3010"/>
                    </a:lnTo>
                    <a:lnTo>
                      <a:pt x="3399" y="3068"/>
                    </a:lnTo>
                    <a:lnTo>
                      <a:pt x="3368" y="3124"/>
                    </a:lnTo>
                    <a:lnTo>
                      <a:pt x="3331" y="3176"/>
                    </a:lnTo>
                    <a:lnTo>
                      <a:pt x="3291" y="3224"/>
                    </a:lnTo>
                    <a:lnTo>
                      <a:pt x="3246" y="3269"/>
                    </a:lnTo>
                    <a:lnTo>
                      <a:pt x="3198" y="3309"/>
                    </a:lnTo>
                    <a:lnTo>
                      <a:pt x="3146" y="3345"/>
                    </a:lnTo>
                    <a:lnTo>
                      <a:pt x="3090" y="3376"/>
                    </a:lnTo>
                    <a:lnTo>
                      <a:pt x="3032" y="3402"/>
                    </a:lnTo>
                    <a:lnTo>
                      <a:pt x="2971" y="3424"/>
                    </a:lnTo>
                    <a:lnTo>
                      <a:pt x="2908" y="3439"/>
                    </a:lnTo>
                    <a:lnTo>
                      <a:pt x="2842" y="3448"/>
                    </a:lnTo>
                    <a:lnTo>
                      <a:pt x="2775" y="3452"/>
                    </a:lnTo>
                    <a:lnTo>
                      <a:pt x="2753" y="3452"/>
                    </a:lnTo>
                    <a:lnTo>
                      <a:pt x="2730" y="3451"/>
                    </a:lnTo>
                    <a:lnTo>
                      <a:pt x="2708" y="3448"/>
                    </a:lnTo>
                    <a:lnTo>
                      <a:pt x="2713" y="3458"/>
                    </a:lnTo>
                    <a:lnTo>
                      <a:pt x="2719" y="3469"/>
                    </a:lnTo>
                    <a:lnTo>
                      <a:pt x="2720" y="3482"/>
                    </a:lnTo>
                    <a:lnTo>
                      <a:pt x="2717" y="3500"/>
                    </a:lnTo>
                    <a:lnTo>
                      <a:pt x="2710" y="3515"/>
                    </a:lnTo>
                    <a:lnTo>
                      <a:pt x="2697" y="3527"/>
                    </a:lnTo>
                    <a:lnTo>
                      <a:pt x="2682" y="3534"/>
                    </a:lnTo>
                    <a:lnTo>
                      <a:pt x="2665" y="3538"/>
                    </a:lnTo>
                    <a:lnTo>
                      <a:pt x="117" y="3538"/>
                    </a:lnTo>
                    <a:lnTo>
                      <a:pt x="90" y="3534"/>
                    </a:lnTo>
                    <a:lnTo>
                      <a:pt x="67" y="3526"/>
                    </a:lnTo>
                    <a:lnTo>
                      <a:pt x="45" y="3512"/>
                    </a:lnTo>
                    <a:lnTo>
                      <a:pt x="28" y="3495"/>
                    </a:lnTo>
                    <a:lnTo>
                      <a:pt x="15" y="3473"/>
                    </a:lnTo>
                    <a:lnTo>
                      <a:pt x="6" y="3450"/>
                    </a:lnTo>
                    <a:lnTo>
                      <a:pt x="3" y="3424"/>
                    </a:lnTo>
                    <a:lnTo>
                      <a:pt x="3" y="3182"/>
                    </a:lnTo>
                    <a:lnTo>
                      <a:pt x="6" y="3157"/>
                    </a:lnTo>
                    <a:lnTo>
                      <a:pt x="13" y="3135"/>
                    </a:lnTo>
                    <a:lnTo>
                      <a:pt x="25" y="3114"/>
                    </a:lnTo>
                    <a:lnTo>
                      <a:pt x="40" y="3098"/>
                    </a:lnTo>
                    <a:lnTo>
                      <a:pt x="58" y="3084"/>
                    </a:lnTo>
                    <a:lnTo>
                      <a:pt x="81" y="3074"/>
                    </a:lnTo>
                    <a:lnTo>
                      <a:pt x="85" y="2978"/>
                    </a:lnTo>
                    <a:lnTo>
                      <a:pt x="96" y="2881"/>
                    </a:lnTo>
                    <a:lnTo>
                      <a:pt x="112" y="2787"/>
                    </a:lnTo>
                    <a:lnTo>
                      <a:pt x="133" y="2694"/>
                    </a:lnTo>
                    <a:lnTo>
                      <a:pt x="159" y="2603"/>
                    </a:lnTo>
                    <a:lnTo>
                      <a:pt x="190" y="2514"/>
                    </a:lnTo>
                    <a:lnTo>
                      <a:pt x="227" y="2427"/>
                    </a:lnTo>
                    <a:lnTo>
                      <a:pt x="267" y="2343"/>
                    </a:lnTo>
                    <a:lnTo>
                      <a:pt x="312" y="2261"/>
                    </a:lnTo>
                    <a:lnTo>
                      <a:pt x="361" y="2184"/>
                    </a:lnTo>
                    <a:lnTo>
                      <a:pt x="414" y="2110"/>
                    </a:lnTo>
                    <a:lnTo>
                      <a:pt x="471" y="2040"/>
                    </a:lnTo>
                    <a:lnTo>
                      <a:pt x="531" y="1973"/>
                    </a:lnTo>
                    <a:lnTo>
                      <a:pt x="594" y="1912"/>
                    </a:lnTo>
                    <a:lnTo>
                      <a:pt x="662" y="1855"/>
                    </a:lnTo>
                    <a:lnTo>
                      <a:pt x="732" y="1802"/>
                    </a:lnTo>
                    <a:lnTo>
                      <a:pt x="804" y="1756"/>
                    </a:lnTo>
                    <a:lnTo>
                      <a:pt x="879" y="1715"/>
                    </a:lnTo>
                    <a:lnTo>
                      <a:pt x="802" y="1671"/>
                    </a:lnTo>
                    <a:lnTo>
                      <a:pt x="727" y="1623"/>
                    </a:lnTo>
                    <a:lnTo>
                      <a:pt x="658" y="1570"/>
                    </a:lnTo>
                    <a:lnTo>
                      <a:pt x="590" y="1513"/>
                    </a:lnTo>
                    <a:lnTo>
                      <a:pt x="528" y="1452"/>
                    </a:lnTo>
                    <a:lnTo>
                      <a:pt x="470" y="1386"/>
                    </a:lnTo>
                    <a:lnTo>
                      <a:pt x="415" y="1318"/>
                    </a:lnTo>
                    <a:lnTo>
                      <a:pt x="364" y="1246"/>
                    </a:lnTo>
                    <a:lnTo>
                      <a:pt x="319" y="1169"/>
                    </a:lnTo>
                    <a:lnTo>
                      <a:pt x="278" y="1091"/>
                    </a:lnTo>
                    <a:lnTo>
                      <a:pt x="242" y="1008"/>
                    </a:lnTo>
                    <a:lnTo>
                      <a:pt x="209" y="924"/>
                    </a:lnTo>
                    <a:lnTo>
                      <a:pt x="184" y="837"/>
                    </a:lnTo>
                    <a:lnTo>
                      <a:pt x="162" y="748"/>
                    </a:lnTo>
                    <a:lnTo>
                      <a:pt x="145" y="657"/>
                    </a:lnTo>
                    <a:lnTo>
                      <a:pt x="134" y="563"/>
                    </a:lnTo>
                    <a:lnTo>
                      <a:pt x="129" y="469"/>
                    </a:lnTo>
                    <a:lnTo>
                      <a:pt x="114" y="469"/>
                    </a:lnTo>
                    <a:lnTo>
                      <a:pt x="87" y="466"/>
                    </a:lnTo>
                    <a:lnTo>
                      <a:pt x="63" y="457"/>
                    </a:lnTo>
                    <a:lnTo>
                      <a:pt x="42" y="443"/>
                    </a:lnTo>
                    <a:lnTo>
                      <a:pt x="25" y="426"/>
                    </a:lnTo>
                    <a:lnTo>
                      <a:pt x="12" y="404"/>
                    </a:lnTo>
                    <a:lnTo>
                      <a:pt x="3" y="381"/>
                    </a:lnTo>
                    <a:lnTo>
                      <a:pt x="0" y="355"/>
                    </a:lnTo>
                    <a:lnTo>
                      <a:pt x="0" y="113"/>
                    </a:lnTo>
                    <a:lnTo>
                      <a:pt x="3" y="86"/>
                    </a:lnTo>
                    <a:lnTo>
                      <a:pt x="12" y="63"/>
                    </a:lnTo>
                    <a:lnTo>
                      <a:pt x="26" y="41"/>
                    </a:lnTo>
                    <a:lnTo>
                      <a:pt x="43" y="24"/>
                    </a:lnTo>
                    <a:lnTo>
                      <a:pt x="64" y="11"/>
                    </a:lnTo>
                    <a:lnTo>
                      <a:pt x="88" y="2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39" name="Freeform 87">
                <a:extLst>
                  <a:ext uri="{FF2B5EF4-FFF2-40B4-BE49-F238E27FC236}">
                    <a16:creationId xmlns:a16="http://schemas.microsoft.com/office/drawing/2014/main" id="{D7DD5DCC-75AB-4F17-9B31-9E7621CD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0588" y="3065463"/>
                <a:ext cx="177800" cy="177800"/>
              </a:xfrm>
              <a:custGeom>
                <a:avLst/>
                <a:gdLst>
                  <a:gd name="T0" fmla="*/ 513 w 1004"/>
                  <a:gd name="T1" fmla="*/ 2 h 1007"/>
                  <a:gd name="T2" fmla="*/ 527 w 1004"/>
                  <a:gd name="T3" fmla="*/ 16 h 1007"/>
                  <a:gd name="T4" fmla="*/ 527 w 1004"/>
                  <a:gd name="T5" fmla="*/ 38 h 1007"/>
                  <a:gd name="T6" fmla="*/ 513 w 1004"/>
                  <a:gd name="T7" fmla="*/ 53 h 1007"/>
                  <a:gd name="T8" fmla="*/ 450 w 1004"/>
                  <a:gd name="T9" fmla="*/ 58 h 1007"/>
                  <a:gd name="T10" fmla="*/ 352 w 1004"/>
                  <a:gd name="T11" fmla="*/ 81 h 1007"/>
                  <a:gd name="T12" fmla="*/ 263 w 1004"/>
                  <a:gd name="T13" fmla="*/ 125 h 1007"/>
                  <a:gd name="T14" fmla="*/ 187 w 1004"/>
                  <a:gd name="T15" fmla="*/ 186 h 1007"/>
                  <a:gd name="T16" fmla="*/ 125 w 1004"/>
                  <a:gd name="T17" fmla="*/ 263 h 1007"/>
                  <a:gd name="T18" fmla="*/ 81 w 1004"/>
                  <a:gd name="T19" fmla="*/ 352 h 1007"/>
                  <a:gd name="T20" fmla="*/ 58 w 1004"/>
                  <a:gd name="T21" fmla="*/ 450 h 1007"/>
                  <a:gd name="T22" fmla="*/ 58 w 1004"/>
                  <a:gd name="T23" fmla="*/ 554 h 1007"/>
                  <a:gd name="T24" fmla="*/ 81 w 1004"/>
                  <a:gd name="T25" fmla="*/ 652 h 1007"/>
                  <a:gd name="T26" fmla="*/ 125 w 1004"/>
                  <a:gd name="T27" fmla="*/ 741 h 1007"/>
                  <a:gd name="T28" fmla="*/ 187 w 1004"/>
                  <a:gd name="T29" fmla="*/ 818 h 1007"/>
                  <a:gd name="T30" fmla="*/ 263 w 1004"/>
                  <a:gd name="T31" fmla="*/ 879 h 1007"/>
                  <a:gd name="T32" fmla="*/ 352 w 1004"/>
                  <a:gd name="T33" fmla="*/ 923 h 1007"/>
                  <a:gd name="T34" fmla="*/ 450 w 1004"/>
                  <a:gd name="T35" fmla="*/ 946 h 1007"/>
                  <a:gd name="T36" fmla="*/ 554 w 1004"/>
                  <a:gd name="T37" fmla="*/ 946 h 1007"/>
                  <a:gd name="T38" fmla="*/ 652 w 1004"/>
                  <a:gd name="T39" fmla="*/ 923 h 1007"/>
                  <a:gd name="T40" fmla="*/ 741 w 1004"/>
                  <a:gd name="T41" fmla="*/ 879 h 1007"/>
                  <a:gd name="T42" fmla="*/ 817 w 1004"/>
                  <a:gd name="T43" fmla="*/ 818 h 1007"/>
                  <a:gd name="T44" fmla="*/ 880 w 1004"/>
                  <a:gd name="T45" fmla="*/ 741 h 1007"/>
                  <a:gd name="T46" fmla="*/ 923 w 1004"/>
                  <a:gd name="T47" fmla="*/ 652 h 1007"/>
                  <a:gd name="T48" fmla="*/ 946 w 1004"/>
                  <a:gd name="T49" fmla="*/ 554 h 1007"/>
                  <a:gd name="T50" fmla="*/ 952 w 1004"/>
                  <a:gd name="T51" fmla="*/ 491 h 1007"/>
                  <a:gd name="T52" fmla="*/ 966 w 1004"/>
                  <a:gd name="T53" fmla="*/ 476 h 1007"/>
                  <a:gd name="T54" fmla="*/ 987 w 1004"/>
                  <a:gd name="T55" fmla="*/ 476 h 1007"/>
                  <a:gd name="T56" fmla="*/ 1002 w 1004"/>
                  <a:gd name="T57" fmla="*/ 492 h 1007"/>
                  <a:gd name="T58" fmla="*/ 1001 w 1004"/>
                  <a:gd name="T59" fmla="*/ 560 h 1007"/>
                  <a:gd name="T60" fmla="*/ 978 w 1004"/>
                  <a:gd name="T61" fmla="*/ 663 h 1007"/>
                  <a:gd name="T62" fmla="*/ 937 w 1004"/>
                  <a:gd name="T63" fmla="*/ 758 h 1007"/>
                  <a:gd name="T64" fmla="*/ 875 w 1004"/>
                  <a:gd name="T65" fmla="*/ 840 h 1007"/>
                  <a:gd name="T66" fmla="*/ 799 w 1004"/>
                  <a:gd name="T67" fmla="*/ 910 h 1007"/>
                  <a:gd name="T68" fmla="*/ 710 w 1004"/>
                  <a:gd name="T69" fmla="*/ 962 h 1007"/>
                  <a:gd name="T70" fmla="*/ 610 w 1004"/>
                  <a:gd name="T71" fmla="*/ 995 h 1007"/>
                  <a:gd name="T72" fmla="*/ 502 w 1004"/>
                  <a:gd name="T73" fmla="*/ 1007 h 1007"/>
                  <a:gd name="T74" fmla="*/ 394 w 1004"/>
                  <a:gd name="T75" fmla="*/ 995 h 1007"/>
                  <a:gd name="T76" fmla="*/ 294 w 1004"/>
                  <a:gd name="T77" fmla="*/ 962 h 1007"/>
                  <a:gd name="T78" fmla="*/ 205 w 1004"/>
                  <a:gd name="T79" fmla="*/ 909 h 1007"/>
                  <a:gd name="T80" fmla="*/ 129 w 1004"/>
                  <a:gd name="T81" fmla="*/ 839 h 1007"/>
                  <a:gd name="T82" fmla="*/ 68 w 1004"/>
                  <a:gd name="T83" fmla="*/ 756 h 1007"/>
                  <a:gd name="T84" fmla="*/ 25 w 1004"/>
                  <a:gd name="T85" fmla="*/ 660 h 1007"/>
                  <a:gd name="T86" fmla="*/ 3 w 1004"/>
                  <a:gd name="T87" fmla="*/ 557 h 1007"/>
                  <a:gd name="T88" fmla="*/ 3 w 1004"/>
                  <a:gd name="T89" fmla="*/ 444 h 1007"/>
                  <a:gd name="T90" fmla="*/ 30 w 1004"/>
                  <a:gd name="T91" fmla="*/ 333 h 1007"/>
                  <a:gd name="T92" fmla="*/ 78 w 1004"/>
                  <a:gd name="T93" fmla="*/ 233 h 1007"/>
                  <a:gd name="T94" fmla="*/ 148 w 1004"/>
                  <a:gd name="T95" fmla="*/ 147 h 1007"/>
                  <a:gd name="T96" fmla="*/ 234 w 1004"/>
                  <a:gd name="T97" fmla="*/ 79 h 1007"/>
                  <a:gd name="T98" fmla="*/ 334 w 1004"/>
                  <a:gd name="T99" fmla="*/ 29 h 1007"/>
                  <a:gd name="T100" fmla="*/ 443 w 1004"/>
                  <a:gd name="T101" fmla="*/ 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04" h="1007">
                    <a:moveTo>
                      <a:pt x="502" y="0"/>
                    </a:moveTo>
                    <a:lnTo>
                      <a:pt x="513" y="2"/>
                    </a:lnTo>
                    <a:lnTo>
                      <a:pt x="522" y="8"/>
                    </a:lnTo>
                    <a:lnTo>
                      <a:pt x="527" y="16"/>
                    </a:lnTo>
                    <a:lnTo>
                      <a:pt x="529" y="27"/>
                    </a:lnTo>
                    <a:lnTo>
                      <a:pt x="527" y="38"/>
                    </a:lnTo>
                    <a:lnTo>
                      <a:pt x="522" y="46"/>
                    </a:lnTo>
                    <a:lnTo>
                      <a:pt x="513" y="53"/>
                    </a:lnTo>
                    <a:lnTo>
                      <a:pt x="502" y="55"/>
                    </a:lnTo>
                    <a:lnTo>
                      <a:pt x="450" y="58"/>
                    </a:lnTo>
                    <a:lnTo>
                      <a:pt x="400" y="67"/>
                    </a:lnTo>
                    <a:lnTo>
                      <a:pt x="352" y="81"/>
                    </a:lnTo>
                    <a:lnTo>
                      <a:pt x="306" y="101"/>
                    </a:lnTo>
                    <a:lnTo>
                      <a:pt x="263" y="125"/>
                    </a:lnTo>
                    <a:lnTo>
                      <a:pt x="223" y="154"/>
                    </a:lnTo>
                    <a:lnTo>
                      <a:pt x="187" y="186"/>
                    </a:lnTo>
                    <a:lnTo>
                      <a:pt x="154" y="224"/>
                    </a:lnTo>
                    <a:lnTo>
                      <a:pt x="125" y="263"/>
                    </a:lnTo>
                    <a:lnTo>
                      <a:pt x="101" y="306"/>
                    </a:lnTo>
                    <a:lnTo>
                      <a:pt x="81" y="352"/>
                    </a:lnTo>
                    <a:lnTo>
                      <a:pt x="67" y="400"/>
                    </a:lnTo>
                    <a:lnTo>
                      <a:pt x="58" y="450"/>
                    </a:lnTo>
                    <a:lnTo>
                      <a:pt x="55" y="502"/>
                    </a:lnTo>
                    <a:lnTo>
                      <a:pt x="58" y="554"/>
                    </a:lnTo>
                    <a:lnTo>
                      <a:pt x="67" y="604"/>
                    </a:lnTo>
                    <a:lnTo>
                      <a:pt x="81" y="652"/>
                    </a:lnTo>
                    <a:lnTo>
                      <a:pt x="101" y="698"/>
                    </a:lnTo>
                    <a:lnTo>
                      <a:pt x="125" y="741"/>
                    </a:lnTo>
                    <a:lnTo>
                      <a:pt x="154" y="781"/>
                    </a:lnTo>
                    <a:lnTo>
                      <a:pt x="187" y="818"/>
                    </a:lnTo>
                    <a:lnTo>
                      <a:pt x="223" y="850"/>
                    </a:lnTo>
                    <a:lnTo>
                      <a:pt x="263" y="879"/>
                    </a:lnTo>
                    <a:lnTo>
                      <a:pt x="306" y="904"/>
                    </a:lnTo>
                    <a:lnTo>
                      <a:pt x="352" y="923"/>
                    </a:lnTo>
                    <a:lnTo>
                      <a:pt x="400" y="937"/>
                    </a:lnTo>
                    <a:lnTo>
                      <a:pt x="450" y="946"/>
                    </a:lnTo>
                    <a:lnTo>
                      <a:pt x="502" y="949"/>
                    </a:lnTo>
                    <a:lnTo>
                      <a:pt x="554" y="946"/>
                    </a:lnTo>
                    <a:lnTo>
                      <a:pt x="605" y="937"/>
                    </a:lnTo>
                    <a:lnTo>
                      <a:pt x="652" y="923"/>
                    </a:lnTo>
                    <a:lnTo>
                      <a:pt x="698" y="904"/>
                    </a:lnTo>
                    <a:lnTo>
                      <a:pt x="741" y="879"/>
                    </a:lnTo>
                    <a:lnTo>
                      <a:pt x="781" y="850"/>
                    </a:lnTo>
                    <a:lnTo>
                      <a:pt x="817" y="818"/>
                    </a:lnTo>
                    <a:lnTo>
                      <a:pt x="851" y="781"/>
                    </a:lnTo>
                    <a:lnTo>
                      <a:pt x="880" y="741"/>
                    </a:lnTo>
                    <a:lnTo>
                      <a:pt x="903" y="698"/>
                    </a:lnTo>
                    <a:lnTo>
                      <a:pt x="923" y="652"/>
                    </a:lnTo>
                    <a:lnTo>
                      <a:pt x="938" y="604"/>
                    </a:lnTo>
                    <a:lnTo>
                      <a:pt x="946" y="554"/>
                    </a:lnTo>
                    <a:lnTo>
                      <a:pt x="949" y="502"/>
                    </a:lnTo>
                    <a:lnTo>
                      <a:pt x="952" y="491"/>
                    </a:lnTo>
                    <a:lnTo>
                      <a:pt x="957" y="483"/>
                    </a:lnTo>
                    <a:lnTo>
                      <a:pt x="966" y="476"/>
                    </a:lnTo>
                    <a:lnTo>
                      <a:pt x="976" y="474"/>
                    </a:lnTo>
                    <a:lnTo>
                      <a:pt x="987" y="476"/>
                    </a:lnTo>
                    <a:lnTo>
                      <a:pt x="997" y="483"/>
                    </a:lnTo>
                    <a:lnTo>
                      <a:pt x="1002" y="492"/>
                    </a:lnTo>
                    <a:lnTo>
                      <a:pt x="1004" y="505"/>
                    </a:lnTo>
                    <a:lnTo>
                      <a:pt x="1001" y="560"/>
                    </a:lnTo>
                    <a:lnTo>
                      <a:pt x="992" y="613"/>
                    </a:lnTo>
                    <a:lnTo>
                      <a:pt x="978" y="663"/>
                    </a:lnTo>
                    <a:lnTo>
                      <a:pt x="960" y="712"/>
                    </a:lnTo>
                    <a:lnTo>
                      <a:pt x="937" y="758"/>
                    </a:lnTo>
                    <a:lnTo>
                      <a:pt x="908" y="801"/>
                    </a:lnTo>
                    <a:lnTo>
                      <a:pt x="875" y="840"/>
                    </a:lnTo>
                    <a:lnTo>
                      <a:pt x="839" y="877"/>
                    </a:lnTo>
                    <a:lnTo>
                      <a:pt x="799" y="910"/>
                    </a:lnTo>
                    <a:lnTo>
                      <a:pt x="756" y="938"/>
                    </a:lnTo>
                    <a:lnTo>
                      <a:pt x="710" y="962"/>
                    </a:lnTo>
                    <a:lnTo>
                      <a:pt x="662" y="981"/>
                    </a:lnTo>
                    <a:lnTo>
                      <a:pt x="610" y="995"/>
                    </a:lnTo>
                    <a:lnTo>
                      <a:pt x="557" y="1005"/>
                    </a:lnTo>
                    <a:lnTo>
                      <a:pt x="502" y="1007"/>
                    </a:lnTo>
                    <a:lnTo>
                      <a:pt x="448" y="1005"/>
                    </a:lnTo>
                    <a:lnTo>
                      <a:pt x="394" y="995"/>
                    </a:lnTo>
                    <a:lnTo>
                      <a:pt x="342" y="981"/>
                    </a:lnTo>
                    <a:lnTo>
                      <a:pt x="294" y="962"/>
                    </a:lnTo>
                    <a:lnTo>
                      <a:pt x="248" y="937"/>
                    </a:lnTo>
                    <a:lnTo>
                      <a:pt x="205" y="909"/>
                    </a:lnTo>
                    <a:lnTo>
                      <a:pt x="165" y="876"/>
                    </a:lnTo>
                    <a:lnTo>
                      <a:pt x="129" y="839"/>
                    </a:lnTo>
                    <a:lnTo>
                      <a:pt x="96" y="799"/>
                    </a:lnTo>
                    <a:lnTo>
                      <a:pt x="68" y="756"/>
                    </a:lnTo>
                    <a:lnTo>
                      <a:pt x="45" y="709"/>
                    </a:lnTo>
                    <a:lnTo>
                      <a:pt x="25" y="660"/>
                    </a:lnTo>
                    <a:lnTo>
                      <a:pt x="11" y="609"/>
                    </a:lnTo>
                    <a:lnTo>
                      <a:pt x="3" y="557"/>
                    </a:lnTo>
                    <a:lnTo>
                      <a:pt x="0" y="502"/>
                    </a:lnTo>
                    <a:lnTo>
                      <a:pt x="3" y="444"/>
                    </a:lnTo>
                    <a:lnTo>
                      <a:pt x="14" y="387"/>
                    </a:lnTo>
                    <a:lnTo>
                      <a:pt x="30" y="333"/>
                    </a:lnTo>
                    <a:lnTo>
                      <a:pt x="51" y="282"/>
                    </a:lnTo>
                    <a:lnTo>
                      <a:pt x="78" y="233"/>
                    </a:lnTo>
                    <a:lnTo>
                      <a:pt x="110" y="188"/>
                    </a:lnTo>
                    <a:lnTo>
                      <a:pt x="148" y="147"/>
                    </a:lnTo>
                    <a:lnTo>
                      <a:pt x="189" y="111"/>
                    </a:lnTo>
                    <a:lnTo>
                      <a:pt x="234" y="79"/>
                    </a:lnTo>
                    <a:lnTo>
                      <a:pt x="282" y="51"/>
                    </a:lnTo>
                    <a:lnTo>
                      <a:pt x="334" y="29"/>
                    </a:lnTo>
                    <a:lnTo>
                      <a:pt x="387" y="13"/>
                    </a:lnTo>
                    <a:lnTo>
                      <a:pt x="443" y="3"/>
                    </a:lnTo>
                    <a:lnTo>
                      <a:pt x="5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40" name="Freeform 88">
                <a:extLst>
                  <a:ext uri="{FF2B5EF4-FFF2-40B4-BE49-F238E27FC236}">
                    <a16:creationId xmlns:a16="http://schemas.microsoft.com/office/drawing/2014/main" id="{1F89CA79-9C1D-4674-B416-D5B913F5C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9488" y="3086101"/>
                <a:ext cx="74613" cy="82550"/>
              </a:xfrm>
              <a:custGeom>
                <a:avLst/>
                <a:gdLst>
                  <a:gd name="T0" fmla="*/ 58 w 425"/>
                  <a:gd name="T1" fmla="*/ 0 h 469"/>
                  <a:gd name="T2" fmla="*/ 75 w 425"/>
                  <a:gd name="T3" fmla="*/ 3 h 469"/>
                  <a:gd name="T4" fmla="*/ 91 w 425"/>
                  <a:gd name="T5" fmla="*/ 11 h 469"/>
                  <a:gd name="T6" fmla="*/ 102 w 425"/>
                  <a:gd name="T7" fmla="*/ 23 h 469"/>
                  <a:gd name="T8" fmla="*/ 111 w 425"/>
                  <a:gd name="T9" fmla="*/ 38 h 469"/>
                  <a:gd name="T10" fmla="*/ 113 w 425"/>
                  <a:gd name="T11" fmla="*/ 55 h 469"/>
                  <a:gd name="T12" fmla="*/ 113 w 425"/>
                  <a:gd name="T13" fmla="*/ 340 h 469"/>
                  <a:gd name="T14" fmla="*/ 355 w 425"/>
                  <a:gd name="T15" fmla="*/ 276 h 469"/>
                  <a:gd name="T16" fmla="*/ 372 w 425"/>
                  <a:gd name="T17" fmla="*/ 273 h 469"/>
                  <a:gd name="T18" fmla="*/ 388 w 425"/>
                  <a:gd name="T19" fmla="*/ 277 h 469"/>
                  <a:gd name="T20" fmla="*/ 403 w 425"/>
                  <a:gd name="T21" fmla="*/ 286 h 469"/>
                  <a:gd name="T22" fmla="*/ 415 w 425"/>
                  <a:gd name="T23" fmla="*/ 299 h 469"/>
                  <a:gd name="T24" fmla="*/ 423 w 425"/>
                  <a:gd name="T25" fmla="*/ 315 h 469"/>
                  <a:gd name="T26" fmla="*/ 425 w 425"/>
                  <a:gd name="T27" fmla="*/ 332 h 469"/>
                  <a:gd name="T28" fmla="*/ 421 w 425"/>
                  <a:gd name="T29" fmla="*/ 349 h 469"/>
                  <a:gd name="T30" fmla="*/ 413 w 425"/>
                  <a:gd name="T31" fmla="*/ 364 h 469"/>
                  <a:gd name="T32" fmla="*/ 400 w 425"/>
                  <a:gd name="T33" fmla="*/ 375 h 469"/>
                  <a:gd name="T34" fmla="*/ 383 w 425"/>
                  <a:gd name="T35" fmla="*/ 383 h 469"/>
                  <a:gd name="T36" fmla="*/ 70 w 425"/>
                  <a:gd name="T37" fmla="*/ 466 h 469"/>
                  <a:gd name="T38" fmla="*/ 67 w 425"/>
                  <a:gd name="T39" fmla="*/ 467 h 469"/>
                  <a:gd name="T40" fmla="*/ 65 w 425"/>
                  <a:gd name="T41" fmla="*/ 468 h 469"/>
                  <a:gd name="T42" fmla="*/ 61 w 425"/>
                  <a:gd name="T43" fmla="*/ 469 h 469"/>
                  <a:gd name="T44" fmla="*/ 58 w 425"/>
                  <a:gd name="T45" fmla="*/ 469 h 469"/>
                  <a:gd name="T46" fmla="*/ 55 w 425"/>
                  <a:gd name="T47" fmla="*/ 469 h 469"/>
                  <a:gd name="T48" fmla="*/ 38 w 425"/>
                  <a:gd name="T49" fmla="*/ 466 h 469"/>
                  <a:gd name="T50" fmla="*/ 23 w 425"/>
                  <a:gd name="T51" fmla="*/ 456 h 469"/>
                  <a:gd name="T52" fmla="*/ 10 w 425"/>
                  <a:gd name="T53" fmla="*/ 443 h 469"/>
                  <a:gd name="T54" fmla="*/ 3 w 425"/>
                  <a:gd name="T55" fmla="*/ 426 h 469"/>
                  <a:gd name="T56" fmla="*/ 1 w 425"/>
                  <a:gd name="T57" fmla="*/ 415 h 469"/>
                  <a:gd name="T58" fmla="*/ 1 w 425"/>
                  <a:gd name="T59" fmla="*/ 407 h 469"/>
                  <a:gd name="T60" fmla="*/ 3 w 425"/>
                  <a:gd name="T61" fmla="*/ 398 h 469"/>
                  <a:gd name="T62" fmla="*/ 2 w 425"/>
                  <a:gd name="T63" fmla="*/ 394 h 469"/>
                  <a:gd name="T64" fmla="*/ 1 w 425"/>
                  <a:gd name="T65" fmla="*/ 388 h 469"/>
                  <a:gd name="T66" fmla="*/ 0 w 425"/>
                  <a:gd name="T67" fmla="*/ 380 h 469"/>
                  <a:gd name="T68" fmla="*/ 0 w 425"/>
                  <a:gd name="T69" fmla="*/ 55 h 469"/>
                  <a:gd name="T70" fmla="*/ 3 w 425"/>
                  <a:gd name="T71" fmla="*/ 38 h 469"/>
                  <a:gd name="T72" fmla="*/ 12 w 425"/>
                  <a:gd name="T73" fmla="*/ 23 h 469"/>
                  <a:gd name="T74" fmla="*/ 25 w 425"/>
                  <a:gd name="T75" fmla="*/ 11 h 469"/>
                  <a:gd name="T76" fmla="*/ 40 w 425"/>
                  <a:gd name="T77" fmla="*/ 3 h 469"/>
                  <a:gd name="T78" fmla="*/ 58 w 425"/>
                  <a:gd name="T7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5" h="469">
                    <a:moveTo>
                      <a:pt x="58" y="0"/>
                    </a:moveTo>
                    <a:lnTo>
                      <a:pt x="75" y="3"/>
                    </a:lnTo>
                    <a:lnTo>
                      <a:pt x="91" y="11"/>
                    </a:lnTo>
                    <a:lnTo>
                      <a:pt x="102" y="23"/>
                    </a:lnTo>
                    <a:lnTo>
                      <a:pt x="111" y="38"/>
                    </a:lnTo>
                    <a:lnTo>
                      <a:pt x="113" y="55"/>
                    </a:lnTo>
                    <a:lnTo>
                      <a:pt x="113" y="340"/>
                    </a:lnTo>
                    <a:lnTo>
                      <a:pt x="355" y="276"/>
                    </a:lnTo>
                    <a:lnTo>
                      <a:pt x="372" y="273"/>
                    </a:lnTo>
                    <a:lnTo>
                      <a:pt x="388" y="277"/>
                    </a:lnTo>
                    <a:lnTo>
                      <a:pt x="403" y="286"/>
                    </a:lnTo>
                    <a:lnTo>
                      <a:pt x="415" y="299"/>
                    </a:lnTo>
                    <a:lnTo>
                      <a:pt x="423" y="315"/>
                    </a:lnTo>
                    <a:lnTo>
                      <a:pt x="425" y="332"/>
                    </a:lnTo>
                    <a:lnTo>
                      <a:pt x="421" y="349"/>
                    </a:lnTo>
                    <a:lnTo>
                      <a:pt x="413" y="364"/>
                    </a:lnTo>
                    <a:lnTo>
                      <a:pt x="400" y="375"/>
                    </a:lnTo>
                    <a:lnTo>
                      <a:pt x="383" y="383"/>
                    </a:lnTo>
                    <a:lnTo>
                      <a:pt x="70" y="466"/>
                    </a:lnTo>
                    <a:lnTo>
                      <a:pt x="67" y="467"/>
                    </a:lnTo>
                    <a:lnTo>
                      <a:pt x="65" y="468"/>
                    </a:lnTo>
                    <a:lnTo>
                      <a:pt x="61" y="469"/>
                    </a:lnTo>
                    <a:lnTo>
                      <a:pt x="58" y="469"/>
                    </a:lnTo>
                    <a:lnTo>
                      <a:pt x="55" y="469"/>
                    </a:lnTo>
                    <a:lnTo>
                      <a:pt x="38" y="466"/>
                    </a:lnTo>
                    <a:lnTo>
                      <a:pt x="23" y="456"/>
                    </a:lnTo>
                    <a:lnTo>
                      <a:pt x="10" y="443"/>
                    </a:lnTo>
                    <a:lnTo>
                      <a:pt x="3" y="426"/>
                    </a:lnTo>
                    <a:lnTo>
                      <a:pt x="1" y="415"/>
                    </a:lnTo>
                    <a:lnTo>
                      <a:pt x="1" y="407"/>
                    </a:lnTo>
                    <a:lnTo>
                      <a:pt x="3" y="398"/>
                    </a:lnTo>
                    <a:lnTo>
                      <a:pt x="2" y="394"/>
                    </a:lnTo>
                    <a:lnTo>
                      <a:pt x="1" y="388"/>
                    </a:lnTo>
                    <a:lnTo>
                      <a:pt x="0" y="380"/>
                    </a:lnTo>
                    <a:lnTo>
                      <a:pt x="0" y="55"/>
                    </a:lnTo>
                    <a:lnTo>
                      <a:pt x="3" y="38"/>
                    </a:lnTo>
                    <a:lnTo>
                      <a:pt x="12" y="23"/>
                    </a:lnTo>
                    <a:lnTo>
                      <a:pt x="25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BBDE2F62-E0DC-405C-889F-1DEDE868321D}"/>
                </a:ext>
              </a:extLst>
            </p:cNvPr>
            <p:cNvGrpSpPr/>
            <p:nvPr/>
          </p:nvGrpSpPr>
          <p:grpSpPr>
            <a:xfrm>
              <a:off x="6912940" y="4074003"/>
              <a:ext cx="3155252" cy="713127"/>
              <a:chOff x="2739807" y="2351212"/>
              <a:chExt cx="3155252" cy="713127"/>
            </a:xfrm>
          </p:grpSpPr>
          <p:sp>
            <p:nvSpPr>
              <p:cNvPr id="136" name="文本框 45">
                <a:extLst>
                  <a:ext uri="{FF2B5EF4-FFF2-40B4-BE49-F238E27FC236}">
                    <a16:creationId xmlns:a16="http://schemas.microsoft.com/office/drawing/2014/main" id="{D5413571-F443-4F64-97FD-D52AC570308F}"/>
                  </a:ext>
                </a:extLst>
              </p:cNvPr>
              <p:cNvSpPr txBox="1"/>
              <p:nvPr/>
            </p:nvSpPr>
            <p:spPr>
              <a:xfrm>
                <a:off x="2739807" y="2351212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>
                        <a:alpha val="9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总结</a:t>
                </a:r>
              </a:p>
            </p:txBody>
          </p:sp>
          <p:sp>
            <p:nvSpPr>
              <p:cNvPr id="137" name="文本框 46">
                <a:extLst>
                  <a:ext uri="{FF2B5EF4-FFF2-40B4-BE49-F238E27FC236}">
                    <a16:creationId xmlns:a16="http://schemas.microsoft.com/office/drawing/2014/main" id="{DE69ADA1-00FC-4B16-8BEA-E420EA9475F5}"/>
                  </a:ext>
                </a:extLst>
              </p:cNvPr>
              <p:cNvSpPr txBox="1"/>
              <p:nvPr/>
            </p:nvSpPr>
            <p:spPr>
              <a:xfrm>
                <a:off x="2739807" y="2802729"/>
                <a:ext cx="315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与</a:t>
                </a:r>
                <a:r>
                  <a:rPr lang="en-US" altLang="zh-CN" sz="1100" dirty="0" err="1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sklearn</a:t>
                </a:r>
                <a:r>
                  <a:rPr lang="zh-CN" altLang="en-US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的逻辑回归函数做比较以及总结</a:t>
                </a:r>
              </a:p>
            </p:txBody>
          </p:sp>
        </p:grp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AAB9B77-9F48-48C4-BFE9-C191849BFEEB}"/>
              </a:ext>
            </a:extLst>
          </p:cNvPr>
          <p:cNvGrpSpPr/>
          <p:nvPr/>
        </p:nvGrpSpPr>
        <p:grpSpPr>
          <a:xfrm>
            <a:off x="1987193" y="4074003"/>
            <a:ext cx="3906812" cy="721267"/>
            <a:chOff x="1987193" y="4074003"/>
            <a:chExt cx="3906812" cy="72126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9CE4A767-22D9-49EE-A566-BD90D56D5DFB}"/>
                </a:ext>
              </a:extLst>
            </p:cNvPr>
            <p:cNvGrpSpPr/>
            <p:nvPr/>
          </p:nvGrpSpPr>
          <p:grpSpPr>
            <a:xfrm>
              <a:off x="1987193" y="4240220"/>
              <a:ext cx="737041" cy="555050"/>
              <a:chOff x="2587625" y="1466850"/>
              <a:chExt cx="879475" cy="668338"/>
            </a:xfrm>
            <a:solidFill>
              <a:srgbClr val="01EFFB"/>
            </a:solidFill>
          </p:grpSpPr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95EB84C7-C290-44BD-A4DB-15EF649B4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87625" y="1466850"/>
                <a:ext cx="879475" cy="668338"/>
              </a:xfrm>
              <a:custGeom>
                <a:avLst/>
                <a:gdLst>
                  <a:gd name="T0" fmla="*/ 3286 w 3324"/>
                  <a:gd name="T1" fmla="*/ 969 h 2529"/>
                  <a:gd name="T2" fmla="*/ 3321 w 3324"/>
                  <a:gd name="T3" fmla="*/ 1005 h 2529"/>
                  <a:gd name="T4" fmla="*/ 3313 w 3324"/>
                  <a:gd name="T5" fmla="*/ 1056 h 2529"/>
                  <a:gd name="T6" fmla="*/ 3269 w 3324"/>
                  <a:gd name="T7" fmla="*/ 1079 h 2529"/>
                  <a:gd name="T8" fmla="*/ 3012 w 3324"/>
                  <a:gd name="T9" fmla="*/ 1067 h 2529"/>
                  <a:gd name="T10" fmla="*/ 2989 w 3324"/>
                  <a:gd name="T11" fmla="*/ 1021 h 2529"/>
                  <a:gd name="T12" fmla="*/ 3012 w 3324"/>
                  <a:gd name="T13" fmla="*/ 977 h 2529"/>
                  <a:gd name="T14" fmla="*/ 55 w 3324"/>
                  <a:gd name="T15" fmla="*/ 966 h 2529"/>
                  <a:gd name="T16" fmla="*/ 313 w 3324"/>
                  <a:gd name="T17" fmla="*/ 978 h 2529"/>
                  <a:gd name="T18" fmla="*/ 335 w 3324"/>
                  <a:gd name="T19" fmla="*/ 1018 h 2529"/>
                  <a:gd name="T20" fmla="*/ 312 w 3324"/>
                  <a:gd name="T21" fmla="*/ 1064 h 2529"/>
                  <a:gd name="T22" fmla="*/ 55 w 3324"/>
                  <a:gd name="T23" fmla="*/ 1076 h 2529"/>
                  <a:gd name="T24" fmla="*/ 11 w 3324"/>
                  <a:gd name="T25" fmla="*/ 1053 h 2529"/>
                  <a:gd name="T26" fmla="*/ 3 w 3324"/>
                  <a:gd name="T27" fmla="*/ 1004 h 2529"/>
                  <a:gd name="T28" fmla="*/ 38 w 3324"/>
                  <a:gd name="T29" fmla="*/ 969 h 2529"/>
                  <a:gd name="T30" fmla="*/ 660 w 3324"/>
                  <a:gd name="T31" fmla="*/ 1121 h 2529"/>
                  <a:gd name="T32" fmla="*/ 2401 w 3324"/>
                  <a:gd name="T33" fmla="*/ 670 h 2529"/>
                  <a:gd name="T34" fmla="*/ 2433 w 3324"/>
                  <a:gd name="T35" fmla="*/ 556 h 2529"/>
                  <a:gd name="T36" fmla="*/ 2477 w 3324"/>
                  <a:gd name="T37" fmla="*/ 581 h 2529"/>
                  <a:gd name="T38" fmla="*/ 2837 w 3324"/>
                  <a:gd name="T39" fmla="*/ 1117 h 2529"/>
                  <a:gd name="T40" fmla="*/ 2825 w 3324"/>
                  <a:gd name="T41" fmla="*/ 1157 h 2529"/>
                  <a:gd name="T42" fmla="*/ 1738 w 3324"/>
                  <a:gd name="T43" fmla="*/ 2496 h 2529"/>
                  <a:gd name="T44" fmla="*/ 1717 w 3324"/>
                  <a:gd name="T45" fmla="*/ 2521 h 2529"/>
                  <a:gd name="T46" fmla="*/ 1681 w 3324"/>
                  <a:gd name="T47" fmla="*/ 2529 h 2529"/>
                  <a:gd name="T48" fmla="*/ 1640 w 3324"/>
                  <a:gd name="T49" fmla="*/ 2511 h 2529"/>
                  <a:gd name="T50" fmla="*/ 1630 w 3324"/>
                  <a:gd name="T51" fmla="*/ 2493 h 2529"/>
                  <a:gd name="T52" fmla="*/ 538 w 3324"/>
                  <a:gd name="T53" fmla="*/ 1147 h 2529"/>
                  <a:gd name="T54" fmla="*/ 536 w 3324"/>
                  <a:gd name="T55" fmla="*/ 1106 h 2529"/>
                  <a:gd name="T56" fmla="*/ 906 w 3324"/>
                  <a:gd name="T57" fmla="*/ 570 h 2529"/>
                  <a:gd name="T58" fmla="*/ 942 w 3324"/>
                  <a:gd name="T59" fmla="*/ 556 h 2529"/>
                  <a:gd name="T60" fmla="*/ 554 w 3324"/>
                  <a:gd name="T61" fmla="*/ 191 h 2529"/>
                  <a:gd name="T62" fmla="*/ 729 w 3324"/>
                  <a:gd name="T63" fmla="*/ 377 h 2529"/>
                  <a:gd name="T64" fmla="*/ 724 w 3324"/>
                  <a:gd name="T65" fmla="*/ 419 h 2529"/>
                  <a:gd name="T66" fmla="*/ 689 w 3324"/>
                  <a:gd name="T67" fmla="*/ 447 h 2529"/>
                  <a:gd name="T68" fmla="*/ 647 w 3324"/>
                  <a:gd name="T69" fmla="*/ 441 h 2529"/>
                  <a:gd name="T70" fmla="*/ 467 w 3324"/>
                  <a:gd name="T71" fmla="*/ 260 h 2529"/>
                  <a:gd name="T72" fmla="*/ 461 w 3324"/>
                  <a:gd name="T73" fmla="*/ 217 h 2529"/>
                  <a:gd name="T74" fmla="*/ 491 w 3324"/>
                  <a:gd name="T75" fmla="*/ 180 h 2529"/>
                  <a:gd name="T76" fmla="*/ 2807 w 3324"/>
                  <a:gd name="T77" fmla="*/ 174 h 2529"/>
                  <a:gd name="T78" fmla="*/ 2848 w 3324"/>
                  <a:gd name="T79" fmla="*/ 191 h 2529"/>
                  <a:gd name="T80" fmla="*/ 2865 w 3324"/>
                  <a:gd name="T81" fmla="*/ 231 h 2529"/>
                  <a:gd name="T82" fmla="*/ 2851 w 3324"/>
                  <a:gd name="T83" fmla="*/ 272 h 2529"/>
                  <a:gd name="T84" fmla="*/ 2666 w 3324"/>
                  <a:gd name="T85" fmla="*/ 447 h 2529"/>
                  <a:gd name="T86" fmla="*/ 2624 w 3324"/>
                  <a:gd name="T87" fmla="*/ 441 h 2529"/>
                  <a:gd name="T88" fmla="*/ 2598 w 3324"/>
                  <a:gd name="T89" fmla="*/ 406 h 2529"/>
                  <a:gd name="T90" fmla="*/ 2603 w 3324"/>
                  <a:gd name="T91" fmla="*/ 363 h 2529"/>
                  <a:gd name="T92" fmla="*/ 2781 w 3324"/>
                  <a:gd name="T93" fmla="*/ 182 h 2529"/>
                  <a:gd name="T94" fmla="*/ 1662 w 3324"/>
                  <a:gd name="T95" fmla="*/ 0 h 2529"/>
                  <a:gd name="T96" fmla="*/ 1697 w 3324"/>
                  <a:gd name="T97" fmla="*/ 11 h 2529"/>
                  <a:gd name="T98" fmla="*/ 1720 w 3324"/>
                  <a:gd name="T99" fmla="*/ 55 h 2529"/>
                  <a:gd name="T100" fmla="*/ 1709 w 3324"/>
                  <a:gd name="T101" fmla="*/ 318 h 2529"/>
                  <a:gd name="T102" fmla="*/ 1662 w 3324"/>
                  <a:gd name="T103" fmla="*/ 340 h 2529"/>
                  <a:gd name="T104" fmla="*/ 1618 w 3324"/>
                  <a:gd name="T105" fmla="*/ 318 h 2529"/>
                  <a:gd name="T106" fmla="*/ 1607 w 3324"/>
                  <a:gd name="T107" fmla="*/ 55 h 2529"/>
                  <a:gd name="T108" fmla="*/ 1630 w 3324"/>
                  <a:gd name="T109" fmla="*/ 11 h 2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24" h="2529">
                    <a:moveTo>
                      <a:pt x="3044" y="966"/>
                    </a:moveTo>
                    <a:lnTo>
                      <a:pt x="3269" y="966"/>
                    </a:lnTo>
                    <a:lnTo>
                      <a:pt x="3286" y="969"/>
                    </a:lnTo>
                    <a:lnTo>
                      <a:pt x="3301" y="977"/>
                    </a:lnTo>
                    <a:lnTo>
                      <a:pt x="3313" y="989"/>
                    </a:lnTo>
                    <a:lnTo>
                      <a:pt x="3321" y="1005"/>
                    </a:lnTo>
                    <a:lnTo>
                      <a:pt x="3324" y="1024"/>
                    </a:lnTo>
                    <a:lnTo>
                      <a:pt x="3321" y="1041"/>
                    </a:lnTo>
                    <a:lnTo>
                      <a:pt x="3313" y="1056"/>
                    </a:lnTo>
                    <a:lnTo>
                      <a:pt x="3301" y="1068"/>
                    </a:lnTo>
                    <a:lnTo>
                      <a:pt x="3286" y="1076"/>
                    </a:lnTo>
                    <a:lnTo>
                      <a:pt x="3269" y="1079"/>
                    </a:lnTo>
                    <a:lnTo>
                      <a:pt x="3044" y="1079"/>
                    </a:lnTo>
                    <a:lnTo>
                      <a:pt x="3027" y="1076"/>
                    </a:lnTo>
                    <a:lnTo>
                      <a:pt x="3012" y="1067"/>
                    </a:lnTo>
                    <a:lnTo>
                      <a:pt x="3000" y="1054"/>
                    </a:lnTo>
                    <a:lnTo>
                      <a:pt x="2992" y="1039"/>
                    </a:lnTo>
                    <a:lnTo>
                      <a:pt x="2989" y="1021"/>
                    </a:lnTo>
                    <a:lnTo>
                      <a:pt x="2992" y="1004"/>
                    </a:lnTo>
                    <a:lnTo>
                      <a:pt x="3000" y="989"/>
                    </a:lnTo>
                    <a:lnTo>
                      <a:pt x="3012" y="977"/>
                    </a:lnTo>
                    <a:lnTo>
                      <a:pt x="3027" y="969"/>
                    </a:lnTo>
                    <a:lnTo>
                      <a:pt x="3044" y="966"/>
                    </a:lnTo>
                    <a:close/>
                    <a:moveTo>
                      <a:pt x="55" y="966"/>
                    </a:moveTo>
                    <a:lnTo>
                      <a:pt x="283" y="966"/>
                    </a:lnTo>
                    <a:lnTo>
                      <a:pt x="298" y="970"/>
                    </a:lnTo>
                    <a:lnTo>
                      <a:pt x="313" y="978"/>
                    </a:lnTo>
                    <a:lnTo>
                      <a:pt x="324" y="989"/>
                    </a:lnTo>
                    <a:lnTo>
                      <a:pt x="332" y="1002"/>
                    </a:lnTo>
                    <a:lnTo>
                      <a:pt x="335" y="1018"/>
                    </a:lnTo>
                    <a:lnTo>
                      <a:pt x="332" y="1036"/>
                    </a:lnTo>
                    <a:lnTo>
                      <a:pt x="324" y="1052"/>
                    </a:lnTo>
                    <a:lnTo>
                      <a:pt x="312" y="1064"/>
                    </a:lnTo>
                    <a:lnTo>
                      <a:pt x="297" y="1073"/>
                    </a:lnTo>
                    <a:lnTo>
                      <a:pt x="280" y="1076"/>
                    </a:lnTo>
                    <a:lnTo>
                      <a:pt x="55" y="1076"/>
                    </a:lnTo>
                    <a:lnTo>
                      <a:pt x="38" y="1073"/>
                    </a:lnTo>
                    <a:lnTo>
                      <a:pt x="23" y="1065"/>
                    </a:lnTo>
                    <a:lnTo>
                      <a:pt x="11" y="1053"/>
                    </a:lnTo>
                    <a:lnTo>
                      <a:pt x="3" y="1038"/>
                    </a:lnTo>
                    <a:lnTo>
                      <a:pt x="0" y="1021"/>
                    </a:lnTo>
                    <a:lnTo>
                      <a:pt x="3" y="1004"/>
                    </a:lnTo>
                    <a:lnTo>
                      <a:pt x="11" y="989"/>
                    </a:lnTo>
                    <a:lnTo>
                      <a:pt x="23" y="977"/>
                    </a:lnTo>
                    <a:lnTo>
                      <a:pt x="38" y="969"/>
                    </a:lnTo>
                    <a:lnTo>
                      <a:pt x="55" y="966"/>
                    </a:lnTo>
                    <a:close/>
                    <a:moveTo>
                      <a:pt x="970" y="670"/>
                    </a:moveTo>
                    <a:lnTo>
                      <a:pt x="660" y="1121"/>
                    </a:lnTo>
                    <a:lnTo>
                      <a:pt x="1684" y="2379"/>
                    </a:lnTo>
                    <a:lnTo>
                      <a:pt x="2715" y="1121"/>
                    </a:lnTo>
                    <a:lnTo>
                      <a:pt x="2401" y="670"/>
                    </a:lnTo>
                    <a:lnTo>
                      <a:pt x="970" y="670"/>
                    </a:lnTo>
                    <a:close/>
                    <a:moveTo>
                      <a:pt x="942" y="556"/>
                    </a:moveTo>
                    <a:lnTo>
                      <a:pt x="2433" y="556"/>
                    </a:lnTo>
                    <a:lnTo>
                      <a:pt x="2449" y="559"/>
                    </a:lnTo>
                    <a:lnTo>
                      <a:pt x="2464" y="568"/>
                    </a:lnTo>
                    <a:lnTo>
                      <a:pt x="2477" y="581"/>
                    </a:lnTo>
                    <a:lnTo>
                      <a:pt x="2828" y="1090"/>
                    </a:lnTo>
                    <a:lnTo>
                      <a:pt x="2834" y="1103"/>
                    </a:lnTo>
                    <a:lnTo>
                      <a:pt x="2837" y="1117"/>
                    </a:lnTo>
                    <a:lnTo>
                      <a:pt x="2837" y="1131"/>
                    </a:lnTo>
                    <a:lnTo>
                      <a:pt x="2833" y="1144"/>
                    </a:lnTo>
                    <a:lnTo>
                      <a:pt x="2825" y="1157"/>
                    </a:lnTo>
                    <a:lnTo>
                      <a:pt x="1740" y="2490"/>
                    </a:lnTo>
                    <a:lnTo>
                      <a:pt x="1739" y="2493"/>
                    </a:lnTo>
                    <a:lnTo>
                      <a:pt x="1738" y="2496"/>
                    </a:lnTo>
                    <a:lnTo>
                      <a:pt x="1737" y="2498"/>
                    </a:lnTo>
                    <a:lnTo>
                      <a:pt x="1728" y="2511"/>
                    </a:lnTo>
                    <a:lnTo>
                      <a:pt x="1717" y="2521"/>
                    </a:lnTo>
                    <a:lnTo>
                      <a:pt x="1703" y="2527"/>
                    </a:lnTo>
                    <a:lnTo>
                      <a:pt x="1687" y="2529"/>
                    </a:lnTo>
                    <a:lnTo>
                      <a:pt x="1681" y="2529"/>
                    </a:lnTo>
                    <a:lnTo>
                      <a:pt x="1665" y="2527"/>
                    </a:lnTo>
                    <a:lnTo>
                      <a:pt x="1651" y="2521"/>
                    </a:lnTo>
                    <a:lnTo>
                      <a:pt x="1640" y="2511"/>
                    </a:lnTo>
                    <a:lnTo>
                      <a:pt x="1632" y="2498"/>
                    </a:lnTo>
                    <a:lnTo>
                      <a:pt x="1631" y="2496"/>
                    </a:lnTo>
                    <a:lnTo>
                      <a:pt x="1630" y="2493"/>
                    </a:lnTo>
                    <a:lnTo>
                      <a:pt x="1629" y="2490"/>
                    </a:lnTo>
                    <a:lnTo>
                      <a:pt x="546" y="1159"/>
                    </a:lnTo>
                    <a:lnTo>
                      <a:pt x="538" y="1147"/>
                    </a:lnTo>
                    <a:lnTo>
                      <a:pt x="534" y="1133"/>
                    </a:lnTo>
                    <a:lnTo>
                      <a:pt x="533" y="1119"/>
                    </a:lnTo>
                    <a:lnTo>
                      <a:pt x="536" y="1106"/>
                    </a:lnTo>
                    <a:lnTo>
                      <a:pt x="543" y="1092"/>
                    </a:lnTo>
                    <a:lnTo>
                      <a:pt x="897" y="581"/>
                    </a:lnTo>
                    <a:lnTo>
                      <a:pt x="906" y="570"/>
                    </a:lnTo>
                    <a:lnTo>
                      <a:pt x="916" y="562"/>
                    </a:lnTo>
                    <a:lnTo>
                      <a:pt x="928" y="557"/>
                    </a:lnTo>
                    <a:lnTo>
                      <a:pt x="942" y="556"/>
                    </a:lnTo>
                    <a:close/>
                    <a:moveTo>
                      <a:pt x="524" y="175"/>
                    </a:moveTo>
                    <a:lnTo>
                      <a:pt x="540" y="180"/>
                    </a:lnTo>
                    <a:lnTo>
                      <a:pt x="554" y="191"/>
                    </a:lnTo>
                    <a:lnTo>
                      <a:pt x="715" y="351"/>
                    </a:lnTo>
                    <a:lnTo>
                      <a:pt x="724" y="363"/>
                    </a:lnTo>
                    <a:lnTo>
                      <a:pt x="729" y="377"/>
                    </a:lnTo>
                    <a:lnTo>
                      <a:pt x="731" y="391"/>
                    </a:lnTo>
                    <a:lnTo>
                      <a:pt x="729" y="406"/>
                    </a:lnTo>
                    <a:lnTo>
                      <a:pt x="724" y="419"/>
                    </a:lnTo>
                    <a:lnTo>
                      <a:pt x="715" y="432"/>
                    </a:lnTo>
                    <a:lnTo>
                      <a:pt x="702" y="441"/>
                    </a:lnTo>
                    <a:lnTo>
                      <a:pt x="689" y="447"/>
                    </a:lnTo>
                    <a:lnTo>
                      <a:pt x="675" y="449"/>
                    </a:lnTo>
                    <a:lnTo>
                      <a:pt x="660" y="447"/>
                    </a:lnTo>
                    <a:lnTo>
                      <a:pt x="647" y="441"/>
                    </a:lnTo>
                    <a:lnTo>
                      <a:pt x="635" y="432"/>
                    </a:lnTo>
                    <a:lnTo>
                      <a:pt x="476" y="272"/>
                    </a:lnTo>
                    <a:lnTo>
                      <a:pt x="467" y="260"/>
                    </a:lnTo>
                    <a:lnTo>
                      <a:pt x="461" y="245"/>
                    </a:lnTo>
                    <a:lnTo>
                      <a:pt x="460" y="231"/>
                    </a:lnTo>
                    <a:lnTo>
                      <a:pt x="461" y="217"/>
                    </a:lnTo>
                    <a:lnTo>
                      <a:pt x="467" y="203"/>
                    </a:lnTo>
                    <a:lnTo>
                      <a:pt x="476" y="191"/>
                    </a:lnTo>
                    <a:lnTo>
                      <a:pt x="491" y="180"/>
                    </a:lnTo>
                    <a:lnTo>
                      <a:pt x="507" y="175"/>
                    </a:lnTo>
                    <a:lnTo>
                      <a:pt x="524" y="175"/>
                    </a:lnTo>
                    <a:close/>
                    <a:moveTo>
                      <a:pt x="2807" y="174"/>
                    </a:moveTo>
                    <a:lnTo>
                      <a:pt x="2822" y="176"/>
                    </a:lnTo>
                    <a:lnTo>
                      <a:pt x="2835" y="182"/>
                    </a:lnTo>
                    <a:lnTo>
                      <a:pt x="2848" y="191"/>
                    </a:lnTo>
                    <a:lnTo>
                      <a:pt x="2857" y="203"/>
                    </a:lnTo>
                    <a:lnTo>
                      <a:pt x="2863" y="217"/>
                    </a:lnTo>
                    <a:lnTo>
                      <a:pt x="2865" y="231"/>
                    </a:lnTo>
                    <a:lnTo>
                      <a:pt x="2863" y="245"/>
                    </a:lnTo>
                    <a:lnTo>
                      <a:pt x="2859" y="260"/>
                    </a:lnTo>
                    <a:lnTo>
                      <a:pt x="2851" y="272"/>
                    </a:lnTo>
                    <a:lnTo>
                      <a:pt x="2692" y="432"/>
                    </a:lnTo>
                    <a:lnTo>
                      <a:pt x="2680" y="441"/>
                    </a:lnTo>
                    <a:lnTo>
                      <a:pt x="2666" y="447"/>
                    </a:lnTo>
                    <a:lnTo>
                      <a:pt x="2652" y="449"/>
                    </a:lnTo>
                    <a:lnTo>
                      <a:pt x="2638" y="447"/>
                    </a:lnTo>
                    <a:lnTo>
                      <a:pt x="2624" y="441"/>
                    </a:lnTo>
                    <a:lnTo>
                      <a:pt x="2612" y="432"/>
                    </a:lnTo>
                    <a:lnTo>
                      <a:pt x="2603" y="419"/>
                    </a:lnTo>
                    <a:lnTo>
                      <a:pt x="2598" y="406"/>
                    </a:lnTo>
                    <a:lnTo>
                      <a:pt x="2596" y="391"/>
                    </a:lnTo>
                    <a:lnTo>
                      <a:pt x="2598" y="377"/>
                    </a:lnTo>
                    <a:lnTo>
                      <a:pt x="2603" y="363"/>
                    </a:lnTo>
                    <a:lnTo>
                      <a:pt x="2612" y="351"/>
                    </a:lnTo>
                    <a:lnTo>
                      <a:pt x="2770" y="191"/>
                    </a:lnTo>
                    <a:lnTo>
                      <a:pt x="2781" y="182"/>
                    </a:lnTo>
                    <a:lnTo>
                      <a:pt x="2794" y="176"/>
                    </a:lnTo>
                    <a:lnTo>
                      <a:pt x="2807" y="174"/>
                    </a:lnTo>
                    <a:close/>
                    <a:moveTo>
                      <a:pt x="1662" y="0"/>
                    </a:moveTo>
                    <a:lnTo>
                      <a:pt x="1665" y="0"/>
                    </a:lnTo>
                    <a:lnTo>
                      <a:pt x="1682" y="3"/>
                    </a:lnTo>
                    <a:lnTo>
                      <a:pt x="1697" y="11"/>
                    </a:lnTo>
                    <a:lnTo>
                      <a:pt x="1709" y="23"/>
                    </a:lnTo>
                    <a:lnTo>
                      <a:pt x="1717" y="38"/>
                    </a:lnTo>
                    <a:lnTo>
                      <a:pt x="1720" y="55"/>
                    </a:lnTo>
                    <a:lnTo>
                      <a:pt x="1720" y="285"/>
                    </a:lnTo>
                    <a:lnTo>
                      <a:pt x="1717" y="303"/>
                    </a:lnTo>
                    <a:lnTo>
                      <a:pt x="1709" y="318"/>
                    </a:lnTo>
                    <a:lnTo>
                      <a:pt x="1697" y="330"/>
                    </a:lnTo>
                    <a:lnTo>
                      <a:pt x="1681" y="338"/>
                    </a:lnTo>
                    <a:lnTo>
                      <a:pt x="1662" y="340"/>
                    </a:lnTo>
                    <a:lnTo>
                      <a:pt x="1645" y="338"/>
                    </a:lnTo>
                    <a:lnTo>
                      <a:pt x="1630" y="330"/>
                    </a:lnTo>
                    <a:lnTo>
                      <a:pt x="1618" y="318"/>
                    </a:lnTo>
                    <a:lnTo>
                      <a:pt x="1610" y="303"/>
                    </a:lnTo>
                    <a:lnTo>
                      <a:pt x="1607" y="285"/>
                    </a:lnTo>
                    <a:lnTo>
                      <a:pt x="1607" y="55"/>
                    </a:lnTo>
                    <a:lnTo>
                      <a:pt x="1610" y="38"/>
                    </a:lnTo>
                    <a:lnTo>
                      <a:pt x="1618" y="23"/>
                    </a:lnTo>
                    <a:lnTo>
                      <a:pt x="1630" y="11"/>
                    </a:lnTo>
                    <a:lnTo>
                      <a:pt x="1645" y="3"/>
                    </a:lnTo>
                    <a:lnTo>
                      <a:pt x="16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  <p:sp>
            <p:nvSpPr>
              <p:cNvPr id="147" name="Freeform 7">
                <a:extLst>
                  <a:ext uri="{FF2B5EF4-FFF2-40B4-BE49-F238E27FC236}">
                    <a16:creationId xmlns:a16="http://schemas.microsoft.com/office/drawing/2014/main" id="{7792DE04-0495-4EFE-BF48-27A6117E71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8925" y="1690688"/>
                <a:ext cx="419100" cy="300038"/>
              </a:xfrm>
              <a:custGeom>
                <a:avLst/>
                <a:gdLst>
                  <a:gd name="T0" fmla="*/ 1377 w 1584"/>
                  <a:gd name="T1" fmla="*/ 255 h 1132"/>
                  <a:gd name="T2" fmla="*/ 1537 w 1584"/>
                  <a:gd name="T3" fmla="*/ 255 h 1132"/>
                  <a:gd name="T4" fmla="*/ 780 w 1584"/>
                  <a:gd name="T5" fmla="*/ 1132 h 1132"/>
                  <a:gd name="T6" fmla="*/ 780 w 1584"/>
                  <a:gd name="T7" fmla="*/ 1129 h 1132"/>
                  <a:gd name="T8" fmla="*/ 1377 w 1584"/>
                  <a:gd name="T9" fmla="*/ 255 h 1132"/>
                  <a:gd name="T10" fmla="*/ 288 w 1584"/>
                  <a:gd name="T11" fmla="*/ 255 h 1132"/>
                  <a:gd name="T12" fmla="*/ 1331 w 1584"/>
                  <a:gd name="T13" fmla="*/ 255 h 1132"/>
                  <a:gd name="T14" fmla="*/ 761 w 1584"/>
                  <a:gd name="T15" fmla="*/ 1096 h 1132"/>
                  <a:gd name="T16" fmla="*/ 277 w 1584"/>
                  <a:gd name="T17" fmla="*/ 258 h 1132"/>
                  <a:gd name="T18" fmla="*/ 288 w 1584"/>
                  <a:gd name="T19" fmla="*/ 255 h 1132"/>
                  <a:gd name="T20" fmla="*/ 22 w 1584"/>
                  <a:gd name="T21" fmla="*/ 255 h 1132"/>
                  <a:gd name="T22" fmla="*/ 229 w 1584"/>
                  <a:gd name="T23" fmla="*/ 255 h 1132"/>
                  <a:gd name="T24" fmla="*/ 235 w 1584"/>
                  <a:gd name="T25" fmla="*/ 264 h 1132"/>
                  <a:gd name="T26" fmla="*/ 739 w 1584"/>
                  <a:gd name="T27" fmla="*/ 1127 h 1132"/>
                  <a:gd name="T28" fmla="*/ 736 w 1584"/>
                  <a:gd name="T29" fmla="*/ 1132 h 1132"/>
                  <a:gd name="T30" fmla="*/ 22 w 1584"/>
                  <a:gd name="T31" fmla="*/ 255 h 1132"/>
                  <a:gd name="T32" fmla="*/ 1420 w 1584"/>
                  <a:gd name="T33" fmla="*/ 20 h 1132"/>
                  <a:gd name="T34" fmla="*/ 1584 w 1584"/>
                  <a:gd name="T35" fmla="*/ 197 h 1132"/>
                  <a:gd name="T36" fmla="*/ 1562 w 1584"/>
                  <a:gd name="T37" fmla="*/ 227 h 1132"/>
                  <a:gd name="T38" fmla="*/ 1379 w 1584"/>
                  <a:gd name="T39" fmla="*/ 227 h 1132"/>
                  <a:gd name="T40" fmla="*/ 1420 w 1584"/>
                  <a:gd name="T41" fmla="*/ 20 h 1132"/>
                  <a:gd name="T42" fmla="*/ 171 w 1584"/>
                  <a:gd name="T43" fmla="*/ 14 h 1132"/>
                  <a:gd name="T44" fmla="*/ 221 w 1584"/>
                  <a:gd name="T45" fmla="*/ 208 h 1132"/>
                  <a:gd name="T46" fmla="*/ 180 w 1584"/>
                  <a:gd name="T47" fmla="*/ 227 h 1132"/>
                  <a:gd name="T48" fmla="*/ 0 w 1584"/>
                  <a:gd name="T49" fmla="*/ 227 h 1132"/>
                  <a:gd name="T50" fmla="*/ 171 w 1584"/>
                  <a:gd name="T51" fmla="*/ 14 h 1132"/>
                  <a:gd name="T52" fmla="*/ 753 w 1584"/>
                  <a:gd name="T53" fmla="*/ 11 h 1132"/>
                  <a:gd name="T54" fmla="*/ 1268 w 1584"/>
                  <a:gd name="T55" fmla="*/ 227 h 1132"/>
                  <a:gd name="T56" fmla="*/ 291 w 1584"/>
                  <a:gd name="T57" fmla="*/ 227 h 1132"/>
                  <a:gd name="T58" fmla="*/ 753 w 1584"/>
                  <a:gd name="T59" fmla="*/ 11 h 1132"/>
                  <a:gd name="T60" fmla="*/ 805 w 1584"/>
                  <a:gd name="T61" fmla="*/ 0 h 1132"/>
                  <a:gd name="T62" fmla="*/ 1379 w 1584"/>
                  <a:gd name="T63" fmla="*/ 0 h 1132"/>
                  <a:gd name="T64" fmla="*/ 1334 w 1584"/>
                  <a:gd name="T65" fmla="*/ 213 h 1132"/>
                  <a:gd name="T66" fmla="*/ 805 w 1584"/>
                  <a:gd name="T67" fmla="*/ 0 h 1132"/>
                  <a:gd name="T68" fmla="*/ 215 w 1584"/>
                  <a:gd name="T69" fmla="*/ 0 h 1132"/>
                  <a:gd name="T70" fmla="*/ 695 w 1584"/>
                  <a:gd name="T71" fmla="*/ 0 h 1132"/>
                  <a:gd name="T72" fmla="*/ 269 w 1584"/>
                  <a:gd name="T73" fmla="*/ 188 h 1132"/>
                  <a:gd name="T74" fmla="*/ 215 w 1584"/>
                  <a:gd name="T75" fmla="*/ 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84" h="1132">
                    <a:moveTo>
                      <a:pt x="1377" y="255"/>
                    </a:moveTo>
                    <a:lnTo>
                      <a:pt x="1537" y="255"/>
                    </a:lnTo>
                    <a:lnTo>
                      <a:pt x="780" y="1132"/>
                    </a:lnTo>
                    <a:lnTo>
                      <a:pt x="780" y="1129"/>
                    </a:lnTo>
                    <a:lnTo>
                      <a:pt x="1377" y="255"/>
                    </a:lnTo>
                    <a:close/>
                    <a:moveTo>
                      <a:pt x="288" y="255"/>
                    </a:moveTo>
                    <a:lnTo>
                      <a:pt x="1331" y="255"/>
                    </a:lnTo>
                    <a:lnTo>
                      <a:pt x="761" y="1096"/>
                    </a:lnTo>
                    <a:lnTo>
                      <a:pt x="277" y="258"/>
                    </a:lnTo>
                    <a:lnTo>
                      <a:pt x="288" y="255"/>
                    </a:lnTo>
                    <a:close/>
                    <a:moveTo>
                      <a:pt x="22" y="255"/>
                    </a:moveTo>
                    <a:lnTo>
                      <a:pt x="229" y="255"/>
                    </a:lnTo>
                    <a:lnTo>
                      <a:pt x="235" y="264"/>
                    </a:lnTo>
                    <a:lnTo>
                      <a:pt x="739" y="1127"/>
                    </a:lnTo>
                    <a:lnTo>
                      <a:pt x="736" y="1132"/>
                    </a:lnTo>
                    <a:lnTo>
                      <a:pt x="22" y="255"/>
                    </a:lnTo>
                    <a:close/>
                    <a:moveTo>
                      <a:pt x="1420" y="20"/>
                    </a:moveTo>
                    <a:lnTo>
                      <a:pt x="1584" y="197"/>
                    </a:lnTo>
                    <a:lnTo>
                      <a:pt x="1562" y="227"/>
                    </a:lnTo>
                    <a:lnTo>
                      <a:pt x="1379" y="227"/>
                    </a:lnTo>
                    <a:lnTo>
                      <a:pt x="1420" y="20"/>
                    </a:lnTo>
                    <a:close/>
                    <a:moveTo>
                      <a:pt x="171" y="14"/>
                    </a:moveTo>
                    <a:lnTo>
                      <a:pt x="221" y="208"/>
                    </a:lnTo>
                    <a:lnTo>
                      <a:pt x="180" y="227"/>
                    </a:lnTo>
                    <a:lnTo>
                      <a:pt x="0" y="227"/>
                    </a:lnTo>
                    <a:lnTo>
                      <a:pt x="171" y="14"/>
                    </a:lnTo>
                    <a:close/>
                    <a:moveTo>
                      <a:pt x="753" y="11"/>
                    </a:moveTo>
                    <a:lnTo>
                      <a:pt x="1268" y="227"/>
                    </a:lnTo>
                    <a:lnTo>
                      <a:pt x="291" y="227"/>
                    </a:lnTo>
                    <a:lnTo>
                      <a:pt x="753" y="11"/>
                    </a:lnTo>
                    <a:close/>
                    <a:moveTo>
                      <a:pt x="805" y="0"/>
                    </a:moveTo>
                    <a:lnTo>
                      <a:pt x="1379" y="0"/>
                    </a:lnTo>
                    <a:lnTo>
                      <a:pt x="1334" y="213"/>
                    </a:lnTo>
                    <a:lnTo>
                      <a:pt x="805" y="0"/>
                    </a:lnTo>
                    <a:close/>
                    <a:moveTo>
                      <a:pt x="215" y="0"/>
                    </a:moveTo>
                    <a:lnTo>
                      <a:pt x="695" y="0"/>
                    </a:lnTo>
                    <a:lnTo>
                      <a:pt x="269" y="188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等线" panose="020F0502020204030204"/>
                  <a:ea typeface="等线"/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2727C03C-543B-45B0-80E4-0F728C1EFDBA}"/>
                </a:ext>
              </a:extLst>
            </p:cNvPr>
            <p:cNvGrpSpPr/>
            <p:nvPr/>
          </p:nvGrpSpPr>
          <p:grpSpPr>
            <a:xfrm>
              <a:off x="2738753" y="4074003"/>
              <a:ext cx="3155252" cy="713127"/>
              <a:chOff x="2739807" y="2351212"/>
              <a:chExt cx="3155252" cy="713127"/>
            </a:xfrm>
          </p:grpSpPr>
          <p:sp>
            <p:nvSpPr>
              <p:cNvPr id="144" name="文本框 48">
                <a:extLst>
                  <a:ext uri="{FF2B5EF4-FFF2-40B4-BE49-F238E27FC236}">
                    <a16:creationId xmlns:a16="http://schemas.microsoft.com/office/drawing/2014/main" id="{716976F7-1540-448E-8EFD-F134C293D864}"/>
                  </a:ext>
                </a:extLst>
              </p:cNvPr>
              <p:cNvSpPr txBox="1"/>
              <p:nvPr/>
            </p:nvSpPr>
            <p:spPr>
              <a:xfrm>
                <a:off x="2739807" y="2351212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prstClr val="white">
                        <a:alpha val="9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实验结果</a:t>
                </a:r>
              </a:p>
            </p:txBody>
          </p:sp>
          <p:sp>
            <p:nvSpPr>
              <p:cNvPr id="145" name="文本框 49">
                <a:extLst>
                  <a:ext uri="{FF2B5EF4-FFF2-40B4-BE49-F238E27FC236}">
                    <a16:creationId xmlns:a16="http://schemas.microsoft.com/office/drawing/2014/main" id="{8F9B752C-4208-4375-9D8E-8D72211005E0}"/>
                  </a:ext>
                </a:extLst>
              </p:cNvPr>
              <p:cNvSpPr txBox="1"/>
              <p:nvPr/>
            </p:nvSpPr>
            <p:spPr>
              <a:xfrm>
                <a:off x="2739807" y="2802729"/>
                <a:ext cx="315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包括准确率、</a:t>
                </a:r>
                <a:r>
                  <a:rPr lang="en-US" altLang="zh-CN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loss</a:t>
                </a:r>
                <a:r>
                  <a:rPr lang="zh-CN" altLang="en-US" sz="1100" dirty="0">
                    <a:solidFill>
                      <a:prstClr val="white">
                        <a:alpha val="61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曲线以及修改参数的影响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76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Word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E08C0E-5D82-4352-9802-9BB6A2AA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D6327-B5C6-4B40-94AA-485A848B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0"/>
            <a:ext cx="12192000" cy="6858000"/>
          </a:xfrm>
          <a:prstGeom prst="rect">
            <a:avLst/>
          </a:prstGeom>
        </p:spPr>
      </p:pic>
      <p:sp>
        <p:nvSpPr>
          <p:cNvPr id="11" name="文本框 8">
            <a:extLst>
              <a:ext uri="{FF2B5EF4-FFF2-40B4-BE49-F238E27FC236}">
                <a16:creationId xmlns:a16="http://schemas.microsoft.com/office/drawing/2014/main" id="{C990B131-D2D4-4AAA-BE17-90E45507A0DB}"/>
              </a:ext>
            </a:extLst>
          </p:cNvPr>
          <p:cNvSpPr txBox="1"/>
          <p:nvPr/>
        </p:nvSpPr>
        <p:spPr>
          <a:xfrm>
            <a:off x="6086168" y="2424876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01EFF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总结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22359A50-4185-4340-BE90-820B47FD8DE4}"/>
              </a:ext>
            </a:extLst>
          </p:cNvPr>
          <p:cNvSpPr txBox="1"/>
          <p:nvPr/>
        </p:nvSpPr>
        <p:spPr>
          <a:xfrm>
            <a:off x="256868" y="0"/>
            <a:ext cx="266189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 flip="none" rotWithShape="1">
                  <a:gsLst>
                    <a:gs pos="0">
                      <a:srgbClr val="01EFFB"/>
                    </a:gs>
                    <a:gs pos="100000">
                      <a:srgbClr val="01EFFB">
                        <a:alpha val="23000"/>
                      </a:srgbClr>
                    </a:gs>
                  </a:gsLst>
                  <a:lin ang="5400000" scaled="1"/>
                  <a:tileRect/>
                </a:gra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4</a:t>
            </a:r>
            <a:endParaRPr lang="zh-CN" altLang="en-US" sz="41300" dirty="0">
              <a:gradFill flip="none" rotWithShape="1">
                <a:gsLst>
                  <a:gs pos="0">
                    <a:srgbClr val="01EFFB"/>
                  </a:gs>
                  <a:gs pos="100000">
                    <a:srgbClr val="01EFFB">
                      <a:alpha val="23000"/>
                    </a:srgbClr>
                  </a:gs>
                </a:gsLst>
                <a:lin ang="5400000" scaled="1"/>
                <a:tileRect/>
              </a:gra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5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35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err="1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Sklearn</a:t>
              </a:r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算法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52CCB91-A4AF-4AEC-80A2-ECF994D0E2A0}"/>
              </a:ext>
            </a:extLst>
          </p:cNvPr>
          <p:cNvGrpSpPr/>
          <p:nvPr/>
        </p:nvGrpSpPr>
        <p:grpSpPr>
          <a:xfrm>
            <a:off x="6979189" y="2478690"/>
            <a:ext cx="4221416" cy="3535178"/>
            <a:chOff x="4706906" y="2649647"/>
            <a:chExt cx="3105629" cy="2600774"/>
          </a:xfrm>
        </p:grpSpPr>
        <p:sp>
          <p:nvSpPr>
            <p:cNvPr id="37" name="任意多边形: 形状 5">
              <a:extLst>
                <a:ext uri="{FF2B5EF4-FFF2-40B4-BE49-F238E27FC236}">
                  <a16:creationId xmlns:a16="http://schemas.microsoft.com/office/drawing/2014/main" id="{CDCC4503-C094-4F52-8A7A-D0A2161EFF48}"/>
                </a:ext>
              </a:extLst>
            </p:cNvPr>
            <p:cNvSpPr/>
            <p:nvPr/>
          </p:nvSpPr>
          <p:spPr>
            <a:xfrm>
              <a:off x="4706906" y="3012265"/>
              <a:ext cx="3105629" cy="2238156"/>
            </a:xfrm>
            <a:custGeom>
              <a:avLst/>
              <a:gdLst>
                <a:gd name="connsiteX0" fmla="*/ 2992542 w 3105629"/>
                <a:gd name="connsiteY0" fmla="*/ 0 h 2238157"/>
                <a:gd name="connsiteX1" fmla="*/ 3054029 w 3105629"/>
                <a:gd name="connsiteY1" fmla="*/ 189522 h 2238157"/>
                <a:gd name="connsiteX2" fmla="*/ 3105629 w 3105629"/>
                <a:gd name="connsiteY2" fmla="*/ 599138 h 2238157"/>
                <a:gd name="connsiteX3" fmla="*/ 1466610 w 3105629"/>
                <a:gd name="connsiteY3" fmla="*/ 2238157 h 2238157"/>
                <a:gd name="connsiteX4" fmla="*/ 25412 w 3105629"/>
                <a:gd name="connsiteY4" fmla="*/ 1380392 h 2238157"/>
                <a:gd name="connsiteX5" fmla="*/ 0 w 3105629"/>
                <a:gd name="connsiteY5" fmla="*/ 1327640 h 2238157"/>
                <a:gd name="connsiteX6" fmla="*/ 304908 w 3105629"/>
                <a:gd name="connsiteY6" fmla="*/ 1177139 h 2238157"/>
                <a:gd name="connsiteX7" fmla="*/ 386482 w 3105629"/>
                <a:gd name="connsiteY7" fmla="*/ 1327427 h 2238157"/>
                <a:gd name="connsiteX8" fmla="*/ 1466609 w 3105629"/>
                <a:gd name="connsiteY8" fmla="*/ 1901726 h 2238157"/>
                <a:gd name="connsiteX9" fmla="*/ 2769198 w 3105629"/>
                <a:gd name="connsiteY9" fmla="*/ 599137 h 2238157"/>
                <a:gd name="connsiteX10" fmla="*/ 2678847 w 3105629"/>
                <a:gd name="connsiteY10" fmla="*/ 121511 h 2238157"/>
                <a:gd name="connsiteX11" fmla="*/ 2676660 w 3105629"/>
                <a:gd name="connsiteY11" fmla="*/ 116825 h 223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629" h="2238157">
                  <a:moveTo>
                    <a:pt x="2992542" y="0"/>
                  </a:moveTo>
                  <a:lnTo>
                    <a:pt x="3054029" y="189522"/>
                  </a:lnTo>
                  <a:cubicBezTo>
                    <a:pt x="3087714" y="320446"/>
                    <a:pt x="3105629" y="457700"/>
                    <a:pt x="3105629" y="599138"/>
                  </a:cubicBezTo>
                  <a:cubicBezTo>
                    <a:pt x="3105629" y="1504343"/>
                    <a:pt x="2371815" y="2238157"/>
                    <a:pt x="1466610" y="2238157"/>
                  </a:cubicBezTo>
                  <a:cubicBezTo>
                    <a:pt x="844282" y="2238157"/>
                    <a:pt x="302962" y="1891315"/>
                    <a:pt x="25412" y="1380392"/>
                  </a:cubicBezTo>
                  <a:lnTo>
                    <a:pt x="0" y="1327640"/>
                  </a:lnTo>
                  <a:lnTo>
                    <a:pt x="304908" y="1177139"/>
                  </a:lnTo>
                  <a:lnTo>
                    <a:pt x="386482" y="1327427"/>
                  </a:lnTo>
                  <a:cubicBezTo>
                    <a:pt x="620567" y="1673918"/>
                    <a:pt x="1016984" y="1901726"/>
                    <a:pt x="1466609" y="1901726"/>
                  </a:cubicBezTo>
                  <a:cubicBezTo>
                    <a:pt x="2186009" y="1901726"/>
                    <a:pt x="2769198" y="1318537"/>
                    <a:pt x="2769198" y="599137"/>
                  </a:cubicBezTo>
                  <a:cubicBezTo>
                    <a:pt x="2769198" y="430528"/>
                    <a:pt x="2737163" y="269401"/>
                    <a:pt x="2678847" y="121511"/>
                  </a:cubicBezTo>
                  <a:lnTo>
                    <a:pt x="2676660" y="116825"/>
                  </a:lnTo>
                  <a:close/>
                </a:path>
              </a:pathLst>
            </a:cu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38" name="任意多边形: 形状 6">
              <a:extLst>
                <a:ext uri="{FF2B5EF4-FFF2-40B4-BE49-F238E27FC236}">
                  <a16:creationId xmlns:a16="http://schemas.microsoft.com/office/drawing/2014/main" id="{813E3A25-1960-4E17-8737-83B7F80920D6}"/>
                </a:ext>
              </a:extLst>
            </p:cNvPr>
            <p:cNvSpPr/>
            <p:nvPr/>
          </p:nvSpPr>
          <p:spPr>
            <a:xfrm rot="20276209">
              <a:off x="5432136" y="2649647"/>
              <a:ext cx="1729124" cy="1880434"/>
            </a:xfrm>
            <a:custGeom>
              <a:avLst/>
              <a:gdLst>
                <a:gd name="connsiteX0" fmla="*/ 1151357 w 1729124"/>
                <a:gd name="connsiteY0" fmla="*/ 0 h 1880434"/>
                <a:gd name="connsiteX1" fmla="*/ 1213853 w 1729124"/>
                <a:gd name="connsiteY1" fmla="*/ 30106 h 1880434"/>
                <a:gd name="connsiteX2" fmla="*/ 1729124 w 1729124"/>
                <a:gd name="connsiteY2" fmla="*/ 895853 h 1880434"/>
                <a:gd name="connsiteX3" fmla="*/ 744543 w 1729124"/>
                <a:gd name="connsiteY3" fmla="*/ 1880434 h 1880434"/>
                <a:gd name="connsiteX4" fmla="*/ 48339 w 1729124"/>
                <a:gd name="connsiteY4" fmla="*/ 1592058 h 1880434"/>
                <a:gd name="connsiteX5" fmla="*/ 0 w 1729124"/>
                <a:gd name="connsiteY5" fmla="*/ 1533469 h 1880434"/>
                <a:gd name="connsiteX6" fmla="*/ 236503 w 1729124"/>
                <a:gd name="connsiteY6" fmla="*/ 1331572 h 1880434"/>
                <a:gd name="connsiteX7" fmla="*/ 274347 w 1729124"/>
                <a:gd name="connsiteY7" fmla="*/ 1377439 h 1880434"/>
                <a:gd name="connsiteX8" fmla="*/ 744541 w 1729124"/>
                <a:gd name="connsiteY8" fmla="*/ 1572200 h 1880434"/>
                <a:gd name="connsiteX9" fmla="*/ 1409497 w 1729124"/>
                <a:gd name="connsiteY9" fmla="*/ 907245 h 1880434"/>
                <a:gd name="connsiteX10" fmla="*/ 1116324 w 1729124"/>
                <a:gd name="connsiteY10" fmla="*/ 355853 h 1880434"/>
                <a:gd name="connsiteX11" fmla="*/ 1021255 w 1729124"/>
                <a:gd name="connsiteY11" fmla="*/ 304252 h 188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9124" h="1880434">
                  <a:moveTo>
                    <a:pt x="1151357" y="0"/>
                  </a:moveTo>
                  <a:lnTo>
                    <a:pt x="1213853" y="30106"/>
                  </a:lnTo>
                  <a:cubicBezTo>
                    <a:pt x="1520772" y="196834"/>
                    <a:pt x="1729124" y="522012"/>
                    <a:pt x="1729124" y="895853"/>
                  </a:cubicBezTo>
                  <a:cubicBezTo>
                    <a:pt x="1729124" y="1439623"/>
                    <a:pt x="1288313" y="1880434"/>
                    <a:pt x="744543" y="1880434"/>
                  </a:cubicBezTo>
                  <a:cubicBezTo>
                    <a:pt x="472659" y="1880434"/>
                    <a:pt x="226514" y="1770231"/>
                    <a:pt x="48339" y="1592058"/>
                  </a:cubicBezTo>
                  <a:lnTo>
                    <a:pt x="0" y="1533469"/>
                  </a:lnTo>
                  <a:lnTo>
                    <a:pt x="236503" y="1331572"/>
                  </a:lnTo>
                  <a:lnTo>
                    <a:pt x="274347" y="1377439"/>
                  </a:lnTo>
                  <a:cubicBezTo>
                    <a:pt x="394681" y="1497772"/>
                    <a:pt x="560919" y="1572200"/>
                    <a:pt x="744541" y="1572200"/>
                  </a:cubicBezTo>
                  <a:cubicBezTo>
                    <a:pt x="1111786" y="1572200"/>
                    <a:pt x="1409497" y="1274489"/>
                    <a:pt x="1409497" y="907245"/>
                  </a:cubicBezTo>
                  <a:cubicBezTo>
                    <a:pt x="1409497" y="677717"/>
                    <a:pt x="1293203" y="475351"/>
                    <a:pt x="1116324" y="355853"/>
                  </a:cubicBezTo>
                  <a:lnTo>
                    <a:pt x="1021255" y="3042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EFFB">
                    <a:alpha val="65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39" name="任意多边形: 形状 7">
              <a:extLst>
                <a:ext uri="{FF2B5EF4-FFF2-40B4-BE49-F238E27FC236}">
                  <a16:creationId xmlns:a16="http://schemas.microsoft.com/office/drawing/2014/main" id="{956BEF57-E0E0-4210-960D-A7944702A151}"/>
                </a:ext>
              </a:extLst>
            </p:cNvPr>
            <p:cNvSpPr/>
            <p:nvPr/>
          </p:nvSpPr>
          <p:spPr>
            <a:xfrm rot="200330">
              <a:off x="4841439" y="2674126"/>
              <a:ext cx="2629676" cy="2243827"/>
            </a:xfrm>
            <a:custGeom>
              <a:avLst/>
              <a:gdLst>
                <a:gd name="connsiteX0" fmla="*/ 2245047 w 2629676"/>
                <a:gd name="connsiteY0" fmla="*/ 0 h 2243827"/>
                <a:gd name="connsiteX1" fmla="*/ 2287810 w 2629676"/>
                <a:gd name="connsiteY1" fmla="*/ 43018 h 2243827"/>
                <a:gd name="connsiteX2" fmla="*/ 2629676 w 2629676"/>
                <a:gd name="connsiteY2" fmla="*/ 927851 h 2243827"/>
                <a:gd name="connsiteX3" fmla="*/ 1313700 w 2629676"/>
                <a:gd name="connsiteY3" fmla="*/ 2243827 h 2243827"/>
                <a:gd name="connsiteX4" fmla="*/ 4518 w 2629676"/>
                <a:gd name="connsiteY4" fmla="*/ 1062402 h 2243827"/>
                <a:gd name="connsiteX5" fmla="*/ 0 w 2629676"/>
                <a:gd name="connsiteY5" fmla="*/ 972944 h 2243827"/>
                <a:gd name="connsiteX6" fmla="*/ 349060 w 2629676"/>
                <a:gd name="connsiteY6" fmla="*/ 972944 h 2243827"/>
                <a:gd name="connsiteX7" fmla="*/ 351212 w 2629676"/>
                <a:gd name="connsiteY7" fmla="*/ 1015575 h 2243827"/>
                <a:gd name="connsiteX8" fmla="*/ 1313701 w 2629676"/>
                <a:gd name="connsiteY8" fmla="*/ 1884139 h 2243827"/>
                <a:gd name="connsiteX9" fmla="*/ 2281184 w 2629676"/>
                <a:gd name="connsiteY9" fmla="*/ 916656 h 2243827"/>
                <a:gd name="connsiteX10" fmla="*/ 2029850 w 2629676"/>
                <a:gd name="connsiteY10" fmla="*/ 266142 h 2243827"/>
                <a:gd name="connsiteX11" fmla="*/ 2007484 w 2629676"/>
                <a:gd name="connsiteY11" fmla="*/ 245571 h 224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29676" h="2243827">
                  <a:moveTo>
                    <a:pt x="2245047" y="0"/>
                  </a:moveTo>
                  <a:lnTo>
                    <a:pt x="2287810" y="43018"/>
                  </a:lnTo>
                  <a:cubicBezTo>
                    <a:pt x="2500217" y="276718"/>
                    <a:pt x="2629676" y="587166"/>
                    <a:pt x="2629676" y="927851"/>
                  </a:cubicBezTo>
                  <a:cubicBezTo>
                    <a:pt x="2629676" y="1654644"/>
                    <a:pt x="2040493" y="2243827"/>
                    <a:pt x="1313700" y="2243827"/>
                  </a:cubicBezTo>
                  <a:cubicBezTo>
                    <a:pt x="632331" y="2243827"/>
                    <a:pt x="71909" y="1725991"/>
                    <a:pt x="4518" y="1062402"/>
                  </a:cubicBezTo>
                  <a:lnTo>
                    <a:pt x="0" y="972944"/>
                  </a:lnTo>
                  <a:lnTo>
                    <a:pt x="349060" y="972944"/>
                  </a:lnTo>
                  <a:lnTo>
                    <a:pt x="351212" y="1015575"/>
                  </a:lnTo>
                  <a:cubicBezTo>
                    <a:pt x="400757" y="1503435"/>
                    <a:pt x="812770" y="1884139"/>
                    <a:pt x="1313701" y="1884139"/>
                  </a:cubicBezTo>
                  <a:cubicBezTo>
                    <a:pt x="1848027" y="1884139"/>
                    <a:pt x="2281184" y="1450983"/>
                    <a:pt x="2281184" y="916656"/>
                  </a:cubicBezTo>
                  <a:cubicBezTo>
                    <a:pt x="2281184" y="666191"/>
                    <a:pt x="2186008" y="437955"/>
                    <a:pt x="2029850" y="266142"/>
                  </a:cubicBezTo>
                  <a:lnTo>
                    <a:pt x="2007484" y="245571"/>
                  </a:lnTo>
                  <a:close/>
                </a:path>
              </a:pathLst>
            </a:custGeom>
            <a:gradFill>
              <a:gsLst>
                <a:gs pos="0">
                  <a:srgbClr val="01EFFB">
                    <a:alpha val="91000"/>
                  </a:srgbClr>
                </a:gs>
                <a:gs pos="100000">
                  <a:srgbClr val="01EFFB">
                    <a:alpha val="24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5CC5B1-2437-4F9C-87D8-452FE70DA83A}"/>
              </a:ext>
            </a:extLst>
          </p:cNvPr>
          <p:cNvGrpSpPr/>
          <p:nvPr/>
        </p:nvGrpSpPr>
        <p:grpSpPr>
          <a:xfrm>
            <a:off x="5840352" y="4935431"/>
            <a:ext cx="1483274" cy="798360"/>
            <a:chOff x="8077116" y="1828800"/>
            <a:chExt cx="1483274" cy="798360"/>
          </a:xfrm>
        </p:grpSpPr>
        <p:sp>
          <p:nvSpPr>
            <p:cNvPr id="41" name="文本框 27">
              <a:extLst>
                <a:ext uri="{FF2B5EF4-FFF2-40B4-BE49-F238E27FC236}">
                  <a16:creationId xmlns:a16="http://schemas.microsoft.com/office/drawing/2014/main" id="{22844276-5DE2-4317-9C18-FE7C826570E7}"/>
                </a:ext>
              </a:extLst>
            </p:cNvPr>
            <p:cNvSpPr txBox="1"/>
            <p:nvPr/>
          </p:nvSpPr>
          <p:spPr>
            <a:xfrm>
              <a:off x="8726388" y="1828800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3200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  <p:sp>
          <p:nvSpPr>
            <p:cNvPr id="42" name="文本框 28">
              <a:extLst>
                <a:ext uri="{FF2B5EF4-FFF2-40B4-BE49-F238E27FC236}">
                  <a16:creationId xmlns:a16="http://schemas.microsoft.com/office/drawing/2014/main" id="{13FD79E1-A950-47EC-9D86-43308C917BF4}"/>
                </a:ext>
              </a:extLst>
            </p:cNvPr>
            <p:cNvSpPr txBox="1"/>
            <p:nvPr/>
          </p:nvSpPr>
          <p:spPr>
            <a:xfrm>
              <a:off x="8077116" y="2290465"/>
              <a:ext cx="1483274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C600530-9A7C-4646-BEF3-26AEEE610C70}"/>
              </a:ext>
            </a:extLst>
          </p:cNvPr>
          <p:cNvGrpSpPr/>
          <p:nvPr/>
        </p:nvGrpSpPr>
        <p:grpSpPr>
          <a:xfrm>
            <a:off x="6187122" y="1576057"/>
            <a:ext cx="1483274" cy="1717801"/>
            <a:chOff x="8077116" y="1828800"/>
            <a:chExt cx="1483274" cy="798360"/>
          </a:xfrm>
        </p:grpSpPr>
        <p:sp>
          <p:nvSpPr>
            <p:cNvPr id="44" name="文本框 30">
              <a:extLst>
                <a:ext uri="{FF2B5EF4-FFF2-40B4-BE49-F238E27FC236}">
                  <a16:creationId xmlns:a16="http://schemas.microsoft.com/office/drawing/2014/main" id="{E8B7F110-22A3-4843-9FE5-E27071001F34}"/>
                </a:ext>
              </a:extLst>
            </p:cNvPr>
            <p:cNvSpPr txBox="1"/>
            <p:nvPr/>
          </p:nvSpPr>
          <p:spPr>
            <a:xfrm>
              <a:off x="8726388" y="18288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3200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  <p:sp>
          <p:nvSpPr>
            <p:cNvPr id="45" name="文本框 31">
              <a:extLst>
                <a:ext uri="{FF2B5EF4-FFF2-40B4-BE49-F238E27FC236}">
                  <a16:creationId xmlns:a16="http://schemas.microsoft.com/office/drawing/2014/main" id="{8B0DC629-9DD7-46AF-83ED-1C4389709EB4}"/>
                </a:ext>
              </a:extLst>
            </p:cNvPr>
            <p:cNvSpPr txBox="1"/>
            <p:nvPr/>
          </p:nvSpPr>
          <p:spPr>
            <a:xfrm>
              <a:off x="8077116" y="2290465"/>
              <a:ext cx="1483274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6960D0D-A015-4A08-85CC-C55D6F9A1578}"/>
              </a:ext>
            </a:extLst>
          </p:cNvPr>
          <p:cNvGrpSpPr/>
          <p:nvPr/>
        </p:nvGrpSpPr>
        <p:grpSpPr>
          <a:xfrm>
            <a:off x="8029074" y="1324813"/>
            <a:ext cx="1483274" cy="798360"/>
            <a:chOff x="8077116" y="1828800"/>
            <a:chExt cx="1483274" cy="798360"/>
          </a:xfrm>
        </p:grpSpPr>
        <p:sp>
          <p:nvSpPr>
            <p:cNvPr id="47" name="文本框 33">
              <a:extLst>
                <a:ext uri="{FF2B5EF4-FFF2-40B4-BE49-F238E27FC236}">
                  <a16:creationId xmlns:a16="http://schemas.microsoft.com/office/drawing/2014/main" id="{20543824-166A-431C-B88B-3181467CF11D}"/>
                </a:ext>
              </a:extLst>
            </p:cNvPr>
            <p:cNvSpPr txBox="1"/>
            <p:nvPr/>
          </p:nvSpPr>
          <p:spPr>
            <a:xfrm>
              <a:off x="8726388" y="1828800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3200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  <p:sp>
          <p:nvSpPr>
            <p:cNvPr id="48" name="文本框 34">
              <a:extLst>
                <a:ext uri="{FF2B5EF4-FFF2-40B4-BE49-F238E27FC236}">
                  <a16:creationId xmlns:a16="http://schemas.microsoft.com/office/drawing/2014/main" id="{4DCDD1CE-0978-4087-8D3D-16AF3A76E9CB}"/>
                </a:ext>
              </a:extLst>
            </p:cNvPr>
            <p:cNvSpPr txBox="1"/>
            <p:nvPr/>
          </p:nvSpPr>
          <p:spPr>
            <a:xfrm>
              <a:off x="8077116" y="2290465"/>
              <a:ext cx="1483274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38BB7CD-570D-4FBD-8D74-C57C285F3EC5}"/>
              </a:ext>
            </a:extLst>
          </p:cNvPr>
          <p:cNvGrpSpPr/>
          <p:nvPr/>
        </p:nvGrpSpPr>
        <p:grpSpPr>
          <a:xfrm>
            <a:off x="999611" y="1231268"/>
            <a:ext cx="5080341" cy="4406889"/>
            <a:chOff x="710133" y="4493707"/>
            <a:chExt cx="4299662" cy="135018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67C00EB-0213-4CD6-AF3B-EF986574FD03}"/>
                </a:ext>
              </a:extLst>
            </p:cNvPr>
            <p:cNvSpPr/>
            <p:nvPr/>
          </p:nvSpPr>
          <p:spPr>
            <a:xfrm>
              <a:off x="710133" y="4493707"/>
              <a:ext cx="4299662" cy="1350182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1786F0A-D7DE-4B10-9E18-6CA734028758}"/>
                </a:ext>
              </a:extLst>
            </p:cNvPr>
            <p:cNvGrpSpPr/>
            <p:nvPr/>
          </p:nvGrpSpPr>
          <p:grpSpPr>
            <a:xfrm>
              <a:off x="950374" y="4501997"/>
              <a:ext cx="3892131" cy="1291293"/>
              <a:chOff x="2300202" y="854560"/>
              <a:chExt cx="3892131" cy="1291293"/>
            </a:xfrm>
          </p:grpSpPr>
          <p:sp>
            <p:nvSpPr>
              <p:cNvPr id="52" name="文本框 38">
                <a:extLst>
                  <a:ext uri="{FF2B5EF4-FFF2-40B4-BE49-F238E27FC236}">
                    <a16:creationId xmlns:a16="http://schemas.microsoft.com/office/drawing/2014/main" id="{B206E0EE-C0A0-4A14-B333-9D1D3B0F3EB7}"/>
                  </a:ext>
                </a:extLst>
              </p:cNvPr>
              <p:cNvSpPr txBox="1"/>
              <p:nvPr/>
            </p:nvSpPr>
            <p:spPr>
              <a:xfrm>
                <a:off x="2325112" y="1028481"/>
                <a:ext cx="215428" cy="27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  <p:sp>
            <p:nvSpPr>
              <p:cNvPr id="53" name="文本框 39">
                <a:extLst>
                  <a:ext uri="{FF2B5EF4-FFF2-40B4-BE49-F238E27FC236}">
                    <a16:creationId xmlns:a16="http://schemas.microsoft.com/office/drawing/2014/main" id="{844ABB29-C634-4826-BAA7-9FB8BC5DDE9A}"/>
                  </a:ext>
                </a:extLst>
              </p:cNvPr>
              <p:cNvSpPr txBox="1"/>
              <p:nvPr/>
            </p:nvSpPr>
            <p:spPr>
              <a:xfrm>
                <a:off x="2300202" y="854560"/>
                <a:ext cx="3892131" cy="129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endPara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# Train the model using the training sets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classifier 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linear_model.LogisticRegression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(solver='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liblinear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', C=10000)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# train the classifier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classifier.fit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X_train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,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y_train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y_predict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classifier.predict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X_test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count=0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for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i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in range(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)):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   if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[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i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]==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y_predict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[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i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] :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       count+=1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 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Accuracy=count*1.0/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print("Accuracy=",Accuracy)</a:t>
                </a:r>
              </a:p>
            </p:txBody>
          </p:sp>
        </p:grp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D61E5682-FF23-449E-ABC4-9F14B14F95BC}"/>
              </a:ext>
            </a:extLst>
          </p:cNvPr>
          <p:cNvSpPr/>
          <p:nvPr/>
        </p:nvSpPr>
        <p:spPr>
          <a:xfrm>
            <a:off x="6245046" y="1204589"/>
            <a:ext cx="2668820" cy="1941176"/>
          </a:xfrm>
          <a:prstGeom prst="rect">
            <a:avLst/>
          </a:prstGeom>
          <a:gradFill flip="none" rotWithShape="1">
            <a:gsLst>
              <a:gs pos="0">
                <a:srgbClr val="01EFFB">
                  <a:alpha val="78000"/>
                </a:srgbClr>
              </a:gs>
              <a:gs pos="100000">
                <a:srgbClr val="01EFFB">
                  <a:alpha val="17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err="1">
                <a:solidFill>
                  <a:prstClr val="white"/>
                </a:solidFill>
                <a:ea typeface="仓耳青禾体-谷力 W04" panose="02020400000000000000" pitchFamily="18" charset="-122"/>
              </a:rPr>
              <a:t>Sklearn</a:t>
            </a:r>
            <a:r>
              <a:rPr lang="zh-CN" altLang="en-US" sz="1200" kern="0" dirty="0">
                <a:solidFill>
                  <a:prstClr val="white"/>
                </a:solidFill>
                <a:ea typeface="仓耳青禾体-谷力 W04" panose="02020400000000000000" pitchFamily="18" charset="-122"/>
              </a:rPr>
              <a:t>算法非常简单，只需要调用库里面的函数即可，并且准确率达到了</a:t>
            </a:r>
            <a:r>
              <a:rPr lang="en-US" altLang="zh-CN" sz="1200" kern="0" dirty="0">
                <a:solidFill>
                  <a:prstClr val="white"/>
                </a:solidFill>
                <a:ea typeface="仓耳青禾体-谷力 W04" panose="02020400000000000000" pitchFamily="18" charset="-122"/>
              </a:rPr>
              <a:t>0.929</a:t>
            </a:r>
            <a:r>
              <a:rPr lang="zh-CN" altLang="en-US" sz="1200" kern="0" dirty="0">
                <a:solidFill>
                  <a:prstClr val="white"/>
                </a:solidFill>
                <a:ea typeface="仓耳青禾体-谷力 W04" panose="02020400000000000000" pitchFamily="18" charset="-122"/>
              </a:rPr>
              <a:t>，速度也是很快，只需要几秒钟就能够完成分类。</a:t>
            </a:r>
          </a:p>
        </p:txBody>
      </p:sp>
    </p:spTree>
    <p:extLst>
      <p:ext uri="{BB962C8B-B14F-4D97-AF65-F5344CB8AC3E}">
        <p14:creationId xmlns:p14="http://schemas.microsoft.com/office/powerpoint/2010/main" val="4689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14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总结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06015BB-6831-48DD-92FD-21EEC0409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5518" y="1141931"/>
            <a:ext cx="11068504" cy="622603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9FB6C1E-C919-4864-AFC3-82E752377042}"/>
              </a:ext>
            </a:extLst>
          </p:cNvPr>
          <p:cNvGrpSpPr/>
          <p:nvPr/>
        </p:nvGrpSpPr>
        <p:grpSpPr>
          <a:xfrm>
            <a:off x="5960970" y="2131862"/>
            <a:ext cx="5619482" cy="3558760"/>
            <a:chOff x="7313493" y="1828800"/>
            <a:chExt cx="5619482" cy="3558760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38C49349-B7A5-4E59-8AAC-0A2B4036556E}"/>
                </a:ext>
              </a:extLst>
            </p:cNvPr>
            <p:cNvSpPr txBox="1"/>
            <p:nvPr/>
          </p:nvSpPr>
          <p:spPr>
            <a:xfrm>
              <a:off x="7313493" y="1828800"/>
              <a:ext cx="2458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与</a:t>
              </a:r>
              <a:r>
                <a:rPr lang="en-US" altLang="zh-CN" sz="2400" dirty="0" err="1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sklearn</a:t>
              </a:r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的比较</a:t>
              </a:r>
            </a:p>
          </p:txBody>
        </p:sp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5AC03CB4-27AB-4137-A34D-7C1661068B5F}"/>
                </a:ext>
              </a:extLst>
            </p:cNvPr>
            <p:cNvSpPr txBox="1"/>
            <p:nvPr/>
          </p:nvSpPr>
          <p:spPr>
            <a:xfrm>
              <a:off x="7313493" y="2435662"/>
              <a:ext cx="5619482" cy="2951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与</a:t>
              </a:r>
              <a:r>
                <a:rPr lang="en-US" altLang="zh-CN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sklearn</a:t>
              </a: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比较，首先速度是差了很多的，自己的函数执行一千次迭代需要一分钟左右的时间，而</a:t>
              </a:r>
              <a:r>
                <a:rPr lang="en-US" altLang="zh-CN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sklearn</a:t>
              </a: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计算出结果也不过几秒钟的时间。然后在准确率方面，迭代的算法大约在</a:t>
              </a:r>
              <a:r>
                <a:rPr lang="en-US" altLang="zh-CN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0.922</a:t>
              </a: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左右，而</a:t>
              </a:r>
              <a:r>
                <a:rPr lang="en-US" altLang="zh-CN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sklearn</a:t>
              </a: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也是达到了</a:t>
              </a:r>
              <a:r>
                <a:rPr lang="en-US" altLang="zh-CN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0.929</a:t>
              </a: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。所以，虽然通过了很多尝试（不同的正则化、样本数、学习率），准确率得到了提升，但是速度方面还是跟官方算法有很大差距，还需要改进。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1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A88FE-BC0A-443E-B6B6-624617799E5F}"/>
              </a:ext>
            </a:extLst>
          </p:cNvPr>
          <p:cNvSpPr txBox="1"/>
          <p:nvPr/>
        </p:nvSpPr>
        <p:spPr>
          <a:xfrm>
            <a:off x="2470332" y="2549515"/>
            <a:ext cx="8280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gradFill>
                  <a:gsLst>
                    <a:gs pos="0">
                      <a:srgbClr val="14E8CC"/>
                    </a:gs>
                    <a:gs pos="100000">
                      <a:srgbClr val="00A3FE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谢谢您的观看！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463C885-1493-4714-B699-7E481FBDB684}"/>
              </a:ext>
            </a:extLst>
          </p:cNvPr>
          <p:cNvSpPr/>
          <p:nvPr/>
        </p:nvSpPr>
        <p:spPr>
          <a:xfrm>
            <a:off x="1157516" y="1043393"/>
            <a:ext cx="531766" cy="531766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图形 105">
            <a:extLst>
              <a:ext uri="{FF2B5EF4-FFF2-40B4-BE49-F238E27FC236}">
                <a16:creationId xmlns:a16="http://schemas.microsoft.com/office/drawing/2014/main" id="{48C5BD83-8973-4F1A-BD46-498410ED1FA8}"/>
              </a:ext>
            </a:extLst>
          </p:cNvPr>
          <p:cNvSpPr/>
          <p:nvPr/>
        </p:nvSpPr>
        <p:spPr>
          <a:xfrm>
            <a:off x="1298242" y="1184119"/>
            <a:ext cx="250316" cy="250313"/>
          </a:xfrm>
          <a:custGeom>
            <a:avLst/>
            <a:gdLst>
              <a:gd name="connsiteX0" fmla="*/ 110965 w 396621"/>
              <a:gd name="connsiteY0" fmla="*/ 182767 h 396621"/>
              <a:gd name="connsiteX1" fmla="*/ 164733 w 396621"/>
              <a:gd name="connsiteY1" fmla="*/ 289694 h 396621"/>
              <a:gd name="connsiteX2" fmla="*/ 389928 w 396621"/>
              <a:gd name="connsiteY2" fmla="*/ 0 h 396621"/>
              <a:gd name="connsiteX3" fmla="*/ 396621 w 396621"/>
              <a:gd name="connsiteY3" fmla="*/ 151734 h 396621"/>
              <a:gd name="connsiteX4" fmla="*/ 171427 w 396621"/>
              <a:gd name="connsiteY4" fmla="*/ 396621 h 396621"/>
              <a:gd name="connsiteX5" fmla="*/ 0 w 396621"/>
              <a:gd name="connsiteY5" fmla="*/ 251746 h 396621"/>
              <a:gd name="connsiteX6" fmla="*/ 110965 w 396621"/>
              <a:gd name="connsiteY6" fmla="*/ 182767 h 3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621" h="396621">
                <a:moveTo>
                  <a:pt x="110965" y="182767"/>
                </a:moveTo>
                <a:lnTo>
                  <a:pt x="164733" y="289694"/>
                </a:lnTo>
                <a:cubicBezTo>
                  <a:pt x="164733" y="289694"/>
                  <a:pt x="252078" y="72410"/>
                  <a:pt x="389928" y="0"/>
                </a:cubicBezTo>
                <a:cubicBezTo>
                  <a:pt x="386553" y="51721"/>
                  <a:pt x="373111" y="96583"/>
                  <a:pt x="396621" y="151734"/>
                </a:cubicBezTo>
                <a:cubicBezTo>
                  <a:pt x="336104" y="165508"/>
                  <a:pt x="211752" y="320782"/>
                  <a:pt x="171427" y="396621"/>
                </a:cubicBezTo>
                <a:cubicBezTo>
                  <a:pt x="114340" y="324211"/>
                  <a:pt x="47075" y="269005"/>
                  <a:pt x="0" y="251746"/>
                </a:cubicBezTo>
                <a:lnTo>
                  <a:pt x="110965" y="18276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174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7A7E07-FCE9-40C3-B45B-733D87565DC6}"/>
              </a:ext>
            </a:extLst>
          </p:cNvPr>
          <p:cNvSpPr/>
          <p:nvPr/>
        </p:nvSpPr>
        <p:spPr>
          <a:xfrm>
            <a:off x="3572502" y="535320"/>
            <a:ext cx="819412" cy="81941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图形 109">
            <a:extLst>
              <a:ext uri="{FF2B5EF4-FFF2-40B4-BE49-F238E27FC236}">
                <a16:creationId xmlns:a16="http://schemas.microsoft.com/office/drawing/2014/main" id="{46C0F124-C067-4451-AB4D-7EADC0255D76}"/>
              </a:ext>
            </a:extLst>
          </p:cNvPr>
          <p:cNvSpPr/>
          <p:nvPr/>
        </p:nvSpPr>
        <p:spPr>
          <a:xfrm>
            <a:off x="3773315" y="746552"/>
            <a:ext cx="417788" cy="396949"/>
          </a:xfrm>
          <a:custGeom>
            <a:avLst/>
            <a:gdLst>
              <a:gd name="connsiteX0" fmla="*/ 3611545 w 7218066"/>
              <a:gd name="connsiteY0" fmla="*/ 0 h 6858000"/>
              <a:gd name="connsiteX1" fmla="*/ 0 w 7218066"/>
              <a:gd name="connsiteY1" fmla="*/ 3167743 h 6858000"/>
              <a:gd name="connsiteX2" fmla="*/ 1276141 w 7218066"/>
              <a:gd name="connsiteY2" fmla="*/ 5585209 h 6858000"/>
              <a:gd name="connsiteX3" fmla="*/ 972178 w 7218066"/>
              <a:gd name="connsiteY3" fmla="*/ 6859675 h 6858000"/>
              <a:gd name="connsiteX4" fmla="*/ 2904811 w 7218066"/>
              <a:gd name="connsiteY4" fmla="*/ 6275196 h 6858000"/>
              <a:gd name="connsiteX5" fmla="*/ 3611545 w 7218066"/>
              <a:gd name="connsiteY5" fmla="*/ 6337161 h 6858000"/>
              <a:gd name="connsiteX6" fmla="*/ 7223928 w 7218066"/>
              <a:gd name="connsiteY6" fmla="*/ 3167743 h 6858000"/>
              <a:gd name="connsiteX7" fmla="*/ 3611545 w 7218066"/>
              <a:gd name="connsiteY7" fmla="*/ 0 h 6858000"/>
              <a:gd name="connsiteX8" fmla="*/ 3611545 w 7218066"/>
              <a:gd name="connsiteY8" fmla="*/ 0 h 6858000"/>
              <a:gd name="connsiteX9" fmla="*/ 4219471 w 7218066"/>
              <a:gd name="connsiteY9" fmla="*/ 4276411 h 6858000"/>
              <a:gd name="connsiteX10" fmla="*/ 2068286 w 7218066"/>
              <a:gd name="connsiteY10" fmla="*/ 4276411 h 6858000"/>
              <a:gd name="connsiteX11" fmla="*/ 1717431 w 7218066"/>
              <a:gd name="connsiteY11" fmla="*/ 3925556 h 6858000"/>
              <a:gd name="connsiteX12" fmla="*/ 2068286 w 7218066"/>
              <a:gd name="connsiteY12" fmla="*/ 3574701 h 6858000"/>
              <a:gd name="connsiteX13" fmla="*/ 4219471 w 7218066"/>
              <a:gd name="connsiteY13" fmla="*/ 3574701 h 6858000"/>
              <a:gd name="connsiteX14" fmla="*/ 4570326 w 7218066"/>
              <a:gd name="connsiteY14" fmla="*/ 3925556 h 6858000"/>
              <a:gd name="connsiteX15" fmla="*/ 4219471 w 7218066"/>
              <a:gd name="connsiteY15" fmla="*/ 4276411 h 6858000"/>
              <a:gd name="connsiteX16" fmla="*/ 4219471 w 7218066"/>
              <a:gd name="connsiteY16" fmla="*/ 4276411 h 6858000"/>
              <a:gd name="connsiteX17" fmla="*/ 5153968 w 7218066"/>
              <a:gd name="connsiteY17" fmla="*/ 2873829 h 6858000"/>
              <a:gd name="connsiteX18" fmla="*/ 2068286 w 7218066"/>
              <a:gd name="connsiteY18" fmla="*/ 2873829 h 6858000"/>
              <a:gd name="connsiteX19" fmla="*/ 1726642 w 7218066"/>
              <a:gd name="connsiteY19" fmla="*/ 2714730 h 6858000"/>
              <a:gd name="connsiteX20" fmla="*/ 1726642 w 7218066"/>
              <a:gd name="connsiteY20" fmla="*/ 2337917 h 6858000"/>
              <a:gd name="connsiteX21" fmla="*/ 2068286 w 7218066"/>
              <a:gd name="connsiteY21" fmla="*/ 2178818 h 6858000"/>
              <a:gd name="connsiteX22" fmla="*/ 5153968 w 7218066"/>
              <a:gd name="connsiteY22" fmla="*/ 2178818 h 6858000"/>
              <a:gd name="connsiteX23" fmla="*/ 5473003 w 7218066"/>
              <a:gd name="connsiteY23" fmla="*/ 2347965 h 6858000"/>
              <a:gd name="connsiteX24" fmla="*/ 5473003 w 7218066"/>
              <a:gd name="connsiteY24" fmla="*/ 2709706 h 6858000"/>
              <a:gd name="connsiteX25" fmla="*/ 5153968 w 7218066"/>
              <a:gd name="connsiteY25" fmla="*/ 2878853 h 6858000"/>
              <a:gd name="connsiteX26" fmla="*/ 5153968 w 7218066"/>
              <a:gd name="connsiteY26" fmla="*/ 28738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18066" h="6858000">
                <a:moveTo>
                  <a:pt x="3611545" y="0"/>
                </a:moveTo>
                <a:cubicBezTo>
                  <a:pt x="1616947" y="0"/>
                  <a:pt x="0" y="1418492"/>
                  <a:pt x="0" y="3167743"/>
                </a:cubicBezTo>
                <a:cubicBezTo>
                  <a:pt x="0" y="4136572"/>
                  <a:pt x="496556" y="5004079"/>
                  <a:pt x="1276141" y="5585209"/>
                </a:cubicBezTo>
                <a:cubicBezTo>
                  <a:pt x="1466222" y="5727561"/>
                  <a:pt x="972178" y="6859675"/>
                  <a:pt x="972178" y="6859675"/>
                </a:cubicBezTo>
                <a:cubicBezTo>
                  <a:pt x="972178" y="6859675"/>
                  <a:pt x="2771671" y="6252587"/>
                  <a:pt x="2904811" y="6275196"/>
                </a:cubicBezTo>
                <a:cubicBezTo>
                  <a:pt x="3137598" y="6316227"/>
                  <a:pt x="3374572" y="6337161"/>
                  <a:pt x="3611545" y="6337161"/>
                </a:cubicBezTo>
                <a:cubicBezTo>
                  <a:pt x="5606143" y="6337161"/>
                  <a:pt x="7223928" y="4918669"/>
                  <a:pt x="7223928" y="3167743"/>
                </a:cubicBezTo>
                <a:cubicBezTo>
                  <a:pt x="7223091" y="1417655"/>
                  <a:pt x="5606143" y="0"/>
                  <a:pt x="3611545" y="0"/>
                </a:cubicBezTo>
                <a:lnTo>
                  <a:pt x="3611545" y="0"/>
                </a:lnTo>
                <a:close/>
                <a:moveTo>
                  <a:pt x="4219471" y="4276411"/>
                </a:moveTo>
                <a:lnTo>
                  <a:pt x="2068286" y="4276411"/>
                </a:lnTo>
                <a:cubicBezTo>
                  <a:pt x="1874855" y="4276411"/>
                  <a:pt x="1717431" y="4118987"/>
                  <a:pt x="1717431" y="3925556"/>
                </a:cubicBezTo>
                <a:cubicBezTo>
                  <a:pt x="1717431" y="3732126"/>
                  <a:pt x="1874855" y="3574701"/>
                  <a:pt x="2068286" y="3574701"/>
                </a:cubicBezTo>
                <a:lnTo>
                  <a:pt x="4219471" y="3574701"/>
                </a:lnTo>
                <a:cubicBezTo>
                  <a:pt x="4412902" y="3574701"/>
                  <a:pt x="4570326" y="3732126"/>
                  <a:pt x="4570326" y="3925556"/>
                </a:cubicBezTo>
                <a:cubicBezTo>
                  <a:pt x="4569489" y="4119824"/>
                  <a:pt x="4412902" y="4276411"/>
                  <a:pt x="4219471" y="4276411"/>
                </a:cubicBezTo>
                <a:lnTo>
                  <a:pt x="4219471" y="4276411"/>
                </a:lnTo>
                <a:close/>
                <a:moveTo>
                  <a:pt x="5153968" y="2873829"/>
                </a:moveTo>
                <a:lnTo>
                  <a:pt x="2068286" y="2873829"/>
                </a:lnTo>
                <a:cubicBezTo>
                  <a:pt x="1933470" y="2891413"/>
                  <a:pt x="1800330" y="2829448"/>
                  <a:pt x="1726642" y="2714730"/>
                </a:cubicBezTo>
                <a:cubicBezTo>
                  <a:pt x="1653791" y="2600011"/>
                  <a:pt x="1653791" y="2452635"/>
                  <a:pt x="1726642" y="2337917"/>
                </a:cubicBezTo>
                <a:cubicBezTo>
                  <a:pt x="1799492" y="2223198"/>
                  <a:pt x="1932633" y="2161233"/>
                  <a:pt x="2068286" y="2178818"/>
                </a:cubicBezTo>
                <a:lnTo>
                  <a:pt x="5153968" y="2178818"/>
                </a:lnTo>
                <a:cubicBezTo>
                  <a:pt x="5283759" y="2172119"/>
                  <a:pt x="5406014" y="2237433"/>
                  <a:pt x="5473003" y="2347965"/>
                </a:cubicBezTo>
                <a:cubicBezTo>
                  <a:pt x="5539992" y="2459334"/>
                  <a:pt x="5539992" y="2598336"/>
                  <a:pt x="5473003" y="2709706"/>
                </a:cubicBezTo>
                <a:cubicBezTo>
                  <a:pt x="5406014" y="2821075"/>
                  <a:pt x="5283759" y="2886389"/>
                  <a:pt x="5153968" y="2878853"/>
                </a:cubicBezTo>
                <a:lnTo>
                  <a:pt x="5153968" y="287382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CFB2759-98ED-45B4-8B6C-C513914A8216}"/>
              </a:ext>
            </a:extLst>
          </p:cNvPr>
          <p:cNvGrpSpPr/>
          <p:nvPr/>
        </p:nvGrpSpPr>
        <p:grpSpPr>
          <a:xfrm>
            <a:off x="1423346" y="4127528"/>
            <a:ext cx="725493" cy="725493"/>
            <a:chOff x="2109147" y="4828569"/>
            <a:chExt cx="600254" cy="60025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BBB47FB-99D8-41F3-B0C2-BEE1532B4F48}"/>
                </a:ext>
              </a:extLst>
            </p:cNvPr>
            <p:cNvSpPr/>
            <p:nvPr/>
          </p:nvSpPr>
          <p:spPr>
            <a:xfrm>
              <a:off x="2109147" y="4828569"/>
              <a:ext cx="600254" cy="600254"/>
            </a:xfrm>
            <a:prstGeom prst="ellipse">
              <a:avLst/>
            </a:prstGeom>
            <a:gradFill flip="none" rotWithShape="1">
              <a:gsLst>
                <a:gs pos="15000">
                  <a:schemeClr val="accent1">
                    <a:alpha val="0"/>
                  </a:schemeClr>
                </a:gs>
                <a:gs pos="100000">
                  <a:schemeClr val="accent2">
                    <a:alpha val="2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图形 113">
              <a:extLst>
                <a:ext uri="{FF2B5EF4-FFF2-40B4-BE49-F238E27FC236}">
                  <a16:creationId xmlns:a16="http://schemas.microsoft.com/office/drawing/2014/main" id="{AECFFDF8-2AE7-4053-9870-DEA9569A91E8}"/>
                </a:ext>
              </a:extLst>
            </p:cNvPr>
            <p:cNvGrpSpPr/>
            <p:nvPr/>
          </p:nvGrpSpPr>
          <p:grpSpPr>
            <a:xfrm>
              <a:off x="2261421" y="5017158"/>
              <a:ext cx="295703" cy="223076"/>
              <a:chOff x="2566987" y="766762"/>
              <a:chExt cx="7058025" cy="5324475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478F1C2-2797-49E1-9BC3-4250C9DE4A59}"/>
                  </a:ext>
                </a:extLst>
              </p:cNvPr>
              <p:cNvSpPr/>
              <p:nvPr/>
            </p:nvSpPr>
            <p:spPr>
              <a:xfrm>
                <a:off x="2566987" y="766762"/>
                <a:ext cx="7058025" cy="2943225"/>
              </a:xfrm>
              <a:custGeom>
                <a:avLst/>
                <a:gdLst>
                  <a:gd name="connsiteX0" fmla="*/ 3510915 w 7058025"/>
                  <a:gd name="connsiteY0" fmla="*/ 2944178 h 2943225"/>
                  <a:gd name="connsiteX1" fmla="*/ 6987540 w 7058025"/>
                  <a:gd name="connsiteY1" fmla="*/ 496253 h 2943225"/>
                  <a:gd name="connsiteX2" fmla="*/ 7058025 w 7058025"/>
                  <a:gd name="connsiteY2" fmla="*/ 461010 h 2943225"/>
                  <a:gd name="connsiteX3" fmla="*/ 6384608 w 7058025"/>
                  <a:gd name="connsiteY3" fmla="*/ 0 h 2943225"/>
                  <a:gd name="connsiteX4" fmla="*/ 709613 w 7058025"/>
                  <a:gd name="connsiteY4" fmla="*/ 0 h 2943225"/>
                  <a:gd name="connsiteX5" fmla="*/ 0 w 7058025"/>
                  <a:gd name="connsiteY5" fmla="*/ 709613 h 2943225"/>
                  <a:gd name="connsiteX6" fmla="*/ 0 w 7058025"/>
                  <a:gd name="connsiteY6" fmla="*/ 744855 h 2943225"/>
                  <a:gd name="connsiteX7" fmla="*/ 3510915 w 7058025"/>
                  <a:gd name="connsiteY7" fmla="*/ 2944178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58025" h="2943225">
                    <a:moveTo>
                      <a:pt x="3510915" y="2944178"/>
                    </a:moveTo>
                    <a:lnTo>
                      <a:pt x="6987540" y="496253"/>
                    </a:lnTo>
                    <a:cubicBezTo>
                      <a:pt x="7022783" y="496253"/>
                      <a:pt x="7022783" y="496253"/>
                      <a:pt x="7058025" y="461010"/>
                    </a:cubicBezTo>
                    <a:cubicBezTo>
                      <a:pt x="6951345" y="212408"/>
                      <a:pt x="6703695" y="0"/>
                      <a:pt x="6384608" y="0"/>
                    </a:cubicBezTo>
                    <a:lnTo>
                      <a:pt x="709613" y="0"/>
                    </a:lnTo>
                    <a:cubicBezTo>
                      <a:pt x="319088" y="0"/>
                      <a:pt x="0" y="319088"/>
                      <a:pt x="0" y="709613"/>
                    </a:cubicBezTo>
                    <a:lnTo>
                      <a:pt x="0" y="744855"/>
                    </a:lnTo>
                    <a:lnTo>
                      <a:pt x="3510915" y="2944178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DEB7576B-2B61-4579-9F45-B25105A9E17E}"/>
                  </a:ext>
                </a:extLst>
              </p:cNvPr>
              <p:cNvSpPr/>
              <p:nvPr/>
            </p:nvSpPr>
            <p:spPr>
              <a:xfrm>
                <a:off x="2566987" y="2044065"/>
                <a:ext cx="7058025" cy="4038600"/>
              </a:xfrm>
              <a:custGeom>
                <a:avLst/>
                <a:gdLst>
                  <a:gd name="connsiteX0" fmla="*/ 3724275 w 7058025"/>
                  <a:gd name="connsiteY0" fmla="*/ 2375535 h 4038600"/>
                  <a:gd name="connsiteX1" fmla="*/ 3724275 w 7058025"/>
                  <a:gd name="connsiteY1" fmla="*/ 2375535 h 4038600"/>
                  <a:gd name="connsiteX2" fmla="*/ 3653790 w 7058025"/>
                  <a:gd name="connsiteY2" fmla="*/ 2410778 h 4038600"/>
                  <a:gd name="connsiteX3" fmla="*/ 3511868 w 7058025"/>
                  <a:gd name="connsiteY3" fmla="*/ 2410778 h 4038600"/>
                  <a:gd name="connsiteX4" fmla="*/ 3369945 w 7058025"/>
                  <a:gd name="connsiteY4" fmla="*/ 2375535 h 4038600"/>
                  <a:gd name="connsiteX5" fmla="*/ 3333750 w 7058025"/>
                  <a:gd name="connsiteY5" fmla="*/ 2375535 h 4038600"/>
                  <a:gd name="connsiteX6" fmla="*/ 0 w 7058025"/>
                  <a:gd name="connsiteY6" fmla="*/ 319088 h 4038600"/>
                  <a:gd name="connsiteX7" fmla="*/ 0 w 7058025"/>
                  <a:gd name="connsiteY7" fmla="*/ 3333750 h 4038600"/>
                  <a:gd name="connsiteX8" fmla="*/ 709613 w 7058025"/>
                  <a:gd name="connsiteY8" fmla="*/ 4043362 h 4038600"/>
                  <a:gd name="connsiteX9" fmla="*/ 6349365 w 7058025"/>
                  <a:gd name="connsiteY9" fmla="*/ 4043362 h 4038600"/>
                  <a:gd name="connsiteX10" fmla="*/ 7058978 w 7058025"/>
                  <a:gd name="connsiteY10" fmla="*/ 3333750 h 4038600"/>
                  <a:gd name="connsiteX11" fmla="*/ 7058978 w 7058025"/>
                  <a:gd name="connsiteY11" fmla="*/ 0 h 4038600"/>
                  <a:gd name="connsiteX12" fmla="*/ 3724275 w 7058025"/>
                  <a:gd name="connsiteY12" fmla="*/ 2375535 h 403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58025" h="4038600">
                    <a:moveTo>
                      <a:pt x="3724275" y="2375535"/>
                    </a:moveTo>
                    <a:cubicBezTo>
                      <a:pt x="3724275" y="2375535"/>
                      <a:pt x="3689033" y="2375535"/>
                      <a:pt x="3724275" y="2375535"/>
                    </a:cubicBezTo>
                    <a:cubicBezTo>
                      <a:pt x="3689033" y="2410778"/>
                      <a:pt x="3653790" y="2410778"/>
                      <a:pt x="3653790" y="2410778"/>
                    </a:cubicBezTo>
                    <a:lnTo>
                      <a:pt x="3511868" y="2410778"/>
                    </a:lnTo>
                    <a:cubicBezTo>
                      <a:pt x="3476625" y="2410778"/>
                      <a:pt x="3405188" y="2410778"/>
                      <a:pt x="3369945" y="2375535"/>
                    </a:cubicBezTo>
                    <a:lnTo>
                      <a:pt x="3333750" y="2375535"/>
                    </a:lnTo>
                    <a:lnTo>
                      <a:pt x="0" y="319088"/>
                    </a:lnTo>
                    <a:lnTo>
                      <a:pt x="0" y="3333750"/>
                    </a:lnTo>
                    <a:cubicBezTo>
                      <a:pt x="0" y="3724275"/>
                      <a:pt x="319088" y="4043362"/>
                      <a:pt x="709613" y="4043362"/>
                    </a:cubicBezTo>
                    <a:lnTo>
                      <a:pt x="6349365" y="4043362"/>
                    </a:lnTo>
                    <a:cubicBezTo>
                      <a:pt x="6739890" y="4043362"/>
                      <a:pt x="7058978" y="3724275"/>
                      <a:pt x="7058978" y="3333750"/>
                    </a:cubicBezTo>
                    <a:lnTo>
                      <a:pt x="7058978" y="0"/>
                    </a:lnTo>
                    <a:lnTo>
                      <a:pt x="3724275" y="2375535"/>
                    </a:ln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32B706CC-9E66-4046-9435-117C7CFDFF2C}"/>
              </a:ext>
            </a:extLst>
          </p:cNvPr>
          <p:cNvSpPr/>
          <p:nvPr/>
        </p:nvSpPr>
        <p:spPr>
          <a:xfrm flipH="1">
            <a:off x="7644350" y="512030"/>
            <a:ext cx="438630" cy="43863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图形 111">
            <a:extLst>
              <a:ext uri="{FF2B5EF4-FFF2-40B4-BE49-F238E27FC236}">
                <a16:creationId xmlns:a16="http://schemas.microsoft.com/office/drawing/2014/main" id="{19CF2881-4D48-43F5-A69C-D1AAFBCA4ADB}"/>
              </a:ext>
            </a:extLst>
          </p:cNvPr>
          <p:cNvSpPr/>
          <p:nvPr/>
        </p:nvSpPr>
        <p:spPr>
          <a:xfrm rot="5400000" flipV="1">
            <a:off x="7756749" y="624429"/>
            <a:ext cx="213831" cy="213831"/>
          </a:xfrm>
          <a:custGeom>
            <a:avLst/>
            <a:gdLst>
              <a:gd name="connsiteX0" fmla="*/ 5814060 w 6810375"/>
              <a:gd name="connsiteY0" fmla="*/ 4010025 h 6810375"/>
              <a:gd name="connsiteX1" fmla="*/ 5729288 w 6810375"/>
              <a:gd name="connsiteY1" fmla="*/ 4013835 h 6810375"/>
              <a:gd name="connsiteX2" fmla="*/ 5297805 w 6810375"/>
              <a:gd name="connsiteY2" fmla="*/ 3089910 h 6810375"/>
              <a:gd name="connsiteX3" fmla="*/ 5914073 w 6810375"/>
              <a:gd name="connsiteY3" fmla="*/ 1754505 h 6810375"/>
              <a:gd name="connsiteX4" fmla="*/ 4159568 w 6810375"/>
              <a:gd name="connsiteY4" fmla="*/ 0 h 6810375"/>
              <a:gd name="connsiteX5" fmla="*/ 2406015 w 6810375"/>
              <a:gd name="connsiteY5" fmla="*/ 1754505 h 6810375"/>
              <a:gd name="connsiteX6" fmla="*/ 2709863 w 6810375"/>
              <a:gd name="connsiteY6" fmla="*/ 2740343 h 6810375"/>
              <a:gd name="connsiteX7" fmla="*/ 1472565 w 6810375"/>
              <a:gd name="connsiteY7" fmla="*/ 4441508 h 6810375"/>
              <a:gd name="connsiteX8" fmla="*/ 1203008 w 6810375"/>
              <a:gd name="connsiteY8" fmla="*/ 4411028 h 6810375"/>
              <a:gd name="connsiteX9" fmla="*/ 0 w 6810375"/>
              <a:gd name="connsiteY9" fmla="*/ 5613083 h 6810375"/>
              <a:gd name="connsiteX10" fmla="*/ 1203008 w 6810375"/>
              <a:gd name="connsiteY10" fmla="*/ 6816090 h 6810375"/>
              <a:gd name="connsiteX11" fmla="*/ 2406015 w 6810375"/>
              <a:gd name="connsiteY11" fmla="*/ 5613083 h 6810375"/>
              <a:gd name="connsiteX12" fmla="*/ 1985010 w 6810375"/>
              <a:gd name="connsiteY12" fmla="*/ 4698683 h 6810375"/>
              <a:gd name="connsiteX13" fmla="*/ 3093720 w 6810375"/>
              <a:gd name="connsiteY13" fmla="*/ 3146108 h 6810375"/>
              <a:gd name="connsiteX14" fmla="*/ 4159568 w 6810375"/>
              <a:gd name="connsiteY14" fmla="*/ 3507105 h 6810375"/>
              <a:gd name="connsiteX15" fmla="*/ 4829175 w 6810375"/>
              <a:gd name="connsiteY15" fmla="*/ 3374708 h 6810375"/>
              <a:gd name="connsiteX16" fmla="*/ 5216843 w 6810375"/>
              <a:gd name="connsiteY16" fmla="*/ 4205288 h 6810375"/>
              <a:gd name="connsiteX17" fmla="*/ 4811078 w 6810375"/>
              <a:gd name="connsiteY17" fmla="*/ 5011103 h 6810375"/>
              <a:gd name="connsiteX18" fmla="*/ 5813108 w 6810375"/>
              <a:gd name="connsiteY18" fmla="*/ 6013133 h 6810375"/>
              <a:gd name="connsiteX19" fmla="*/ 6815138 w 6810375"/>
              <a:gd name="connsiteY19" fmla="*/ 5011103 h 6810375"/>
              <a:gd name="connsiteX20" fmla="*/ 5814060 w 6810375"/>
              <a:gd name="connsiteY20" fmla="*/ 4010025 h 6810375"/>
              <a:gd name="connsiteX21" fmla="*/ 5814060 w 6810375"/>
              <a:gd name="connsiteY21" fmla="*/ 4010025 h 681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10375" h="6810375">
                <a:moveTo>
                  <a:pt x="5814060" y="4010025"/>
                </a:moveTo>
                <a:cubicBezTo>
                  <a:pt x="5785485" y="4010025"/>
                  <a:pt x="5756910" y="4010978"/>
                  <a:pt x="5729288" y="4013835"/>
                </a:cubicBezTo>
                <a:lnTo>
                  <a:pt x="5297805" y="3089910"/>
                </a:lnTo>
                <a:cubicBezTo>
                  <a:pt x="5674995" y="2767965"/>
                  <a:pt x="5914073" y="2289810"/>
                  <a:pt x="5914073" y="1754505"/>
                </a:cubicBezTo>
                <a:cubicBezTo>
                  <a:pt x="5914073" y="785813"/>
                  <a:pt x="5129213" y="0"/>
                  <a:pt x="4159568" y="0"/>
                </a:cubicBezTo>
                <a:cubicBezTo>
                  <a:pt x="3190875" y="0"/>
                  <a:pt x="2406015" y="785813"/>
                  <a:pt x="2406015" y="1754505"/>
                </a:cubicBezTo>
                <a:cubicBezTo>
                  <a:pt x="2406015" y="2120265"/>
                  <a:pt x="2518410" y="2459355"/>
                  <a:pt x="2709863" y="2740343"/>
                </a:cubicBezTo>
                <a:lnTo>
                  <a:pt x="1472565" y="4441508"/>
                </a:lnTo>
                <a:cubicBezTo>
                  <a:pt x="1385888" y="4421505"/>
                  <a:pt x="1295400" y="4411028"/>
                  <a:pt x="1203008" y="4411028"/>
                </a:cubicBezTo>
                <a:cubicBezTo>
                  <a:pt x="538163" y="4411028"/>
                  <a:pt x="0" y="4949190"/>
                  <a:pt x="0" y="5613083"/>
                </a:cubicBezTo>
                <a:cubicBezTo>
                  <a:pt x="0" y="6276975"/>
                  <a:pt x="538163" y="6816090"/>
                  <a:pt x="1203008" y="6816090"/>
                </a:cubicBezTo>
                <a:cubicBezTo>
                  <a:pt x="1867853" y="6816090"/>
                  <a:pt x="2406015" y="6277928"/>
                  <a:pt x="2406015" y="5613083"/>
                </a:cubicBezTo>
                <a:cubicBezTo>
                  <a:pt x="2406015" y="5247323"/>
                  <a:pt x="2242185" y="4919663"/>
                  <a:pt x="1985010" y="4698683"/>
                </a:cubicBezTo>
                <a:lnTo>
                  <a:pt x="3093720" y="3146108"/>
                </a:lnTo>
                <a:cubicBezTo>
                  <a:pt x="3388995" y="3372803"/>
                  <a:pt x="3758565" y="3507105"/>
                  <a:pt x="4159568" y="3507105"/>
                </a:cubicBezTo>
                <a:cubicBezTo>
                  <a:pt x="4396740" y="3507105"/>
                  <a:pt x="4623435" y="3459480"/>
                  <a:pt x="4829175" y="3374708"/>
                </a:cubicBezTo>
                <a:lnTo>
                  <a:pt x="5216843" y="4205288"/>
                </a:lnTo>
                <a:cubicBezTo>
                  <a:pt x="4970145" y="4388168"/>
                  <a:pt x="4811078" y="4680585"/>
                  <a:pt x="4811078" y="5011103"/>
                </a:cubicBezTo>
                <a:cubicBezTo>
                  <a:pt x="4811078" y="5564505"/>
                  <a:pt x="5259705" y="6013133"/>
                  <a:pt x="5813108" y="6013133"/>
                </a:cubicBezTo>
                <a:cubicBezTo>
                  <a:pt x="6366510" y="6013133"/>
                  <a:pt x="6815138" y="5564505"/>
                  <a:pt x="6815138" y="5011103"/>
                </a:cubicBezTo>
                <a:cubicBezTo>
                  <a:pt x="6816090" y="4458653"/>
                  <a:pt x="6367463" y="4010025"/>
                  <a:pt x="5814060" y="4010025"/>
                </a:cubicBezTo>
                <a:lnTo>
                  <a:pt x="5814060" y="401002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505135A-E666-49AF-AE21-965625A35218}"/>
              </a:ext>
            </a:extLst>
          </p:cNvPr>
          <p:cNvSpPr/>
          <p:nvPr/>
        </p:nvSpPr>
        <p:spPr>
          <a:xfrm flipH="1">
            <a:off x="9749120" y="4683976"/>
            <a:ext cx="773392" cy="773394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图形 106">
            <a:extLst>
              <a:ext uri="{FF2B5EF4-FFF2-40B4-BE49-F238E27FC236}">
                <a16:creationId xmlns:a16="http://schemas.microsoft.com/office/drawing/2014/main" id="{FA6CEAC1-79A2-44C6-ABBA-5145BEFD9321}"/>
              </a:ext>
            </a:extLst>
          </p:cNvPr>
          <p:cNvSpPr/>
          <p:nvPr/>
        </p:nvSpPr>
        <p:spPr>
          <a:xfrm>
            <a:off x="9929534" y="4872069"/>
            <a:ext cx="405029" cy="405595"/>
          </a:xfrm>
          <a:custGeom>
            <a:avLst/>
            <a:gdLst>
              <a:gd name="connsiteX0" fmla="*/ 3409950 w 6819900"/>
              <a:gd name="connsiteY0" fmla="*/ 0 h 6829425"/>
              <a:gd name="connsiteX1" fmla="*/ 4740593 w 6819900"/>
              <a:gd name="connsiteY1" fmla="*/ 269558 h 6829425"/>
              <a:gd name="connsiteX2" fmla="*/ 5825490 w 6819900"/>
              <a:gd name="connsiteY2" fmla="*/ 999173 h 6829425"/>
              <a:gd name="connsiteX3" fmla="*/ 6558915 w 6819900"/>
              <a:gd name="connsiteY3" fmla="*/ 2084070 h 6829425"/>
              <a:gd name="connsiteX4" fmla="*/ 6828473 w 6819900"/>
              <a:gd name="connsiteY4" fmla="*/ 3410903 h 6829425"/>
              <a:gd name="connsiteX5" fmla="*/ 6558915 w 6819900"/>
              <a:gd name="connsiteY5" fmla="*/ 4741545 h 6829425"/>
              <a:gd name="connsiteX6" fmla="*/ 5825490 w 6819900"/>
              <a:gd name="connsiteY6" fmla="*/ 5826443 h 6829425"/>
              <a:gd name="connsiteX7" fmla="*/ 4740593 w 6819900"/>
              <a:gd name="connsiteY7" fmla="*/ 6559868 h 6829425"/>
              <a:gd name="connsiteX8" fmla="*/ 3409950 w 6819900"/>
              <a:gd name="connsiteY8" fmla="*/ 6829425 h 6829425"/>
              <a:gd name="connsiteX9" fmla="*/ 2083118 w 6819900"/>
              <a:gd name="connsiteY9" fmla="*/ 6559868 h 6829425"/>
              <a:gd name="connsiteX10" fmla="*/ 998220 w 6819900"/>
              <a:gd name="connsiteY10" fmla="*/ 5826443 h 6829425"/>
              <a:gd name="connsiteX11" fmla="*/ 268605 w 6819900"/>
              <a:gd name="connsiteY11" fmla="*/ 4741545 h 6829425"/>
              <a:gd name="connsiteX12" fmla="*/ 0 w 6819900"/>
              <a:gd name="connsiteY12" fmla="*/ 3409950 h 6829425"/>
              <a:gd name="connsiteX13" fmla="*/ 269558 w 6819900"/>
              <a:gd name="connsiteY13" fmla="*/ 2083118 h 6829425"/>
              <a:gd name="connsiteX14" fmla="*/ 999173 w 6819900"/>
              <a:gd name="connsiteY14" fmla="*/ 998220 h 6829425"/>
              <a:gd name="connsiteX15" fmla="*/ 2084070 w 6819900"/>
              <a:gd name="connsiteY15" fmla="*/ 268605 h 6829425"/>
              <a:gd name="connsiteX16" fmla="*/ 3409950 w 6819900"/>
              <a:gd name="connsiteY16" fmla="*/ 0 h 6829425"/>
              <a:gd name="connsiteX17" fmla="*/ 3409950 w 6819900"/>
              <a:gd name="connsiteY17" fmla="*/ 0 h 6829425"/>
              <a:gd name="connsiteX18" fmla="*/ 4650105 w 6819900"/>
              <a:gd name="connsiteY18" fmla="*/ 1693545 h 6829425"/>
              <a:gd name="connsiteX19" fmla="*/ 4263390 w 6819900"/>
              <a:gd name="connsiteY19" fmla="*/ 1881188 h 6829425"/>
              <a:gd name="connsiteX20" fmla="*/ 4103370 w 6819900"/>
              <a:gd name="connsiteY20" fmla="*/ 2341245 h 6829425"/>
              <a:gd name="connsiteX21" fmla="*/ 4263390 w 6819900"/>
              <a:gd name="connsiteY21" fmla="*/ 2793683 h 6829425"/>
              <a:gd name="connsiteX22" fmla="*/ 4650105 w 6819900"/>
              <a:gd name="connsiteY22" fmla="*/ 2981325 h 6829425"/>
              <a:gd name="connsiteX23" fmla="*/ 5032058 w 6819900"/>
              <a:gd name="connsiteY23" fmla="*/ 2793683 h 6829425"/>
              <a:gd name="connsiteX24" fmla="*/ 5188268 w 6819900"/>
              <a:gd name="connsiteY24" fmla="*/ 2341245 h 6829425"/>
              <a:gd name="connsiteX25" fmla="*/ 5032058 w 6819900"/>
              <a:gd name="connsiteY25" fmla="*/ 1881188 h 6829425"/>
              <a:gd name="connsiteX26" fmla="*/ 4650105 w 6819900"/>
              <a:gd name="connsiteY26" fmla="*/ 1693545 h 6829425"/>
              <a:gd name="connsiteX27" fmla="*/ 4650105 w 6819900"/>
              <a:gd name="connsiteY27" fmla="*/ 1693545 h 6829425"/>
              <a:gd name="connsiteX28" fmla="*/ 2122170 w 6819900"/>
              <a:gd name="connsiteY28" fmla="*/ 1708785 h 6829425"/>
              <a:gd name="connsiteX29" fmla="*/ 1747838 w 6819900"/>
              <a:gd name="connsiteY29" fmla="*/ 1896428 h 6829425"/>
              <a:gd name="connsiteX30" fmla="*/ 1591628 w 6819900"/>
              <a:gd name="connsiteY30" fmla="*/ 2348865 h 6829425"/>
              <a:gd name="connsiteX31" fmla="*/ 1747838 w 6819900"/>
              <a:gd name="connsiteY31" fmla="*/ 2808923 h 6829425"/>
              <a:gd name="connsiteX32" fmla="*/ 2122170 w 6819900"/>
              <a:gd name="connsiteY32" fmla="*/ 2996565 h 6829425"/>
              <a:gd name="connsiteX33" fmla="*/ 2492693 w 6819900"/>
              <a:gd name="connsiteY33" fmla="*/ 2808923 h 6829425"/>
              <a:gd name="connsiteX34" fmla="*/ 2645093 w 6819900"/>
              <a:gd name="connsiteY34" fmla="*/ 2348865 h 6829425"/>
              <a:gd name="connsiteX35" fmla="*/ 2492693 w 6819900"/>
              <a:gd name="connsiteY35" fmla="*/ 1896428 h 6829425"/>
              <a:gd name="connsiteX36" fmla="*/ 2122170 w 6819900"/>
              <a:gd name="connsiteY36" fmla="*/ 1708785 h 6829425"/>
              <a:gd name="connsiteX37" fmla="*/ 2122170 w 6819900"/>
              <a:gd name="connsiteY37" fmla="*/ 1708785 h 6829425"/>
              <a:gd name="connsiteX38" fmla="*/ 5345430 w 6819900"/>
              <a:gd name="connsiteY38" fmla="*/ 4385310 h 6829425"/>
              <a:gd name="connsiteX39" fmla="*/ 5353050 w 6819900"/>
              <a:gd name="connsiteY39" fmla="*/ 4331018 h 6829425"/>
              <a:gd name="connsiteX40" fmla="*/ 5341620 w 6819900"/>
              <a:gd name="connsiteY40" fmla="*/ 4245293 h 6829425"/>
              <a:gd name="connsiteX41" fmla="*/ 5294948 w 6819900"/>
              <a:gd name="connsiteY41" fmla="*/ 4159568 h 6829425"/>
              <a:gd name="connsiteX42" fmla="*/ 5197793 w 6819900"/>
              <a:gd name="connsiteY42" fmla="*/ 4096703 h 6829425"/>
              <a:gd name="connsiteX43" fmla="*/ 4752975 w 6819900"/>
              <a:gd name="connsiteY43" fmla="*/ 4487228 h 6829425"/>
              <a:gd name="connsiteX44" fmla="*/ 4179570 w 6819900"/>
              <a:gd name="connsiteY44" fmla="*/ 4756785 h 6829425"/>
              <a:gd name="connsiteX45" fmla="*/ 3364230 w 6819900"/>
              <a:gd name="connsiteY45" fmla="*/ 4877753 h 6829425"/>
              <a:gd name="connsiteX46" fmla="*/ 2567940 w 6819900"/>
              <a:gd name="connsiteY46" fmla="*/ 4756785 h 6829425"/>
              <a:gd name="connsiteX47" fmla="*/ 2013585 w 6819900"/>
              <a:gd name="connsiteY47" fmla="*/ 4487228 h 6829425"/>
              <a:gd name="connsiteX48" fmla="*/ 1576388 w 6819900"/>
              <a:gd name="connsiteY48" fmla="*/ 4096703 h 6829425"/>
              <a:gd name="connsiteX49" fmla="*/ 1483043 w 6819900"/>
              <a:gd name="connsiteY49" fmla="*/ 4150995 h 6829425"/>
              <a:gd name="connsiteX50" fmla="*/ 1436370 w 6819900"/>
              <a:gd name="connsiteY50" fmla="*/ 4236720 h 6829425"/>
              <a:gd name="connsiteX51" fmla="*/ 1421130 w 6819900"/>
              <a:gd name="connsiteY51" fmla="*/ 4322445 h 6829425"/>
              <a:gd name="connsiteX52" fmla="*/ 1428750 w 6819900"/>
              <a:gd name="connsiteY52" fmla="*/ 4385310 h 6829425"/>
              <a:gd name="connsiteX53" fmla="*/ 1432560 w 6819900"/>
              <a:gd name="connsiteY53" fmla="*/ 4396740 h 6829425"/>
              <a:gd name="connsiteX54" fmla="*/ 1436370 w 6819900"/>
              <a:gd name="connsiteY54" fmla="*/ 4408170 h 6829425"/>
              <a:gd name="connsiteX55" fmla="*/ 1685925 w 6819900"/>
              <a:gd name="connsiteY55" fmla="*/ 4802505 h 6829425"/>
              <a:gd name="connsiteX56" fmla="*/ 2123123 w 6819900"/>
              <a:gd name="connsiteY56" fmla="*/ 5122545 h 6829425"/>
              <a:gd name="connsiteX57" fmla="*/ 2704148 w 6819900"/>
              <a:gd name="connsiteY57" fmla="*/ 5333048 h 6829425"/>
              <a:gd name="connsiteX58" fmla="*/ 3387090 w 6819900"/>
              <a:gd name="connsiteY58" fmla="*/ 5407343 h 6829425"/>
              <a:gd name="connsiteX59" fmla="*/ 4612005 w 6819900"/>
              <a:gd name="connsiteY59" fmla="*/ 5150168 h 6829425"/>
              <a:gd name="connsiteX60" fmla="*/ 5313998 w 6819900"/>
              <a:gd name="connsiteY60" fmla="*/ 4471035 h 6829425"/>
              <a:gd name="connsiteX61" fmla="*/ 5321618 w 6819900"/>
              <a:gd name="connsiteY61" fmla="*/ 4439603 h 6829425"/>
              <a:gd name="connsiteX62" fmla="*/ 5345430 w 6819900"/>
              <a:gd name="connsiteY62" fmla="*/ 4385310 h 6829425"/>
              <a:gd name="connsiteX63" fmla="*/ 5345430 w 6819900"/>
              <a:gd name="connsiteY63" fmla="*/ 4385310 h 682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819900" h="6829425">
                <a:moveTo>
                  <a:pt x="3409950" y="0"/>
                </a:moveTo>
                <a:cubicBezTo>
                  <a:pt x="3882390" y="0"/>
                  <a:pt x="4327208" y="89535"/>
                  <a:pt x="4740593" y="269558"/>
                </a:cubicBezTo>
                <a:cubicBezTo>
                  <a:pt x="5153978" y="448628"/>
                  <a:pt x="5516880" y="690563"/>
                  <a:pt x="5825490" y="999173"/>
                </a:cubicBezTo>
                <a:cubicBezTo>
                  <a:pt x="6134100" y="1307783"/>
                  <a:pt x="6379845" y="1665923"/>
                  <a:pt x="6558915" y="2084070"/>
                </a:cubicBezTo>
                <a:cubicBezTo>
                  <a:pt x="6737985" y="2501265"/>
                  <a:pt x="6828473" y="2942273"/>
                  <a:pt x="6828473" y="3410903"/>
                </a:cubicBezTo>
                <a:cubicBezTo>
                  <a:pt x="6828473" y="3883343"/>
                  <a:pt x="6738938" y="4328160"/>
                  <a:pt x="6558915" y="4741545"/>
                </a:cubicBezTo>
                <a:cubicBezTo>
                  <a:pt x="6379845" y="5154930"/>
                  <a:pt x="6134100" y="5517833"/>
                  <a:pt x="5825490" y="5826443"/>
                </a:cubicBezTo>
                <a:cubicBezTo>
                  <a:pt x="5516880" y="6135053"/>
                  <a:pt x="5154930" y="6380798"/>
                  <a:pt x="4740593" y="6559868"/>
                </a:cubicBezTo>
                <a:cubicBezTo>
                  <a:pt x="4327208" y="6738938"/>
                  <a:pt x="3882390" y="6829425"/>
                  <a:pt x="3409950" y="6829425"/>
                </a:cubicBezTo>
                <a:cubicBezTo>
                  <a:pt x="2941320" y="6829425"/>
                  <a:pt x="2501265" y="6739890"/>
                  <a:pt x="2083118" y="6559868"/>
                </a:cubicBezTo>
                <a:cubicBezTo>
                  <a:pt x="1665923" y="6380798"/>
                  <a:pt x="1306830" y="6135053"/>
                  <a:pt x="998220" y="5826443"/>
                </a:cubicBezTo>
                <a:cubicBezTo>
                  <a:pt x="689610" y="5517833"/>
                  <a:pt x="447675" y="5155883"/>
                  <a:pt x="268605" y="4741545"/>
                </a:cubicBezTo>
                <a:cubicBezTo>
                  <a:pt x="89535" y="4326255"/>
                  <a:pt x="0" y="3882390"/>
                  <a:pt x="0" y="3409950"/>
                </a:cubicBezTo>
                <a:cubicBezTo>
                  <a:pt x="0" y="2941320"/>
                  <a:pt x="89535" y="2501265"/>
                  <a:pt x="269558" y="2083118"/>
                </a:cubicBezTo>
                <a:cubicBezTo>
                  <a:pt x="448628" y="1665923"/>
                  <a:pt x="690563" y="1306830"/>
                  <a:pt x="999173" y="998220"/>
                </a:cubicBezTo>
                <a:cubicBezTo>
                  <a:pt x="1307783" y="689610"/>
                  <a:pt x="1665923" y="447675"/>
                  <a:pt x="2084070" y="268605"/>
                </a:cubicBezTo>
                <a:cubicBezTo>
                  <a:pt x="2501265" y="89535"/>
                  <a:pt x="2941320" y="0"/>
                  <a:pt x="3409950" y="0"/>
                </a:cubicBezTo>
                <a:lnTo>
                  <a:pt x="3409950" y="0"/>
                </a:lnTo>
                <a:close/>
                <a:moveTo>
                  <a:pt x="4650105" y="1693545"/>
                </a:moveTo>
                <a:cubicBezTo>
                  <a:pt x="4497705" y="1693545"/>
                  <a:pt x="4369118" y="1756410"/>
                  <a:pt x="4263390" y="1881188"/>
                </a:cubicBezTo>
                <a:cubicBezTo>
                  <a:pt x="4157663" y="2005965"/>
                  <a:pt x="4103370" y="2158365"/>
                  <a:pt x="4103370" y="2341245"/>
                </a:cubicBezTo>
                <a:cubicBezTo>
                  <a:pt x="4103370" y="2516505"/>
                  <a:pt x="4157663" y="2668905"/>
                  <a:pt x="4263390" y="2793683"/>
                </a:cubicBezTo>
                <a:cubicBezTo>
                  <a:pt x="4369118" y="2918460"/>
                  <a:pt x="4497705" y="2981325"/>
                  <a:pt x="4650105" y="2981325"/>
                </a:cubicBezTo>
                <a:cubicBezTo>
                  <a:pt x="4802505" y="2981325"/>
                  <a:pt x="4927283" y="2918460"/>
                  <a:pt x="5032058" y="2793683"/>
                </a:cubicBezTo>
                <a:cubicBezTo>
                  <a:pt x="5137785" y="2668905"/>
                  <a:pt x="5188268" y="2516505"/>
                  <a:pt x="5188268" y="2341245"/>
                </a:cubicBezTo>
                <a:cubicBezTo>
                  <a:pt x="5188268" y="2157413"/>
                  <a:pt x="5137785" y="2005965"/>
                  <a:pt x="5032058" y="1881188"/>
                </a:cubicBezTo>
                <a:cubicBezTo>
                  <a:pt x="4927283" y="1755458"/>
                  <a:pt x="4802505" y="1693545"/>
                  <a:pt x="4650105" y="1693545"/>
                </a:cubicBezTo>
                <a:lnTo>
                  <a:pt x="4650105" y="1693545"/>
                </a:lnTo>
                <a:close/>
                <a:moveTo>
                  <a:pt x="2122170" y="1708785"/>
                </a:moveTo>
                <a:cubicBezTo>
                  <a:pt x="1977390" y="1708785"/>
                  <a:pt x="1852613" y="1771650"/>
                  <a:pt x="1747838" y="1896428"/>
                </a:cubicBezTo>
                <a:cubicBezTo>
                  <a:pt x="1642110" y="2021205"/>
                  <a:pt x="1591628" y="2173605"/>
                  <a:pt x="1591628" y="2348865"/>
                </a:cubicBezTo>
                <a:cubicBezTo>
                  <a:pt x="1591628" y="2532698"/>
                  <a:pt x="1642110" y="2684145"/>
                  <a:pt x="1747838" y="2808923"/>
                </a:cubicBezTo>
                <a:cubicBezTo>
                  <a:pt x="1853565" y="2933700"/>
                  <a:pt x="1978343" y="2996565"/>
                  <a:pt x="2122170" y="2996565"/>
                </a:cubicBezTo>
                <a:cubicBezTo>
                  <a:pt x="2266950" y="2996565"/>
                  <a:pt x="2391728" y="2933700"/>
                  <a:pt x="2492693" y="2808923"/>
                </a:cubicBezTo>
                <a:cubicBezTo>
                  <a:pt x="2593658" y="2684145"/>
                  <a:pt x="2645093" y="2531745"/>
                  <a:pt x="2645093" y="2348865"/>
                </a:cubicBezTo>
                <a:cubicBezTo>
                  <a:pt x="2645093" y="2173605"/>
                  <a:pt x="2594610" y="2021205"/>
                  <a:pt x="2492693" y="1896428"/>
                </a:cubicBezTo>
                <a:cubicBezTo>
                  <a:pt x="2391728" y="1771650"/>
                  <a:pt x="2266950" y="1708785"/>
                  <a:pt x="2122170" y="1708785"/>
                </a:cubicBezTo>
                <a:lnTo>
                  <a:pt x="2122170" y="1708785"/>
                </a:lnTo>
                <a:close/>
                <a:moveTo>
                  <a:pt x="5345430" y="4385310"/>
                </a:moveTo>
                <a:cubicBezTo>
                  <a:pt x="5349240" y="4373880"/>
                  <a:pt x="5353050" y="4357688"/>
                  <a:pt x="5353050" y="4331018"/>
                </a:cubicBezTo>
                <a:cubicBezTo>
                  <a:pt x="5353050" y="4303395"/>
                  <a:pt x="5349240" y="4276725"/>
                  <a:pt x="5341620" y="4245293"/>
                </a:cubicBezTo>
                <a:cubicBezTo>
                  <a:pt x="5334000" y="4213860"/>
                  <a:pt x="5317808" y="4187190"/>
                  <a:pt x="5294948" y="4159568"/>
                </a:cubicBezTo>
                <a:cubicBezTo>
                  <a:pt x="5271135" y="4131945"/>
                  <a:pt x="5240655" y="4112895"/>
                  <a:pt x="5197793" y="4096703"/>
                </a:cubicBezTo>
                <a:cubicBezTo>
                  <a:pt x="5076825" y="4241483"/>
                  <a:pt x="4928235" y="4373880"/>
                  <a:pt x="4752975" y="4487228"/>
                </a:cubicBezTo>
                <a:cubicBezTo>
                  <a:pt x="4600575" y="4584383"/>
                  <a:pt x="4410075" y="4674870"/>
                  <a:pt x="4179570" y="4756785"/>
                </a:cubicBezTo>
                <a:cubicBezTo>
                  <a:pt x="3949065" y="4838700"/>
                  <a:pt x="3676650" y="4877753"/>
                  <a:pt x="3364230" y="4877753"/>
                </a:cubicBezTo>
                <a:cubicBezTo>
                  <a:pt x="3051810" y="4877753"/>
                  <a:pt x="2787015" y="4838700"/>
                  <a:pt x="2567940" y="4756785"/>
                </a:cubicBezTo>
                <a:cubicBezTo>
                  <a:pt x="2349818" y="4674870"/>
                  <a:pt x="2165985" y="4585335"/>
                  <a:pt x="2013585" y="4487228"/>
                </a:cubicBezTo>
                <a:cubicBezTo>
                  <a:pt x="1842135" y="4373880"/>
                  <a:pt x="1697355" y="4241483"/>
                  <a:pt x="1576388" y="4096703"/>
                </a:cubicBezTo>
                <a:cubicBezTo>
                  <a:pt x="1533525" y="4108133"/>
                  <a:pt x="1502093" y="4124325"/>
                  <a:pt x="1483043" y="4150995"/>
                </a:cubicBezTo>
                <a:cubicBezTo>
                  <a:pt x="1463993" y="4178618"/>
                  <a:pt x="1447800" y="4205288"/>
                  <a:pt x="1436370" y="4236720"/>
                </a:cubicBezTo>
                <a:cubicBezTo>
                  <a:pt x="1424940" y="4268153"/>
                  <a:pt x="1421130" y="4294823"/>
                  <a:pt x="1421130" y="4322445"/>
                </a:cubicBezTo>
                <a:cubicBezTo>
                  <a:pt x="1421130" y="4350068"/>
                  <a:pt x="1424940" y="4369118"/>
                  <a:pt x="1428750" y="4385310"/>
                </a:cubicBezTo>
                <a:cubicBezTo>
                  <a:pt x="1432560" y="4389120"/>
                  <a:pt x="1436370" y="4392930"/>
                  <a:pt x="1432560" y="4396740"/>
                </a:cubicBezTo>
                <a:cubicBezTo>
                  <a:pt x="1428750" y="4400550"/>
                  <a:pt x="1432560" y="4404360"/>
                  <a:pt x="1436370" y="4408170"/>
                </a:cubicBezTo>
                <a:cubicBezTo>
                  <a:pt x="1483043" y="4548188"/>
                  <a:pt x="1564958" y="4681538"/>
                  <a:pt x="1685925" y="4802505"/>
                </a:cubicBezTo>
                <a:cubicBezTo>
                  <a:pt x="1806893" y="4923473"/>
                  <a:pt x="1951673" y="5033010"/>
                  <a:pt x="2123123" y="5122545"/>
                </a:cubicBezTo>
                <a:cubicBezTo>
                  <a:pt x="2294573" y="5212080"/>
                  <a:pt x="2489835" y="5282565"/>
                  <a:pt x="2704148" y="5333048"/>
                </a:cubicBezTo>
                <a:cubicBezTo>
                  <a:pt x="2918460" y="5383530"/>
                  <a:pt x="3148965" y="5407343"/>
                  <a:pt x="3387090" y="5407343"/>
                </a:cubicBezTo>
                <a:cubicBezTo>
                  <a:pt x="3859530" y="5407343"/>
                  <a:pt x="4269105" y="5321618"/>
                  <a:pt x="4612005" y="5150168"/>
                </a:cubicBezTo>
                <a:cubicBezTo>
                  <a:pt x="4954905" y="4978718"/>
                  <a:pt x="5189220" y="4752023"/>
                  <a:pt x="5313998" y="4471035"/>
                </a:cubicBezTo>
                <a:cubicBezTo>
                  <a:pt x="5313998" y="4459605"/>
                  <a:pt x="5317808" y="4451985"/>
                  <a:pt x="5321618" y="4439603"/>
                </a:cubicBezTo>
                <a:cubicBezTo>
                  <a:pt x="5325428" y="4428173"/>
                  <a:pt x="5333048" y="4412933"/>
                  <a:pt x="5345430" y="4385310"/>
                </a:cubicBezTo>
                <a:lnTo>
                  <a:pt x="5345430" y="438531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 w="635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5A058AB-EB5A-4285-80CE-0F63B18C157C}"/>
              </a:ext>
            </a:extLst>
          </p:cNvPr>
          <p:cNvSpPr/>
          <p:nvPr/>
        </p:nvSpPr>
        <p:spPr>
          <a:xfrm flipH="1">
            <a:off x="10122177" y="1155575"/>
            <a:ext cx="868178" cy="868178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3" name="图形 130">
            <a:extLst>
              <a:ext uri="{FF2B5EF4-FFF2-40B4-BE49-F238E27FC236}">
                <a16:creationId xmlns:a16="http://schemas.microsoft.com/office/drawing/2014/main" id="{71EC138A-C5C2-4D8D-A5F6-3864710D3594}"/>
              </a:ext>
            </a:extLst>
          </p:cNvPr>
          <p:cNvGrpSpPr/>
          <p:nvPr/>
        </p:nvGrpSpPr>
        <p:grpSpPr>
          <a:xfrm>
            <a:off x="10293548" y="1380483"/>
            <a:ext cx="525437" cy="418363"/>
            <a:chOff x="2566987" y="619125"/>
            <a:chExt cx="7058025" cy="5619750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C08B66C-3C76-4EA0-AA6A-5F6476E6D2F8}"/>
                </a:ext>
              </a:extLst>
            </p:cNvPr>
            <p:cNvSpPr/>
            <p:nvPr/>
          </p:nvSpPr>
          <p:spPr>
            <a:xfrm>
              <a:off x="3480419" y="1799455"/>
              <a:ext cx="990600" cy="3257550"/>
            </a:xfrm>
            <a:custGeom>
              <a:avLst/>
              <a:gdLst>
                <a:gd name="connsiteX0" fmla="*/ 995378 w 990600"/>
                <a:gd name="connsiteY0" fmla="*/ 194127 h 3257550"/>
                <a:gd name="connsiteX1" fmla="*/ 858218 w 990600"/>
                <a:gd name="connsiteY1" fmla="*/ 43632 h 3257550"/>
                <a:gd name="connsiteX2" fmla="*/ 641048 w 990600"/>
                <a:gd name="connsiteY2" fmla="*/ 3627 h 3257550"/>
                <a:gd name="connsiteX3" fmla="*/ 490553 w 990600"/>
                <a:gd name="connsiteY3" fmla="*/ 96972 h 3257550"/>
                <a:gd name="connsiteX4" fmla="*/ 16 w 990600"/>
                <a:gd name="connsiteY4" fmla="*/ 1620020 h 3257550"/>
                <a:gd name="connsiteX5" fmla="*/ 490553 w 990600"/>
                <a:gd name="connsiteY5" fmla="*/ 3142115 h 3257550"/>
                <a:gd name="connsiteX6" fmla="*/ 701056 w 990600"/>
                <a:gd name="connsiteY6" fmla="*/ 3260225 h 3257550"/>
                <a:gd name="connsiteX7" fmla="*/ 978233 w 990600"/>
                <a:gd name="connsiteY7" fmla="*/ 3103062 h 3257550"/>
                <a:gd name="connsiteX8" fmla="*/ 956326 w 990600"/>
                <a:gd name="connsiteY8" fmla="*/ 2872557 h 3257550"/>
                <a:gd name="connsiteX9" fmla="*/ 552466 w 990600"/>
                <a:gd name="connsiteY9" fmla="*/ 1618115 h 3257550"/>
                <a:gd name="connsiteX10" fmla="*/ 956326 w 990600"/>
                <a:gd name="connsiteY10" fmla="*/ 363672 h 3257550"/>
                <a:gd name="connsiteX11" fmla="*/ 995378 w 990600"/>
                <a:gd name="connsiteY11" fmla="*/ 194127 h 3257550"/>
                <a:gd name="connsiteX12" fmla="*/ 995378 w 990600"/>
                <a:gd name="connsiteY12" fmla="*/ 194127 h 325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3257550">
                  <a:moveTo>
                    <a:pt x="995378" y="194127"/>
                  </a:moveTo>
                  <a:cubicBezTo>
                    <a:pt x="986806" y="134120"/>
                    <a:pt x="906796" y="78875"/>
                    <a:pt x="858218" y="43632"/>
                  </a:cubicBezTo>
                  <a:cubicBezTo>
                    <a:pt x="809641" y="8390"/>
                    <a:pt x="702961" y="-7803"/>
                    <a:pt x="641048" y="3627"/>
                  </a:cubicBezTo>
                  <a:cubicBezTo>
                    <a:pt x="579136" y="15057"/>
                    <a:pt x="525796" y="48395"/>
                    <a:pt x="490553" y="96972"/>
                  </a:cubicBezTo>
                  <a:cubicBezTo>
                    <a:pt x="170513" y="540837"/>
                    <a:pt x="-1889" y="1073285"/>
                    <a:pt x="16" y="1620020"/>
                  </a:cubicBezTo>
                  <a:cubicBezTo>
                    <a:pt x="16" y="2168660"/>
                    <a:pt x="170513" y="2696345"/>
                    <a:pt x="490553" y="3142115"/>
                  </a:cubicBezTo>
                  <a:cubicBezTo>
                    <a:pt x="539131" y="3208790"/>
                    <a:pt x="619141" y="3266892"/>
                    <a:pt x="701056" y="3260225"/>
                  </a:cubicBezTo>
                  <a:cubicBezTo>
                    <a:pt x="782971" y="3253557"/>
                    <a:pt x="944896" y="3178310"/>
                    <a:pt x="978233" y="3103062"/>
                  </a:cubicBezTo>
                  <a:cubicBezTo>
                    <a:pt x="1011571" y="3027815"/>
                    <a:pt x="1002998" y="2941137"/>
                    <a:pt x="956326" y="2872557"/>
                  </a:cubicBezTo>
                  <a:cubicBezTo>
                    <a:pt x="691531" y="2507750"/>
                    <a:pt x="550561" y="2068647"/>
                    <a:pt x="552466" y="1618115"/>
                  </a:cubicBezTo>
                  <a:cubicBezTo>
                    <a:pt x="552466" y="1167582"/>
                    <a:pt x="692483" y="735147"/>
                    <a:pt x="956326" y="363672"/>
                  </a:cubicBezTo>
                  <a:cubicBezTo>
                    <a:pt x="990616" y="316047"/>
                    <a:pt x="1003951" y="254135"/>
                    <a:pt x="995378" y="194127"/>
                  </a:cubicBezTo>
                  <a:lnTo>
                    <a:pt x="995378" y="194127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1F1086C-F50A-47AD-A284-83D2E7B9D4ED}"/>
                </a:ext>
              </a:extLst>
            </p:cNvPr>
            <p:cNvSpPr/>
            <p:nvPr/>
          </p:nvSpPr>
          <p:spPr>
            <a:xfrm>
              <a:off x="2566987" y="632501"/>
              <a:ext cx="6143625" cy="5591175"/>
            </a:xfrm>
            <a:custGeom>
              <a:avLst/>
              <a:gdLst>
                <a:gd name="connsiteX0" fmla="*/ 552450 w 6143625"/>
                <a:gd name="connsiteY0" fmla="*/ 2797452 h 5591175"/>
                <a:gd name="connsiteX1" fmla="*/ 1455420 w 6143625"/>
                <a:gd name="connsiteY1" fmla="*/ 404772 h 5591175"/>
                <a:gd name="connsiteX2" fmla="*/ 1500188 w 6143625"/>
                <a:gd name="connsiteY2" fmla="*/ 178077 h 5591175"/>
                <a:gd name="connsiteX3" fmla="*/ 1236345 w 6143625"/>
                <a:gd name="connsiteY3" fmla="*/ 2817 h 5591175"/>
                <a:gd name="connsiteX4" fmla="*/ 1016318 w 6143625"/>
                <a:gd name="connsiteY4" fmla="*/ 100924 h 5591175"/>
                <a:gd name="connsiteX5" fmla="*/ 0 w 6143625"/>
                <a:gd name="connsiteY5" fmla="*/ 2797452 h 5591175"/>
                <a:gd name="connsiteX6" fmla="*/ 1019175 w 6143625"/>
                <a:gd name="connsiteY6" fmla="*/ 5495885 h 5591175"/>
                <a:gd name="connsiteX7" fmla="*/ 1239203 w 6143625"/>
                <a:gd name="connsiteY7" fmla="*/ 5593992 h 5591175"/>
                <a:gd name="connsiteX8" fmla="*/ 1503045 w 6143625"/>
                <a:gd name="connsiteY8" fmla="*/ 5418732 h 5591175"/>
                <a:gd name="connsiteX9" fmla="*/ 1456373 w 6143625"/>
                <a:gd name="connsiteY9" fmla="*/ 5192037 h 5591175"/>
                <a:gd name="connsiteX10" fmla="*/ 552450 w 6143625"/>
                <a:gd name="connsiteY10" fmla="*/ 2797452 h 5591175"/>
                <a:gd name="connsiteX11" fmla="*/ 552450 w 6143625"/>
                <a:gd name="connsiteY11" fmla="*/ 2797452 h 5591175"/>
                <a:gd name="connsiteX12" fmla="*/ 5149215 w 6143625"/>
                <a:gd name="connsiteY12" fmla="*/ 1369654 h 5591175"/>
                <a:gd name="connsiteX13" fmla="*/ 5189220 w 6143625"/>
                <a:gd name="connsiteY13" fmla="*/ 1540152 h 5591175"/>
                <a:gd name="connsiteX14" fmla="*/ 5593080 w 6143625"/>
                <a:gd name="connsiteY14" fmla="*/ 2794594 h 5591175"/>
                <a:gd name="connsiteX15" fmla="*/ 5189220 w 6143625"/>
                <a:gd name="connsiteY15" fmla="*/ 4049037 h 5591175"/>
                <a:gd name="connsiteX16" fmla="*/ 5167313 w 6143625"/>
                <a:gd name="connsiteY16" fmla="*/ 4279542 h 5591175"/>
                <a:gd name="connsiteX17" fmla="*/ 5444490 w 6143625"/>
                <a:gd name="connsiteY17" fmla="*/ 4436704 h 5591175"/>
                <a:gd name="connsiteX18" fmla="*/ 5654993 w 6143625"/>
                <a:gd name="connsiteY18" fmla="*/ 4319547 h 5591175"/>
                <a:gd name="connsiteX19" fmla="*/ 6145530 w 6143625"/>
                <a:gd name="connsiteY19" fmla="*/ 2796499 h 5591175"/>
                <a:gd name="connsiteX20" fmla="*/ 5654993 w 6143625"/>
                <a:gd name="connsiteY20" fmla="*/ 1274404 h 5591175"/>
                <a:gd name="connsiteX21" fmla="*/ 5504498 w 6143625"/>
                <a:gd name="connsiteY21" fmla="*/ 1181059 h 5591175"/>
                <a:gd name="connsiteX22" fmla="*/ 5287328 w 6143625"/>
                <a:gd name="connsiteY22" fmla="*/ 1221064 h 5591175"/>
                <a:gd name="connsiteX23" fmla="*/ 5149215 w 6143625"/>
                <a:gd name="connsiteY23" fmla="*/ 1369654 h 5591175"/>
                <a:gd name="connsiteX24" fmla="*/ 5149215 w 6143625"/>
                <a:gd name="connsiteY24" fmla="*/ 1369654 h 559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43625" h="5591175">
                  <a:moveTo>
                    <a:pt x="552450" y="2797452"/>
                  </a:moveTo>
                  <a:cubicBezTo>
                    <a:pt x="552450" y="1918294"/>
                    <a:pt x="874395" y="1068664"/>
                    <a:pt x="1455420" y="404772"/>
                  </a:cubicBezTo>
                  <a:cubicBezTo>
                    <a:pt x="1510665" y="342859"/>
                    <a:pt x="1526858" y="256182"/>
                    <a:pt x="1500188" y="178077"/>
                  </a:cubicBezTo>
                  <a:cubicBezTo>
                    <a:pt x="1473518" y="99972"/>
                    <a:pt x="1318260" y="20914"/>
                    <a:pt x="1236345" y="2817"/>
                  </a:cubicBezTo>
                  <a:cubicBezTo>
                    <a:pt x="1154430" y="-12423"/>
                    <a:pt x="1072515" y="36154"/>
                    <a:pt x="1016318" y="100924"/>
                  </a:cubicBezTo>
                  <a:cubicBezTo>
                    <a:pt x="363855" y="843874"/>
                    <a:pt x="1905" y="1803042"/>
                    <a:pt x="0" y="2797452"/>
                  </a:cubicBezTo>
                  <a:cubicBezTo>
                    <a:pt x="0" y="3787099"/>
                    <a:pt x="361950" y="4746267"/>
                    <a:pt x="1019175" y="5495885"/>
                  </a:cubicBezTo>
                  <a:cubicBezTo>
                    <a:pt x="1074420" y="5557797"/>
                    <a:pt x="1156335" y="5609232"/>
                    <a:pt x="1239203" y="5593992"/>
                  </a:cubicBezTo>
                  <a:cubicBezTo>
                    <a:pt x="1321118" y="5578752"/>
                    <a:pt x="1474470" y="5495885"/>
                    <a:pt x="1503045" y="5418732"/>
                  </a:cubicBezTo>
                  <a:cubicBezTo>
                    <a:pt x="1529715" y="5340627"/>
                    <a:pt x="1511618" y="5254902"/>
                    <a:pt x="1456373" y="5192037"/>
                  </a:cubicBezTo>
                  <a:cubicBezTo>
                    <a:pt x="874395" y="4528144"/>
                    <a:pt x="552450" y="3675657"/>
                    <a:pt x="552450" y="2797452"/>
                  </a:cubicBezTo>
                  <a:lnTo>
                    <a:pt x="552450" y="2797452"/>
                  </a:lnTo>
                  <a:close/>
                  <a:moveTo>
                    <a:pt x="5149215" y="1369654"/>
                  </a:moveTo>
                  <a:cubicBezTo>
                    <a:pt x="5140643" y="1429662"/>
                    <a:pt x="5153978" y="1491574"/>
                    <a:pt x="5189220" y="1540152"/>
                  </a:cubicBezTo>
                  <a:cubicBezTo>
                    <a:pt x="5455920" y="1908769"/>
                    <a:pt x="5593080" y="2344062"/>
                    <a:pt x="5593080" y="2794594"/>
                  </a:cubicBezTo>
                  <a:cubicBezTo>
                    <a:pt x="5593080" y="3245127"/>
                    <a:pt x="5451158" y="3682324"/>
                    <a:pt x="5189220" y="4049037"/>
                  </a:cubicBezTo>
                  <a:cubicBezTo>
                    <a:pt x="5142548" y="4115712"/>
                    <a:pt x="5133975" y="4204294"/>
                    <a:pt x="5167313" y="4279542"/>
                  </a:cubicBezTo>
                  <a:cubicBezTo>
                    <a:pt x="5200650" y="4354789"/>
                    <a:pt x="5362575" y="4428132"/>
                    <a:pt x="5444490" y="4436704"/>
                  </a:cubicBezTo>
                  <a:cubicBezTo>
                    <a:pt x="5526405" y="4445277"/>
                    <a:pt x="5606415" y="4385269"/>
                    <a:pt x="5654993" y="4319547"/>
                  </a:cubicBezTo>
                  <a:cubicBezTo>
                    <a:pt x="5976938" y="3870919"/>
                    <a:pt x="6145530" y="3345139"/>
                    <a:pt x="6145530" y="2796499"/>
                  </a:cubicBezTo>
                  <a:cubicBezTo>
                    <a:pt x="6145530" y="2250717"/>
                    <a:pt x="5975033" y="1715412"/>
                    <a:pt x="5654993" y="1274404"/>
                  </a:cubicBezTo>
                  <a:cubicBezTo>
                    <a:pt x="5619750" y="1222969"/>
                    <a:pt x="5563553" y="1189632"/>
                    <a:pt x="5504498" y="1181059"/>
                  </a:cubicBezTo>
                  <a:cubicBezTo>
                    <a:pt x="5444490" y="1172487"/>
                    <a:pt x="5337810" y="1185822"/>
                    <a:pt x="5287328" y="1221064"/>
                  </a:cubicBezTo>
                  <a:cubicBezTo>
                    <a:pt x="5237798" y="1254402"/>
                    <a:pt x="5157788" y="1309647"/>
                    <a:pt x="5149215" y="1369654"/>
                  </a:cubicBezTo>
                  <a:lnTo>
                    <a:pt x="5149215" y="136965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67D22B3-F40B-4F8B-A4EA-A3BC9AD78BA9}"/>
                </a:ext>
              </a:extLst>
            </p:cNvPr>
            <p:cNvSpPr/>
            <p:nvPr/>
          </p:nvSpPr>
          <p:spPr>
            <a:xfrm>
              <a:off x="4481274" y="627852"/>
              <a:ext cx="5143500" cy="5591175"/>
            </a:xfrm>
            <a:custGeom>
              <a:avLst/>
              <a:gdLst>
                <a:gd name="connsiteX0" fmla="*/ 3687366 w 5143500"/>
                <a:gd name="connsiteY0" fmla="*/ 5194781 h 5591175"/>
                <a:gd name="connsiteX1" fmla="*/ 3640693 w 5143500"/>
                <a:gd name="connsiteY1" fmla="*/ 5421476 h 5591175"/>
                <a:gd name="connsiteX2" fmla="*/ 3904536 w 5143500"/>
                <a:gd name="connsiteY2" fmla="*/ 5596736 h 5591175"/>
                <a:gd name="connsiteX3" fmla="*/ 4124563 w 5143500"/>
                <a:gd name="connsiteY3" fmla="*/ 5499581 h 5591175"/>
                <a:gd name="connsiteX4" fmla="*/ 5143738 w 5143500"/>
                <a:gd name="connsiteY4" fmla="*/ 2801148 h 5591175"/>
                <a:gd name="connsiteX5" fmla="*/ 4124563 w 5143500"/>
                <a:gd name="connsiteY5" fmla="*/ 100811 h 5591175"/>
                <a:gd name="connsiteX6" fmla="*/ 3905488 w 5143500"/>
                <a:gd name="connsiteY6" fmla="*/ 2703 h 5591175"/>
                <a:gd name="connsiteX7" fmla="*/ 3641646 w 5143500"/>
                <a:gd name="connsiteY7" fmla="*/ 177963 h 5591175"/>
                <a:gd name="connsiteX8" fmla="*/ 3686413 w 5143500"/>
                <a:gd name="connsiteY8" fmla="*/ 404658 h 5591175"/>
                <a:gd name="connsiteX9" fmla="*/ 4589383 w 5143500"/>
                <a:gd name="connsiteY9" fmla="*/ 2797338 h 5591175"/>
                <a:gd name="connsiteX10" fmla="*/ 3687366 w 5143500"/>
                <a:gd name="connsiteY10" fmla="*/ 5194781 h 5591175"/>
                <a:gd name="connsiteX11" fmla="*/ 3687366 w 5143500"/>
                <a:gd name="connsiteY11" fmla="*/ 5194781 h 5591175"/>
                <a:gd name="connsiteX12" fmla="*/ 1614726 w 5143500"/>
                <a:gd name="connsiteY12" fmla="*/ 1185708 h 5591175"/>
                <a:gd name="connsiteX13" fmla="*/ 216456 w 5143500"/>
                <a:gd name="connsiteY13" fmla="*/ 1993428 h 5591175"/>
                <a:gd name="connsiteX14" fmla="*/ 216456 w 5143500"/>
                <a:gd name="connsiteY14" fmla="*/ 3608868 h 5591175"/>
                <a:gd name="connsiteX15" fmla="*/ 1614726 w 5143500"/>
                <a:gd name="connsiteY15" fmla="*/ 4416588 h 5591175"/>
                <a:gd name="connsiteX16" fmla="*/ 3230166 w 5143500"/>
                <a:gd name="connsiteY16" fmla="*/ 2801148 h 5591175"/>
                <a:gd name="connsiteX17" fmla="*/ 1614726 w 5143500"/>
                <a:gd name="connsiteY17" fmla="*/ 1185708 h 5591175"/>
                <a:gd name="connsiteX18" fmla="*/ 1614726 w 5143500"/>
                <a:gd name="connsiteY18" fmla="*/ 1185708 h 559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0" h="5591175">
                  <a:moveTo>
                    <a:pt x="3687366" y="5194781"/>
                  </a:moveTo>
                  <a:cubicBezTo>
                    <a:pt x="3632121" y="5256693"/>
                    <a:pt x="3614024" y="5343371"/>
                    <a:pt x="3640693" y="5421476"/>
                  </a:cubicBezTo>
                  <a:cubicBezTo>
                    <a:pt x="3667363" y="5499581"/>
                    <a:pt x="3822621" y="5578638"/>
                    <a:pt x="3904536" y="5596736"/>
                  </a:cubicBezTo>
                  <a:cubicBezTo>
                    <a:pt x="3986451" y="5611976"/>
                    <a:pt x="4068366" y="5561493"/>
                    <a:pt x="4124563" y="5499581"/>
                  </a:cubicBezTo>
                  <a:cubicBezTo>
                    <a:pt x="4781788" y="4749011"/>
                    <a:pt x="5143738" y="3792701"/>
                    <a:pt x="5143738" y="2801148"/>
                  </a:cubicBezTo>
                  <a:cubicBezTo>
                    <a:pt x="5143738" y="1807691"/>
                    <a:pt x="4781788" y="848523"/>
                    <a:pt x="4124563" y="100811"/>
                  </a:cubicBezTo>
                  <a:cubicBezTo>
                    <a:pt x="4069318" y="38898"/>
                    <a:pt x="3987403" y="-12537"/>
                    <a:pt x="3905488" y="2703"/>
                  </a:cubicBezTo>
                  <a:cubicBezTo>
                    <a:pt x="3823574" y="17943"/>
                    <a:pt x="3670221" y="100811"/>
                    <a:pt x="3641646" y="177963"/>
                  </a:cubicBezTo>
                  <a:cubicBezTo>
                    <a:pt x="3614976" y="256068"/>
                    <a:pt x="3633074" y="341793"/>
                    <a:pt x="3686413" y="404658"/>
                  </a:cubicBezTo>
                  <a:cubicBezTo>
                    <a:pt x="4268391" y="1070456"/>
                    <a:pt x="4589383" y="1918181"/>
                    <a:pt x="4589383" y="2797338"/>
                  </a:cubicBezTo>
                  <a:cubicBezTo>
                    <a:pt x="4591288" y="3680306"/>
                    <a:pt x="4269344" y="4532793"/>
                    <a:pt x="3687366" y="5194781"/>
                  </a:cubicBezTo>
                  <a:lnTo>
                    <a:pt x="3687366" y="5194781"/>
                  </a:lnTo>
                  <a:close/>
                  <a:moveTo>
                    <a:pt x="1614726" y="1185708"/>
                  </a:moveTo>
                  <a:cubicBezTo>
                    <a:pt x="1037511" y="1185708"/>
                    <a:pt x="505063" y="1494318"/>
                    <a:pt x="216456" y="1993428"/>
                  </a:cubicBezTo>
                  <a:cubicBezTo>
                    <a:pt x="-72152" y="2492538"/>
                    <a:pt x="-72152" y="3109758"/>
                    <a:pt x="216456" y="3608868"/>
                  </a:cubicBezTo>
                  <a:cubicBezTo>
                    <a:pt x="505063" y="4107978"/>
                    <a:pt x="1037511" y="4416588"/>
                    <a:pt x="1614726" y="4416588"/>
                  </a:cubicBezTo>
                  <a:cubicBezTo>
                    <a:pt x="2507218" y="4416588"/>
                    <a:pt x="3230166" y="3692688"/>
                    <a:pt x="3230166" y="2801148"/>
                  </a:cubicBezTo>
                  <a:cubicBezTo>
                    <a:pt x="3230166" y="1909608"/>
                    <a:pt x="2507218" y="1185708"/>
                    <a:pt x="1614726" y="1185708"/>
                  </a:cubicBezTo>
                  <a:lnTo>
                    <a:pt x="1614726" y="1185708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147033-D028-4A47-88EB-79795A87E2E3}"/>
              </a:ext>
            </a:extLst>
          </p:cNvPr>
          <p:cNvSpPr/>
          <p:nvPr/>
        </p:nvSpPr>
        <p:spPr>
          <a:xfrm>
            <a:off x="5029200" y="4092041"/>
            <a:ext cx="2133602" cy="459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01BF6F-4889-41AE-A4A4-DFFBCF725F12}"/>
              </a:ext>
            </a:extLst>
          </p:cNvPr>
          <p:cNvSpPr txBox="1"/>
          <p:nvPr/>
        </p:nvSpPr>
        <p:spPr>
          <a:xfrm>
            <a:off x="5102861" y="4137195"/>
            <a:ext cx="19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127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b="1" dirty="0">
                <a:solidFill>
                  <a:srgbClr val="2127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2127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黄宗耀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9BE8446-5B04-443A-AD8C-6227235ED28B}"/>
              </a:ext>
            </a:extLst>
          </p:cNvPr>
          <p:cNvSpPr/>
          <p:nvPr/>
        </p:nvSpPr>
        <p:spPr>
          <a:xfrm>
            <a:off x="-344178" y="-505722"/>
            <a:ext cx="816618" cy="816618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DB1EA0-D0A2-4415-84C3-9A23FB7A3C95}"/>
              </a:ext>
            </a:extLst>
          </p:cNvPr>
          <p:cNvSpPr/>
          <p:nvPr/>
        </p:nvSpPr>
        <p:spPr>
          <a:xfrm>
            <a:off x="-786138" y="5813440"/>
            <a:ext cx="1791978" cy="1791978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0A8EFAA-586B-4D6E-9D3B-E1A28D2A6D72}"/>
              </a:ext>
            </a:extLst>
          </p:cNvPr>
          <p:cNvSpPr/>
          <p:nvPr/>
        </p:nvSpPr>
        <p:spPr>
          <a:xfrm>
            <a:off x="10750542" y="-1715120"/>
            <a:ext cx="2461880" cy="2461880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81CA8BC-0FDD-4347-886F-1BDAAB87E079}"/>
              </a:ext>
            </a:extLst>
          </p:cNvPr>
          <p:cNvSpPr/>
          <p:nvPr/>
        </p:nvSpPr>
        <p:spPr>
          <a:xfrm>
            <a:off x="3671562" y="4637778"/>
            <a:ext cx="178062" cy="17806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61B9720-C45D-4F01-9EBB-9D5D5233AEEB}"/>
              </a:ext>
            </a:extLst>
          </p:cNvPr>
          <p:cNvSpPr/>
          <p:nvPr/>
        </p:nvSpPr>
        <p:spPr>
          <a:xfrm>
            <a:off x="10956282" y="6177018"/>
            <a:ext cx="2753622" cy="275362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13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6E67013-CB01-4087-BD65-128285A9511C}"/>
              </a:ext>
            </a:extLst>
          </p:cNvPr>
          <p:cNvSpPr/>
          <p:nvPr/>
        </p:nvSpPr>
        <p:spPr>
          <a:xfrm>
            <a:off x="8670282" y="4150098"/>
            <a:ext cx="178062" cy="178062"/>
          </a:xfrm>
          <a:prstGeom prst="ellipse">
            <a:avLst/>
          </a:prstGeom>
          <a:gradFill flip="none" rotWithShape="1">
            <a:gsLst>
              <a:gs pos="15000">
                <a:schemeClr val="accent1">
                  <a:alpha val="0"/>
                </a:schemeClr>
              </a:gs>
              <a:gs pos="100000">
                <a:schemeClr val="accent2">
                  <a:alpha val="2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E08C0E-5D82-4352-9802-9BB6A2AA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D6327-B5C6-4B40-94AA-485A848B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0"/>
            <a:ext cx="12192000" cy="6858000"/>
          </a:xfrm>
          <a:prstGeom prst="rect">
            <a:avLst/>
          </a:prstGeom>
        </p:spPr>
      </p:pic>
      <p:sp>
        <p:nvSpPr>
          <p:cNvPr id="11" name="文本框 8">
            <a:extLst>
              <a:ext uri="{FF2B5EF4-FFF2-40B4-BE49-F238E27FC236}">
                <a16:creationId xmlns:a16="http://schemas.microsoft.com/office/drawing/2014/main" id="{C990B131-D2D4-4AAA-BE17-90E45507A0DB}"/>
              </a:ext>
            </a:extLst>
          </p:cNvPr>
          <p:cNvSpPr txBox="1"/>
          <p:nvPr/>
        </p:nvSpPr>
        <p:spPr>
          <a:xfrm>
            <a:off x="6086168" y="2424876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01EFF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数据处理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22359A50-4185-4340-BE90-820B47FD8DE4}"/>
              </a:ext>
            </a:extLst>
          </p:cNvPr>
          <p:cNvSpPr txBox="1"/>
          <p:nvPr/>
        </p:nvSpPr>
        <p:spPr>
          <a:xfrm>
            <a:off x="256868" y="0"/>
            <a:ext cx="266189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 flip="none" rotWithShape="1">
                  <a:gsLst>
                    <a:gs pos="0">
                      <a:srgbClr val="01EFFB"/>
                    </a:gs>
                    <a:gs pos="100000">
                      <a:srgbClr val="01EFFB">
                        <a:alpha val="23000"/>
                      </a:srgbClr>
                    </a:gs>
                  </a:gsLst>
                  <a:lin ang="5400000" scaled="1"/>
                  <a:tileRect/>
                </a:gra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1</a:t>
            </a:r>
            <a:endParaRPr lang="zh-CN" altLang="en-US" sz="41300" dirty="0">
              <a:gradFill flip="none" rotWithShape="1">
                <a:gsLst>
                  <a:gs pos="0">
                    <a:srgbClr val="01EFFB"/>
                  </a:gs>
                  <a:gs pos="100000">
                    <a:srgbClr val="01EFFB">
                      <a:alpha val="23000"/>
                    </a:srgbClr>
                  </a:gs>
                </a:gsLst>
                <a:lin ang="5400000" scaled="1"/>
                <a:tileRect/>
              </a:gra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0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04C633-F1B0-464F-85EC-204F4B7DB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9" t="10809" r="33903" b="36282"/>
          <a:stretch/>
        </p:blipFill>
        <p:spPr>
          <a:xfrm>
            <a:off x="0" y="838775"/>
            <a:ext cx="6381031" cy="60426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86FE16C-EC5C-4C9C-8596-70BD7D17AC32}"/>
              </a:ext>
            </a:extLst>
          </p:cNvPr>
          <p:cNvGrpSpPr/>
          <p:nvPr/>
        </p:nvGrpSpPr>
        <p:grpSpPr>
          <a:xfrm>
            <a:off x="5950793" y="2028717"/>
            <a:ext cx="4079964" cy="3436547"/>
            <a:chOff x="7313492" y="1828800"/>
            <a:chExt cx="4079964" cy="3436547"/>
          </a:xfrm>
        </p:grpSpPr>
        <p:sp>
          <p:nvSpPr>
            <p:cNvPr id="10" name="文本框 6">
              <a:extLst>
                <a:ext uri="{FF2B5EF4-FFF2-40B4-BE49-F238E27FC236}">
                  <a16:creationId xmlns:a16="http://schemas.microsoft.com/office/drawing/2014/main" id="{DB46CFA5-9158-4AA4-A039-56F20520EF44}"/>
                </a:ext>
              </a:extLst>
            </p:cNvPr>
            <p:cNvSpPr txBox="1"/>
            <p:nvPr/>
          </p:nvSpPr>
          <p:spPr>
            <a:xfrm>
              <a:off x="7313493" y="1828800"/>
              <a:ext cx="4079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Csv</a:t>
              </a:r>
              <a:r>
                <a:rPr lang="zh-CN" altLang="en-US" sz="2400" dirty="0">
                  <a:solidFill>
                    <a:srgbClr val="02B1C4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文件的读取以及数据处理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id="{F8FB5C8E-F63E-4EEB-A18C-D83A11174438}"/>
                </a:ext>
              </a:extLst>
            </p:cNvPr>
            <p:cNvSpPr txBox="1"/>
            <p:nvPr/>
          </p:nvSpPr>
          <p:spPr>
            <a:xfrm>
              <a:off x="7313492" y="2435662"/>
              <a:ext cx="3868733" cy="282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with open("1.csv", "rt", encoding="utf-8") as 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csvfile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reader = 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csv.reader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csvfile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rows = [row for row in reader]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X, y = [], []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for row in rows: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   for 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i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in range(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len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(row)) 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       row[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i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]=float(row[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i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])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   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X.append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(row[1:-1])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   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y.append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(row[-1])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5D1DC7F2-9472-4599-92F0-3A021B163AAD}"/>
              </a:ext>
            </a:extLst>
          </p:cNvPr>
          <p:cNvSpPr txBox="1"/>
          <p:nvPr/>
        </p:nvSpPr>
        <p:spPr>
          <a:xfrm>
            <a:off x="9909950" y="2274838"/>
            <a:ext cx="1967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从</a:t>
            </a:r>
            <a:r>
              <a:rPr lang="en-US" altLang="zh-CN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csv</a:t>
            </a:r>
            <a:r>
              <a:rPr lang="zh-CN" altLang="en-US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库中调用</a:t>
            </a:r>
            <a:r>
              <a:rPr lang="en-US" altLang="zh-CN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reader</a:t>
            </a:r>
            <a:r>
              <a:rPr lang="zh-CN" altLang="en-US" dirty="0">
                <a:solidFill>
                  <a:srgbClr val="02B1C4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函数，会将文件按行以字符串列表的方式储存，这里需要将字符型转换成浮点型才能进行逻辑回归计算。</a:t>
            </a:r>
          </a:p>
        </p:txBody>
      </p:sp>
    </p:spTree>
    <p:extLst>
      <p:ext uri="{BB962C8B-B14F-4D97-AF65-F5344CB8AC3E}">
        <p14:creationId xmlns:p14="http://schemas.microsoft.com/office/powerpoint/2010/main" val="36233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文字内容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D4ECC010-5BC8-43C9-93DB-209B1345C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153" y="0"/>
            <a:ext cx="7028907" cy="7713133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0A9089-92B8-4C41-A83C-C6B7B33699F0}"/>
              </a:ext>
            </a:extLst>
          </p:cNvPr>
          <p:cNvGrpSpPr/>
          <p:nvPr/>
        </p:nvGrpSpPr>
        <p:grpSpPr>
          <a:xfrm>
            <a:off x="971511" y="1398033"/>
            <a:ext cx="3262433" cy="4936006"/>
            <a:chOff x="594140" y="1398033"/>
            <a:chExt cx="3262433" cy="4936006"/>
          </a:xfrm>
        </p:grpSpPr>
        <p:sp>
          <p:nvSpPr>
            <p:cNvPr id="25" name="矩形: 圆角 7">
              <a:extLst>
                <a:ext uri="{FF2B5EF4-FFF2-40B4-BE49-F238E27FC236}">
                  <a16:creationId xmlns:a16="http://schemas.microsoft.com/office/drawing/2014/main" id="{C01A6A26-B6A2-4CAB-884A-0C5AA50C00F6}"/>
                </a:ext>
              </a:extLst>
            </p:cNvPr>
            <p:cNvSpPr/>
            <p:nvPr/>
          </p:nvSpPr>
          <p:spPr>
            <a:xfrm>
              <a:off x="863358" y="1398033"/>
              <a:ext cx="2750699" cy="4936006"/>
            </a:xfrm>
            <a:prstGeom prst="roundRect">
              <a:avLst>
                <a:gd name="adj" fmla="val 5838"/>
              </a:avLst>
            </a:prstGeom>
            <a:gradFill flip="none" rotWithShape="1">
              <a:gsLst>
                <a:gs pos="0">
                  <a:srgbClr val="01EFFB">
                    <a:alpha val="91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F82E0BD-A807-45FE-94D1-CD604768E6C6}"/>
                </a:ext>
              </a:extLst>
            </p:cNvPr>
            <p:cNvGrpSpPr/>
            <p:nvPr/>
          </p:nvGrpSpPr>
          <p:grpSpPr>
            <a:xfrm>
              <a:off x="594140" y="1842408"/>
              <a:ext cx="3262433" cy="3670940"/>
              <a:chOff x="1617953" y="1255883"/>
              <a:chExt cx="3262433" cy="3670940"/>
            </a:xfrm>
          </p:grpSpPr>
          <p:sp>
            <p:nvSpPr>
              <p:cNvPr id="31" name="文本框 9">
                <a:extLst>
                  <a:ext uri="{FF2B5EF4-FFF2-40B4-BE49-F238E27FC236}">
                    <a16:creationId xmlns:a16="http://schemas.microsoft.com/office/drawing/2014/main" id="{53D49C8D-25DB-49A4-9686-22B6240DCA25}"/>
                  </a:ext>
                </a:extLst>
              </p:cNvPr>
              <p:cNvSpPr txBox="1"/>
              <p:nvPr/>
            </p:nvSpPr>
            <p:spPr>
              <a:xfrm>
                <a:off x="1617953" y="1255883"/>
                <a:ext cx="3262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数据的处理以及归一化</a:t>
                </a:r>
              </a:p>
            </p:txBody>
          </p:sp>
          <p:sp>
            <p:nvSpPr>
              <p:cNvPr id="32" name="文本框 10">
                <a:extLst>
                  <a:ext uri="{FF2B5EF4-FFF2-40B4-BE49-F238E27FC236}">
                    <a16:creationId xmlns:a16="http://schemas.microsoft.com/office/drawing/2014/main" id="{0D6751A5-8E22-41CC-A10C-01D487A5BBA9}"/>
                  </a:ext>
                </a:extLst>
              </p:cNvPr>
              <p:cNvSpPr txBox="1"/>
              <p:nvPr/>
            </p:nvSpPr>
            <p:spPr>
              <a:xfrm>
                <a:off x="1887171" y="1820139"/>
                <a:ext cx="2750699" cy="310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num_training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int(0.75 *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(X))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(X) -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num_training</a:t>
                </a:r>
                <a:endPara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sc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=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StandardScaler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sc.fit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(X)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X=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sc.transform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(X)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# Training data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X_train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np.array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(X[: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num_training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])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y_train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np.array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(y[: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num_training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])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# Test data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X_test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np.array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(X[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num_training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:])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y_test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np.array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(y[</a:t>
                </a:r>
                <a:r>
                  <a:rPr lang="en-US" altLang="zh-CN" sz="1200" kern="0" dirty="0" err="1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num_training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:])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E5AF8D2-2A69-410A-A126-86A846DF76F6}"/>
              </a:ext>
            </a:extLst>
          </p:cNvPr>
          <p:cNvGrpSpPr/>
          <p:nvPr/>
        </p:nvGrpSpPr>
        <p:grpSpPr>
          <a:xfrm>
            <a:off x="4040672" y="2501784"/>
            <a:ext cx="1844476" cy="2871885"/>
            <a:chOff x="851067" y="1770773"/>
            <a:chExt cx="2535812" cy="3948308"/>
          </a:xfrm>
        </p:grpSpPr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24D3465C-B766-4BDB-B062-766275536A99}"/>
                </a:ext>
              </a:extLst>
            </p:cNvPr>
            <p:cNvSpPr/>
            <p:nvPr/>
          </p:nvSpPr>
          <p:spPr>
            <a:xfrm>
              <a:off x="854661" y="1770773"/>
              <a:ext cx="2532218" cy="3948308"/>
            </a:xfrm>
            <a:prstGeom prst="roundRect">
              <a:avLst>
                <a:gd name="adj" fmla="val 5838"/>
              </a:avLst>
            </a:prstGeom>
            <a:gradFill flip="none" rotWithShape="1">
              <a:gsLst>
                <a:gs pos="0">
                  <a:srgbClr val="01EFFB">
                    <a:alpha val="91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37" name="文本框 24">
              <a:extLst>
                <a:ext uri="{FF2B5EF4-FFF2-40B4-BE49-F238E27FC236}">
                  <a16:creationId xmlns:a16="http://schemas.microsoft.com/office/drawing/2014/main" id="{3FEC521A-0D98-4456-BA7A-B59753C2F588}"/>
                </a:ext>
              </a:extLst>
            </p:cNvPr>
            <p:cNvSpPr txBox="1"/>
            <p:nvPr/>
          </p:nvSpPr>
          <p:spPr>
            <a:xfrm>
              <a:off x="851067" y="2109890"/>
              <a:ext cx="2401741" cy="350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按老师的要求，将数据前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3000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项作为训练集，后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1000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项作为测试集。并且通过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sklearn.preprocessing</a:t>
              </a:r>
              <a:r>
                <a:rPr lang="zh-CN" altLang="en-US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中的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StandardScaler</a:t>
              </a:r>
              <a:r>
                <a:rPr lang="zh-CN" altLang="en-US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函数进行归一化（经过测试，归一化之后可以明显提高准确率）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6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FE08C0E-5D82-4352-9802-9BB6A2AA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D6327-B5C6-4B40-94AA-485A848B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0"/>
            <a:ext cx="12192000" cy="6858000"/>
          </a:xfrm>
          <a:prstGeom prst="rect">
            <a:avLst/>
          </a:prstGeom>
        </p:spPr>
      </p:pic>
      <p:sp>
        <p:nvSpPr>
          <p:cNvPr id="11" name="文本框 8">
            <a:extLst>
              <a:ext uri="{FF2B5EF4-FFF2-40B4-BE49-F238E27FC236}">
                <a16:creationId xmlns:a16="http://schemas.microsoft.com/office/drawing/2014/main" id="{C990B131-D2D4-4AAA-BE17-90E45507A0DB}"/>
              </a:ext>
            </a:extLst>
          </p:cNvPr>
          <p:cNvSpPr txBox="1"/>
          <p:nvPr/>
        </p:nvSpPr>
        <p:spPr>
          <a:xfrm>
            <a:off x="6086168" y="2424876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01EFF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计算过程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22359A50-4185-4340-BE90-820B47FD8DE4}"/>
              </a:ext>
            </a:extLst>
          </p:cNvPr>
          <p:cNvSpPr txBox="1"/>
          <p:nvPr/>
        </p:nvSpPr>
        <p:spPr>
          <a:xfrm>
            <a:off x="256868" y="0"/>
            <a:ext cx="266189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300" dirty="0">
                <a:gradFill flip="none" rotWithShape="1">
                  <a:gsLst>
                    <a:gs pos="0">
                      <a:srgbClr val="01EFFB"/>
                    </a:gs>
                    <a:gs pos="100000">
                      <a:srgbClr val="01EFFB">
                        <a:alpha val="23000"/>
                      </a:srgbClr>
                    </a:gs>
                  </a:gsLst>
                  <a:lin ang="5400000" scaled="1"/>
                  <a:tileRect/>
                </a:gradFill>
                <a:latin typeface="仓耳青禾体-谷力 W04" panose="02020400000000000000" pitchFamily="18" charset="-122"/>
                <a:ea typeface="仓耳青禾体-谷力 W04" panose="02020400000000000000" pitchFamily="18" charset="-122"/>
              </a:rPr>
              <a:t>2</a:t>
            </a:r>
            <a:endParaRPr lang="zh-CN" altLang="en-US" sz="41300" dirty="0">
              <a:gradFill flip="none" rotWithShape="1">
                <a:gsLst>
                  <a:gs pos="0">
                    <a:srgbClr val="01EFFB"/>
                  </a:gs>
                  <a:gs pos="100000">
                    <a:srgbClr val="01EFFB">
                      <a:alpha val="23000"/>
                    </a:srgbClr>
                  </a:gs>
                </a:gsLst>
                <a:lin ang="5400000" scaled="1"/>
                <a:tileRect/>
              </a:gradFill>
              <a:latin typeface="仓耳青禾体-谷力 W04" panose="02020400000000000000" pitchFamily="18" charset="-122"/>
              <a:ea typeface="仓耳青禾体-谷力 W04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AC5EB26-B439-4D55-ACBB-D056E068C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2250" y="326296"/>
            <a:ext cx="6662057" cy="706544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F75A2F-2BAC-425E-B3E9-BB3318896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1290" y="0"/>
            <a:ext cx="5349421" cy="1014931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57AF04-D3DC-4231-BFAE-FA44533CF58F}"/>
              </a:ext>
            </a:extLst>
          </p:cNvPr>
          <p:cNvGrpSpPr/>
          <p:nvPr/>
        </p:nvGrpSpPr>
        <p:grpSpPr>
          <a:xfrm>
            <a:off x="6452195" y="2218906"/>
            <a:ext cx="4732475" cy="4396162"/>
            <a:chOff x="6545123" y="1812506"/>
            <a:chExt cx="4732475" cy="186824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7114491-CADC-4795-8396-502C16E14F02}"/>
                </a:ext>
              </a:extLst>
            </p:cNvPr>
            <p:cNvSpPr/>
            <p:nvPr/>
          </p:nvSpPr>
          <p:spPr>
            <a:xfrm>
              <a:off x="6545123" y="1812506"/>
              <a:ext cx="4732475" cy="1868248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80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1CB105-0497-4AED-ACA1-E6B007A9EFA7}"/>
                </a:ext>
              </a:extLst>
            </p:cNvPr>
            <p:cNvGrpSpPr/>
            <p:nvPr/>
          </p:nvGrpSpPr>
          <p:grpSpPr>
            <a:xfrm>
              <a:off x="6731507" y="1928870"/>
              <a:ext cx="4167363" cy="1751884"/>
              <a:chOff x="7313493" y="1816279"/>
              <a:chExt cx="4167363" cy="1751884"/>
            </a:xfrm>
          </p:grpSpPr>
          <p:sp>
            <p:nvSpPr>
              <p:cNvPr id="23" name="文本框 7">
                <a:extLst>
                  <a:ext uri="{FF2B5EF4-FFF2-40B4-BE49-F238E27FC236}">
                    <a16:creationId xmlns:a16="http://schemas.microsoft.com/office/drawing/2014/main" id="{2CF70860-8013-430F-9371-2CC2B86F3B1C}"/>
                  </a:ext>
                </a:extLst>
              </p:cNvPr>
              <p:cNvSpPr txBox="1"/>
              <p:nvPr/>
            </p:nvSpPr>
            <p:spPr>
              <a:xfrm>
                <a:off x="7313493" y="1816279"/>
                <a:ext cx="1415772" cy="196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kern="0" dirty="0">
                    <a:solidFill>
                      <a:prstClr val="white"/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主要参数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  <p:sp>
            <p:nvSpPr>
              <p:cNvPr id="24" name="文本框 8">
                <a:extLst>
                  <a:ext uri="{FF2B5EF4-FFF2-40B4-BE49-F238E27FC236}">
                    <a16:creationId xmlns:a16="http://schemas.microsoft.com/office/drawing/2014/main" id="{8BC7F0F7-28F1-44F8-AB8E-EBF846F3B305}"/>
                  </a:ext>
                </a:extLst>
              </p:cNvPr>
              <p:cNvSpPr txBox="1"/>
              <p:nvPr/>
            </p:nvSpPr>
            <p:spPr>
              <a:xfrm>
                <a:off x="7402449" y="2012474"/>
                <a:ext cx="4078407" cy="1555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w = 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np.zeros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X_train.shape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[1],) #57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b = 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np.zeros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(1,) #1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lamda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0.001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正则化惩罚过拟合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max_iter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1000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迭代次数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batch_size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10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每次选取的样本数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learning_rate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0.6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num_train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len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y_train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num_dev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len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(</a:t>
                </a: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y_test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step =1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迭代步数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loss_train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[]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训练集损失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loss_validation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[]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测试集损失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train_acc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[]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训练集准确率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kern="0" dirty="0" err="1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test_acc</a:t>
                </a:r>
                <a:r>
                  <a:rPr lang="en-US" altLang="zh-CN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 = [] #</a:t>
                </a:r>
                <a:r>
                  <a:rPr lang="zh-CN" altLang="en-US" sz="1200" kern="0" dirty="0">
                    <a:solidFill>
                      <a:prstClr val="white">
                        <a:alpha val="80000"/>
                      </a:prstClr>
                    </a:solidFill>
                    <a:latin typeface="仓耳青禾体-谷力 W04" panose="02020400000000000000" pitchFamily="18" charset="-122"/>
                    <a:ea typeface="仓耳青禾体-谷力 W04" panose="02020400000000000000" pitchFamily="18" charset="-122"/>
                  </a:rPr>
                  <a:t>测试集准确率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alpha val="80000"/>
                    </a:prstClr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1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38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主要函数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8CFEF53-4396-4196-94EE-0C600809F77D}"/>
              </a:ext>
            </a:extLst>
          </p:cNvPr>
          <p:cNvGrpSpPr/>
          <p:nvPr/>
        </p:nvGrpSpPr>
        <p:grpSpPr>
          <a:xfrm rot="5400000">
            <a:off x="-2018211" y="2729986"/>
            <a:ext cx="6052454" cy="2016032"/>
            <a:chOff x="2119086" y="1456465"/>
            <a:chExt cx="8273655" cy="2755900"/>
          </a:xfrm>
        </p:grpSpPr>
        <p:sp>
          <p:nvSpPr>
            <p:cNvPr id="40" name="iṥḷidê">
              <a:extLst>
                <a:ext uri="{FF2B5EF4-FFF2-40B4-BE49-F238E27FC236}">
                  <a16:creationId xmlns:a16="http://schemas.microsoft.com/office/drawing/2014/main" id="{45B3F29B-910D-4732-8E9F-DAB8A87CED91}"/>
                </a:ext>
              </a:extLst>
            </p:cNvPr>
            <p:cNvSpPr/>
            <p:nvPr/>
          </p:nvSpPr>
          <p:spPr bwMode="auto">
            <a:xfrm>
              <a:off x="2119086" y="2093846"/>
              <a:ext cx="1949450" cy="2118519"/>
            </a:xfrm>
            <a:custGeom>
              <a:avLst/>
              <a:gdLst>
                <a:gd name="T0" fmla="*/ 15897 w 21600"/>
                <a:gd name="T1" fmla="*/ 14837 h 21600"/>
                <a:gd name="T2" fmla="*/ 13029 w 21600"/>
                <a:gd name="T3" fmla="*/ 2244 h 21600"/>
                <a:gd name="T4" fmla="*/ 13029 w 21600"/>
                <a:gd name="T5" fmla="*/ 2294 h 21600"/>
                <a:gd name="T6" fmla="*/ 10803 w 21600"/>
                <a:gd name="T7" fmla="*/ 0 h 21600"/>
                <a:gd name="T8" fmla="*/ 8576 w 21600"/>
                <a:gd name="T9" fmla="*/ 2294 h 21600"/>
                <a:gd name="T10" fmla="*/ 8576 w 21600"/>
                <a:gd name="T11" fmla="*/ 2244 h 21600"/>
                <a:gd name="T12" fmla="*/ 5704 w 21600"/>
                <a:gd name="T13" fmla="*/ 14837 h 21600"/>
                <a:gd name="T14" fmla="*/ 0 w 21600"/>
                <a:gd name="T15" fmla="*/ 21600 h 21600"/>
                <a:gd name="T16" fmla="*/ 10782 w 21600"/>
                <a:gd name="T17" fmla="*/ 21596 h 21600"/>
                <a:gd name="T18" fmla="*/ 10800 w 21600"/>
                <a:gd name="T19" fmla="*/ 21596 h 21600"/>
                <a:gd name="T20" fmla="*/ 10816 w 21600"/>
                <a:gd name="T21" fmla="*/ 21596 h 21600"/>
                <a:gd name="T22" fmla="*/ 21600 w 21600"/>
                <a:gd name="T23" fmla="*/ 21600 h 21600"/>
                <a:gd name="T24" fmla="*/ 15897 w 21600"/>
                <a:gd name="T25" fmla="*/ 14837 h 21600"/>
                <a:gd name="T26" fmla="*/ 15897 w 21600"/>
                <a:gd name="T27" fmla="*/ 148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00" h="21600">
                  <a:moveTo>
                    <a:pt x="15897" y="14837"/>
                  </a:moveTo>
                  <a:cubicBezTo>
                    <a:pt x="14121" y="11311"/>
                    <a:pt x="13029" y="2244"/>
                    <a:pt x="13029" y="2244"/>
                  </a:cubicBezTo>
                  <a:cubicBezTo>
                    <a:pt x="13029" y="2244"/>
                    <a:pt x="13029" y="2295"/>
                    <a:pt x="13029" y="2294"/>
                  </a:cubicBezTo>
                  <a:cubicBezTo>
                    <a:pt x="12774" y="616"/>
                    <a:pt x="12045" y="17"/>
                    <a:pt x="10803" y="0"/>
                  </a:cubicBezTo>
                  <a:cubicBezTo>
                    <a:pt x="9553" y="17"/>
                    <a:pt x="8797" y="616"/>
                    <a:pt x="8576" y="2294"/>
                  </a:cubicBezTo>
                  <a:cubicBezTo>
                    <a:pt x="8576" y="2295"/>
                    <a:pt x="8576" y="2244"/>
                    <a:pt x="8576" y="2244"/>
                  </a:cubicBezTo>
                  <a:cubicBezTo>
                    <a:pt x="8576" y="2244"/>
                    <a:pt x="7480" y="11311"/>
                    <a:pt x="5704" y="14837"/>
                  </a:cubicBezTo>
                  <a:cubicBezTo>
                    <a:pt x="3078" y="20052"/>
                    <a:pt x="0" y="21600"/>
                    <a:pt x="0" y="21600"/>
                  </a:cubicBezTo>
                  <a:lnTo>
                    <a:pt x="10782" y="21596"/>
                  </a:lnTo>
                  <a:lnTo>
                    <a:pt x="10800" y="21596"/>
                  </a:lnTo>
                  <a:lnTo>
                    <a:pt x="10816" y="21596"/>
                  </a:lnTo>
                  <a:lnTo>
                    <a:pt x="21600" y="21600"/>
                  </a:lnTo>
                  <a:cubicBezTo>
                    <a:pt x="21600" y="21600"/>
                    <a:pt x="18524" y="20052"/>
                    <a:pt x="15897" y="14837"/>
                  </a:cubicBezTo>
                  <a:close/>
                  <a:moveTo>
                    <a:pt x="15897" y="14837"/>
                  </a:moveTo>
                </a:path>
              </a:pathLst>
            </a:cu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1" name="îṥḻiḓe">
              <a:extLst>
                <a:ext uri="{FF2B5EF4-FFF2-40B4-BE49-F238E27FC236}">
                  <a16:creationId xmlns:a16="http://schemas.microsoft.com/office/drawing/2014/main" id="{7CF960C8-291F-4A77-BB7C-3A4E6317B98C}"/>
                </a:ext>
              </a:extLst>
            </p:cNvPr>
            <p:cNvSpPr/>
            <p:nvPr/>
          </p:nvSpPr>
          <p:spPr bwMode="auto">
            <a:xfrm>
              <a:off x="3383927" y="2649471"/>
              <a:ext cx="1949450" cy="156051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2147483647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15897" y="14837"/>
                  </a:moveTo>
                  <a:cubicBezTo>
                    <a:pt x="14121" y="11311"/>
                    <a:pt x="13029" y="2244"/>
                    <a:pt x="13029" y="2244"/>
                  </a:cubicBezTo>
                  <a:cubicBezTo>
                    <a:pt x="13029" y="2244"/>
                    <a:pt x="13029" y="2295"/>
                    <a:pt x="13029" y="2294"/>
                  </a:cubicBezTo>
                  <a:cubicBezTo>
                    <a:pt x="12774" y="616"/>
                    <a:pt x="12045" y="17"/>
                    <a:pt x="10803" y="0"/>
                  </a:cubicBezTo>
                  <a:cubicBezTo>
                    <a:pt x="9553" y="17"/>
                    <a:pt x="8797" y="616"/>
                    <a:pt x="8576" y="2294"/>
                  </a:cubicBezTo>
                  <a:cubicBezTo>
                    <a:pt x="8576" y="2295"/>
                    <a:pt x="8576" y="2244"/>
                    <a:pt x="8576" y="2244"/>
                  </a:cubicBezTo>
                  <a:cubicBezTo>
                    <a:pt x="8576" y="2244"/>
                    <a:pt x="7480" y="11311"/>
                    <a:pt x="5704" y="14837"/>
                  </a:cubicBezTo>
                  <a:cubicBezTo>
                    <a:pt x="3078" y="20052"/>
                    <a:pt x="0" y="21600"/>
                    <a:pt x="0" y="21600"/>
                  </a:cubicBezTo>
                  <a:lnTo>
                    <a:pt x="10782" y="21596"/>
                  </a:lnTo>
                  <a:lnTo>
                    <a:pt x="10800" y="21596"/>
                  </a:lnTo>
                  <a:lnTo>
                    <a:pt x="10816" y="21596"/>
                  </a:lnTo>
                  <a:lnTo>
                    <a:pt x="21600" y="21600"/>
                  </a:lnTo>
                  <a:cubicBezTo>
                    <a:pt x="21600" y="21600"/>
                    <a:pt x="18524" y="20052"/>
                    <a:pt x="15897" y="14837"/>
                  </a:cubicBezTo>
                  <a:close/>
                  <a:moveTo>
                    <a:pt x="15897" y="14837"/>
                  </a:moveTo>
                </a:path>
              </a:pathLst>
            </a:cu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2" name="iš1iḋê">
              <a:extLst>
                <a:ext uri="{FF2B5EF4-FFF2-40B4-BE49-F238E27FC236}">
                  <a16:creationId xmlns:a16="http://schemas.microsoft.com/office/drawing/2014/main" id="{0A667309-2951-49E4-AE23-EC46C8AAF197}"/>
                </a:ext>
              </a:extLst>
            </p:cNvPr>
            <p:cNvSpPr/>
            <p:nvPr/>
          </p:nvSpPr>
          <p:spPr bwMode="auto">
            <a:xfrm>
              <a:off x="5913609" y="1932715"/>
              <a:ext cx="1949450" cy="227726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2147483647 w 21600"/>
                <a:gd name="T25" fmla="*/ 2147483647 h 21600"/>
                <a:gd name="T26" fmla="*/ 2147483647 w 21600"/>
                <a:gd name="T27" fmla="*/ 2147483647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15897" y="14837"/>
                  </a:moveTo>
                  <a:cubicBezTo>
                    <a:pt x="14121" y="11311"/>
                    <a:pt x="13029" y="2244"/>
                    <a:pt x="13029" y="2244"/>
                  </a:cubicBezTo>
                  <a:cubicBezTo>
                    <a:pt x="13029" y="2244"/>
                    <a:pt x="13029" y="2295"/>
                    <a:pt x="13029" y="2294"/>
                  </a:cubicBezTo>
                  <a:cubicBezTo>
                    <a:pt x="12774" y="616"/>
                    <a:pt x="12045" y="17"/>
                    <a:pt x="10803" y="0"/>
                  </a:cubicBezTo>
                  <a:cubicBezTo>
                    <a:pt x="9553" y="17"/>
                    <a:pt x="8797" y="616"/>
                    <a:pt x="8576" y="2294"/>
                  </a:cubicBezTo>
                  <a:cubicBezTo>
                    <a:pt x="8576" y="2295"/>
                    <a:pt x="8576" y="2244"/>
                    <a:pt x="8576" y="2244"/>
                  </a:cubicBezTo>
                  <a:cubicBezTo>
                    <a:pt x="8576" y="2244"/>
                    <a:pt x="7480" y="11311"/>
                    <a:pt x="5704" y="14837"/>
                  </a:cubicBezTo>
                  <a:cubicBezTo>
                    <a:pt x="3078" y="20052"/>
                    <a:pt x="0" y="21600"/>
                    <a:pt x="0" y="21600"/>
                  </a:cubicBezTo>
                  <a:lnTo>
                    <a:pt x="10782" y="21596"/>
                  </a:lnTo>
                  <a:lnTo>
                    <a:pt x="10800" y="21596"/>
                  </a:lnTo>
                  <a:lnTo>
                    <a:pt x="10816" y="21596"/>
                  </a:lnTo>
                  <a:lnTo>
                    <a:pt x="21600" y="21600"/>
                  </a:lnTo>
                  <a:cubicBezTo>
                    <a:pt x="21600" y="21600"/>
                    <a:pt x="18524" y="20052"/>
                    <a:pt x="15897" y="14837"/>
                  </a:cubicBezTo>
                  <a:close/>
                  <a:moveTo>
                    <a:pt x="15897" y="14837"/>
                  </a:moveTo>
                </a:path>
              </a:pathLst>
            </a:cu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3" name="îsľïḍè">
              <a:extLst>
                <a:ext uri="{FF2B5EF4-FFF2-40B4-BE49-F238E27FC236}">
                  <a16:creationId xmlns:a16="http://schemas.microsoft.com/office/drawing/2014/main" id="{1D55FD88-1AC9-4CFF-832D-FC38126ADD08}"/>
                </a:ext>
              </a:extLst>
            </p:cNvPr>
            <p:cNvSpPr/>
            <p:nvPr/>
          </p:nvSpPr>
          <p:spPr bwMode="auto">
            <a:xfrm>
              <a:off x="7178450" y="1456465"/>
              <a:ext cx="1949450" cy="2753519"/>
            </a:xfrm>
            <a:custGeom>
              <a:avLst/>
              <a:gdLst>
                <a:gd name="T0" fmla="*/ 15897 w 21600"/>
                <a:gd name="T1" fmla="*/ 14837 h 21600"/>
                <a:gd name="T2" fmla="*/ 13029 w 21600"/>
                <a:gd name="T3" fmla="*/ 2244 h 21600"/>
                <a:gd name="T4" fmla="*/ 13029 w 21600"/>
                <a:gd name="T5" fmla="*/ 2294 h 21600"/>
                <a:gd name="T6" fmla="*/ 10803 w 21600"/>
                <a:gd name="T7" fmla="*/ 0 h 21600"/>
                <a:gd name="T8" fmla="*/ 8576 w 21600"/>
                <a:gd name="T9" fmla="*/ 2294 h 21600"/>
                <a:gd name="T10" fmla="*/ 8576 w 21600"/>
                <a:gd name="T11" fmla="*/ 2244 h 21600"/>
                <a:gd name="T12" fmla="*/ 5704 w 21600"/>
                <a:gd name="T13" fmla="*/ 14837 h 21600"/>
                <a:gd name="T14" fmla="*/ 0 w 21600"/>
                <a:gd name="T15" fmla="*/ 21600 h 21600"/>
                <a:gd name="T16" fmla="*/ 10782 w 21600"/>
                <a:gd name="T17" fmla="*/ 21596 h 21600"/>
                <a:gd name="T18" fmla="*/ 10800 w 21600"/>
                <a:gd name="T19" fmla="*/ 21596 h 21600"/>
                <a:gd name="T20" fmla="*/ 10816 w 21600"/>
                <a:gd name="T21" fmla="*/ 21596 h 21600"/>
                <a:gd name="T22" fmla="*/ 21600 w 21600"/>
                <a:gd name="T23" fmla="*/ 21600 h 21600"/>
                <a:gd name="T24" fmla="*/ 15897 w 21600"/>
                <a:gd name="T25" fmla="*/ 14837 h 21600"/>
                <a:gd name="T26" fmla="*/ 15897 w 21600"/>
                <a:gd name="T27" fmla="*/ 148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00" h="21600">
                  <a:moveTo>
                    <a:pt x="15897" y="14837"/>
                  </a:moveTo>
                  <a:cubicBezTo>
                    <a:pt x="14121" y="11311"/>
                    <a:pt x="13029" y="2244"/>
                    <a:pt x="13029" y="2244"/>
                  </a:cubicBezTo>
                  <a:cubicBezTo>
                    <a:pt x="13029" y="2244"/>
                    <a:pt x="13029" y="2295"/>
                    <a:pt x="13029" y="2294"/>
                  </a:cubicBezTo>
                  <a:cubicBezTo>
                    <a:pt x="12774" y="616"/>
                    <a:pt x="12045" y="17"/>
                    <a:pt x="10803" y="0"/>
                  </a:cubicBezTo>
                  <a:cubicBezTo>
                    <a:pt x="9553" y="17"/>
                    <a:pt x="8797" y="616"/>
                    <a:pt x="8576" y="2294"/>
                  </a:cubicBezTo>
                  <a:cubicBezTo>
                    <a:pt x="8576" y="2295"/>
                    <a:pt x="8576" y="2244"/>
                    <a:pt x="8576" y="2244"/>
                  </a:cubicBezTo>
                  <a:cubicBezTo>
                    <a:pt x="8576" y="2244"/>
                    <a:pt x="7480" y="11311"/>
                    <a:pt x="5704" y="14837"/>
                  </a:cubicBezTo>
                  <a:cubicBezTo>
                    <a:pt x="3078" y="20052"/>
                    <a:pt x="0" y="21600"/>
                    <a:pt x="0" y="21600"/>
                  </a:cubicBezTo>
                  <a:lnTo>
                    <a:pt x="10782" y="21596"/>
                  </a:lnTo>
                  <a:lnTo>
                    <a:pt x="10800" y="21596"/>
                  </a:lnTo>
                  <a:lnTo>
                    <a:pt x="10816" y="21596"/>
                  </a:lnTo>
                  <a:lnTo>
                    <a:pt x="21600" y="21600"/>
                  </a:lnTo>
                  <a:cubicBezTo>
                    <a:pt x="21600" y="21600"/>
                    <a:pt x="18524" y="20052"/>
                    <a:pt x="15897" y="14837"/>
                  </a:cubicBezTo>
                  <a:close/>
                  <a:moveTo>
                    <a:pt x="15897" y="14837"/>
                  </a:moveTo>
                </a:path>
              </a:pathLst>
            </a:cu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44" name="iSliḋé">
              <a:extLst>
                <a:ext uri="{FF2B5EF4-FFF2-40B4-BE49-F238E27FC236}">
                  <a16:creationId xmlns:a16="http://schemas.microsoft.com/office/drawing/2014/main" id="{2DABCD5C-AF87-4F44-AD89-341B966A73E3}"/>
                </a:ext>
              </a:extLst>
            </p:cNvPr>
            <p:cNvSpPr/>
            <p:nvPr/>
          </p:nvSpPr>
          <p:spPr bwMode="auto">
            <a:xfrm>
              <a:off x="8443291" y="2649471"/>
              <a:ext cx="1949450" cy="1560513"/>
            </a:xfrm>
            <a:custGeom>
              <a:avLst/>
              <a:gdLst>
                <a:gd name="T0" fmla="*/ 15897 w 21600"/>
                <a:gd name="T1" fmla="*/ 14837 h 21600"/>
                <a:gd name="T2" fmla="*/ 13029 w 21600"/>
                <a:gd name="T3" fmla="*/ 2244 h 21600"/>
                <a:gd name="T4" fmla="*/ 13029 w 21600"/>
                <a:gd name="T5" fmla="*/ 2294 h 21600"/>
                <a:gd name="T6" fmla="*/ 10803 w 21600"/>
                <a:gd name="T7" fmla="*/ 0 h 21600"/>
                <a:gd name="T8" fmla="*/ 8576 w 21600"/>
                <a:gd name="T9" fmla="*/ 2294 h 21600"/>
                <a:gd name="T10" fmla="*/ 8576 w 21600"/>
                <a:gd name="T11" fmla="*/ 2244 h 21600"/>
                <a:gd name="T12" fmla="*/ 5704 w 21600"/>
                <a:gd name="T13" fmla="*/ 14837 h 21600"/>
                <a:gd name="T14" fmla="*/ 0 w 21600"/>
                <a:gd name="T15" fmla="*/ 21600 h 21600"/>
                <a:gd name="T16" fmla="*/ 10782 w 21600"/>
                <a:gd name="T17" fmla="*/ 21596 h 21600"/>
                <a:gd name="T18" fmla="*/ 10800 w 21600"/>
                <a:gd name="T19" fmla="*/ 21596 h 21600"/>
                <a:gd name="T20" fmla="*/ 10816 w 21600"/>
                <a:gd name="T21" fmla="*/ 21596 h 21600"/>
                <a:gd name="T22" fmla="*/ 21600 w 21600"/>
                <a:gd name="T23" fmla="*/ 21600 h 21600"/>
                <a:gd name="T24" fmla="*/ 15897 w 21600"/>
                <a:gd name="T25" fmla="*/ 14837 h 21600"/>
                <a:gd name="T26" fmla="*/ 15897 w 21600"/>
                <a:gd name="T27" fmla="*/ 148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00" h="21600">
                  <a:moveTo>
                    <a:pt x="15897" y="14837"/>
                  </a:moveTo>
                  <a:cubicBezTo>
                    <a:pt x="14121" y="11311"/>
                    <a:pt x="13029" y="2244"/>
                    <a:pt x="13029" y="2244"/>
                  </a:cubicBezTo>
                  <a:cubicBezTo>
                    <a:pt x="13029" y="2244"/>
                    <a:pt x="13029" y="2295"/>
                    <a:pt x="13029" y="2294"/>
                  </a:cubicBezTo>
                  <a:cubicBezTo>
                    <a:pt x="12774" y="616"/>
                    <a:pt x="12045" y="17"/>
                    <a:pt x="10803" y="0"/>
                  </a:cubicBezTo>
                  <a:cubicBezTo>
                    <a:pt x="9553" y="17"/>
                    <a:pt x="8797" y="616"/>
                    <a:pt x="8576" y="2294"/>
                  </a:cubicBezTo>
                  <a:cubicBezTo>
                    <a:pt x="8576" y="2295"/>
                    <a:pt x="8576" y="2244"/>
                    <a:pt x="8576" y="2244"/>
                  </a:cubicBezTo>
                  <a:cubicBezTo>
                    <a:pt x="8576" y="2244"/>
                    <a:pt x="7480" y="11311"/>
                    <a:pt x="5704" y="14837"/>
                  </a:cubicBezTo>
                  <a:cubicBezTo>
                    <a:pt x="3078" y="20052"/>
                    <a:pt x="0" y="21600"/>
                    <a:pt x="0" y="21600"/>
                  </a:cubicBezTo>
                  <a:lnTo>
                    <a:pt x="10782" y="21596"/>
                  </a:lnTo>
                  <a:lnTo>
                    <a:pt x="10800" y="21596"/>
                  </a:lnTo>
                  <a:lnTo>
                    <a:pt x="10816" y="21596"/>
                  </a:lnTo>
                  <a:lnTo>
                    <a:pt x="21600" y="21600"/>
                  </a:lnTo>
                  <a:cubicBezTo>
                    <a:pt x="21600" y="21600"/>
                    <a:pt x="18524" y="20052"/>
                    <a:pt x="15897" y="14837"/>
                  </a:cubicBezTo>
                  <a:close/>
                  <a:moveTo>
                    <a:pt x="15897" y="14837"/>
                  </a:moveTo>
                </a:path>
              </a:pathLst>
            </a:custGeom>
            <a:gradFill>
              <a:gsLst>
                <a:gs pos="0">
                  <a:srgbClr val="01EFFB"/>
                </a:gs>
                <a:gs pos="100000">
                  <a:srgbClr val="01EFFB">
                    <a:alpha val="37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4A72F97-A2B4-426E-9E5A-22E681C01746}"/>
              </a:ext>
            </a:extLst>
          </p:cNvPr>
          <p:cNvGrpSpPr/>
          <p:nvPr/>
        </p:nvGrpSpPr>
        <p:grpSpPr>
          <a:xfrm>
            <a:off x="3889488" y="2137863"/>
            <a:ext cx="3527312" cy="1350182"/>
            <a:chOff x="723714" y="4608819"/>
            <a:chExt cx="3527312" cy="135018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ADDB338-5F1E-45A3-8F32-B6F9CF8D6AAE}"/>
                </a:ext>
              </a:extLst>
            </p:cNvPr>
            <p:cNvSpPr/>
            <p:nvPr/>
          </p:nvSpPr>
          <p:spPr>
            <a:xfrm>
              <a:off x="723714" y="4608819"/>
              <a:ext cx="3527312" cy="1350182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4" name="文本框 37">
              <a:extLst>
                <a:ext uri="{FF2B5EF4-FFF2-40B4-BE49-F238E27FC236}">
                  <a16:creationId xmlns:a16="http://schemas.microsoft.com/office/drawing/2014/main" id="{AABAF623-E26D-43A3-AD30-07D44AB3F725}"/>
                </a:ext>
              </a:extLst>
            </p:cNvPr>
            <p:cNvSpPr txBox="1"/>
            <p:nvPr/>
          </p:nvSpPr>
          <p:spPr>
            <a:xfrm>
              <a:off x="980544" y="4642639"/>
              <a:ext cx="2987476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def shuffle(X, Y):  #</a:t>
              </a:r>
              <a:r>
                <a:rPr lang="zh-CN" altLang="en-US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打乱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X,Y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randomize =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np.arange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len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(X))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np.random.shuffle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(randomize)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return (X[randomize], Y[randomize]) 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16483CD-78A3-4B02-B525-C53DB826C904}"/>
              </a:ext>
            </a:extLst>
          </p:cNvPr>
          <p:cNvGrpSpPr/>
          <p:nvPr/>
        </p:nvGrpSpPr>
        <p:grpSpPr>
          <a:xfrm>
            <a:off x="7612986" y="2137863"/>
            <a:ext cx="3527312" cy="1762914"/>
            <a:chOff x="723714" y="4608819"/>
            <a:chExt cx="3527312" cy="17629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619A7DA-BCE8-4604-87D0-4089F87F1855}"/>
                </a:ext>
              </a:extLst>
            </p:cNvPr>
            <p:cNvSpPr/>
            <p:nvPr/>
          </p:nvSpPr>
          <p:spPr>
            <a:xfrm>
              <a:off x="723714" y="4608819"/>
              <a:ext cx="3527312" cy="1350182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59" name="文本框 42">
              <a:extLst>
                <a:ext uri="{FF2B5EF4-FFF2-40B4-BE49-F238E27FC236}">
                  <a16:creationId xmlns:a16="http://schemas.microsoft.com/office/drawing/2014/main" id="{A148664A-CFA6-46E9-BED4-4279169B4230}"/>
                </a:ext>
              </a:extLst>
            </p:cNvPr>
            <p:cNvSpPr txBox="1"/>
            <p:nvPr/>
          </p:nvSpPr>
          <p:spPr>
            <a:xfrm>
              <a:off x="993632" y="4650043"/>
              <a:ext cx="2987476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def sigmoid(z): </a:t>
              </a:r>
              <a:r>
                <a:rPr lang="zh-CN" altLang="en-US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避免指数溢出超出的部分就把它强置为边界部分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’’’</a:t>
              </a:r>
              <a:endParaRPr lang="zh-CN" altLang="en-US" sz="1200" kern="0" dirty="0">
                <a:solidFill>
                  <a:prstClr val="white"/>
                </a:solidFill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s =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np.clip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(1 / (1.0 +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np.exp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(-z)), 1e-6, 1-1e-6)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return s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1/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（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1+e^-z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）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83988B8-6FA8-4330-8270-2D80DD19ED9B}"/>
              </a:ext>
            </a:extLst>
          </p:cNvPr>
          <p:cNvGrpSpPr/>
          <p:nvPr/>
        </p:nvGrpSpPr>
        <p:grpSpPr>
          <a:xfrm>
            <a:off x="3889488" y="4095309"/>
            <a:ext cx="3527312" cy="1538863"/>
            <a:chOff x="723714" y="4608819"/>
            <a:chExt cx="3527312" cy="153886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0E1E1D3-3A45-4E4C-9E8D-18A79C7A4B69}"/>
                </a:ext>
              </a:extLst>
            </p:cNvPr>
            <p:cNvSpPr/>
            <p:nvPr/>
          </p:nvSpPr>
          <p:spPr>
            <a:xfrm>
              <a:off x="723714" y="4608819"/>
              <a:ext cx="3527312" cy="1350182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64" name="文本框 52">
              <a:extLst>
                <a:ext uri="{FF2B5EF4-FFF2-40B4-BE49-F238E27FC236}">
                  <a16:creationId xmlns:a16="http://schemas.microsoft.com/office/drawing/2014/main" id="{34FCF5DC-AEE4-491A-8CF2-DD105F71A326}"/>
                </a:ext>
              </a:extLst>
            </p:cNvPr>
            <p:cNvSpPr txBox="1"/>
            <p:nvPr/>
          </p:nvSpPr>
          <p:spPr>
            <a:xfrm>
              <a:off x="980544" y="4702991"/>
              <a:ext cx="2987476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def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get_prob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(X, w, b):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# the probability to output 1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return sigmoid(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np.add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np.matmul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(X, w), b))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计算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y=1/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（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1+e^-(X*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w+b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))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6CF626C-51E6-456A-9C8B-40BBC8E386DE}"/>
              </a:ext>
            </a:extLst>
          </p:cNvPr>
          <p:cNvGrpSpPr/>
          <p:nvPr/>
        </p:nvGrpSpPr>
        <p:grpSpPr>
          <a:xfrm>
            <a:off x="7612986" y="4095309"/>
            <a:ext cx="3527312" cy="2092861"/>
            <a:chOff x="723714" y="4608819"/>
            <a:chExt cx="3527312" cy="209286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DDAAFFC-7C83-4BB7-97BF-8712B4250490}"/>
                </a:ext>
              </a:extLst>
            </p:cNvPr>
            <p:cNvSpPr/>
            <p:nvPr/>
          </p:nvSpPr>
          <p:spPr>
            <a:xfrm>
              <a:off x="723714" y="4608819"/>
              <a:ext cx="3527312" cy="1350182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69" name="文本框 57">
              <a:extLst>
                <a:ext uri="{FF2B5EF4-FFF2-40B4-BE49-F238E27FC236}">
                  <a16:creationId xmlns:a16="http://schemas.microsoft.com/office/drawing/2014/main" id="{99882B7E-F3C7-40C8-8778-E1BF4C85C268}"/>
                </a:ext>
              </a:extLst>
            </p:cNvPr>
            <p:cNvSpPr txBox="1"/>
            <p:nvPr/>
          </p:nvSpPr>
          <p:spPr>
            <a:xfrm>
              <a:off x="881070" y="4702991"/>
              <a:ext cx="2987476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def loss(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y_pred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,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Y_label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,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, w):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cross_entropy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= -np.dot(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Y_label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, np.log(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y_pred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))-np.dot((1-Y_label), np.log(1-y_pred))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return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cross_entropy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+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lamda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* 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np.sum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</a:t>
              </a:r>
              <a:r>
                <a:rPr lang="en-US" altLang="zh-CN" sz="1200" kern="0" dirty="0" err="1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np.square</a:t>
              </a:r>
              <a:r>
                <a:rPr lang="en-US" altLang="zh-CN" sz="12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(w))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计算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loss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函数（正则化修改）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522659-55BD-42A6-8435-7000B538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42" y="6157194"/>
            <a:ext cx="3444538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8BC8A5-9732-4BB6-A676-FD68046FAC02}"/>
              </a:ext>
            </a:extLst>
          </p:cNvPr>
          <p:cNvGrpSpPr/>
          <p:nvPr/>
        </p:nvGrpSpPr>
        <p:grpSpPr>
          <a:xfrm>
            <a:off x="3421290" y="0"/>
            <a:ext cx="5349421" cy="1014931"/>
            <a:chOff x="3585028" y="0"/>
            <a:chExt cx="5349421" cy="101493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2E1510D-5841-4B05-808D-6C829BAC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85028" y="0"/>
              <a:ext cx="5349421" cy="1014931"/>
            </a:xfrm>
            <a:prstGeom prst="rect">
              <a:avLst/>
            </a:prstGeom>
          </p:spPr>
        </p:pic>
        <p:sp>
          <p:nvSpPr>
            <p:cNvPr id="33" name="文本框 3">
              <a:extLst>
                <a:ext uri="{FF2B5EF4-FFF2-40B4-BE49-F238E27FC236}">
                  <a16:creationId xmlns:a16="http://schemas.microsoft.com/office/drawing/2014/main" id="{1F2BF4C6-78A5-4018-892D-EF386BD7BF4F}"/>
                </a:ext>
              </a:extLst>
            </p:cNvPr>
            <p:cNvSpPr txBox="1"/>
            <p:nvPr/>
          </p:nvSpPr>
          <p:spPr>
            <a:xfrm>
              <a:off x="4742753" y="127000"/>
              <a:ext cx="3033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1EFFB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主要函数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9642E6D-ABAC-493E-9DC4-F70955C36546}"/>
              </a:ext>
            </a:extLst>
          </p:cNvPr>
          <p:cNvGrpSpPr/>
          <p:nvPr/>
        </p:nvGrpSpPr>
        <p:grpSpPr>
          <a:xfrm>
            <a:off x="6336966" y="2141710"/>
            <a:ext cx="2335693" cy="2584752"/>
            <a:chOff x="741422" y="4818743"/>
            <a:chExt cx="2194936" cy="143225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0BF7B17-4412-4F4D-AE10-E580FC59E42C}"/>
                </a:ext>
              </a:extLst>
            </p:cNvPr>
            <p:cNvSpPr/>
            <p:nvPr/>
          </p:nvSpPr>
          <p:spPr>
            <a:xfrm>
              <a:off x="741422" y="4818743"/>
              <a:ext cx="2194936" cy="1432251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s-ES" altLang="zh-CN" sz="16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def accuracy(Y_pred, Y_label):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s-ES" altLang="zh-CN" sz="16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    return np.sum(Y_pred == Y_label)/len(Y_pred)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仓耳青禾体-谷力 W04" panose="02020400000000000000" pitchFamily="18" charset="-122"/>
                  <a:ea typeface="仓耳青禾体-谷力 W04" panose="02020400000000000000" pitchFamily="18" charset="-122"/>
                </a:rPr>
                <a:t>准确率计算函数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/>
                <a:cs typeface="+mn-cs"/>
              </a:endParaRPr>
            </a:p>
          </p:txBody>
        </p:sp>
        <p:sp>
          <p:nvSpPr>
            <p:cNvPr id="38" name="文本框 8">
              <a:extLst>
                <a:ext uri="{FF2B5EF4-FFF2-40B4-BE49-F238E27FC236}">
                  <a16:creationId xmlns:a16="http://schemas.microsoft.com/office/drawing/2014/main" id="{8CD3C500-0AFE-4C55-88EF-7160DD6103FC}"/>
                </a:ext>
              </a:extLst>
            </p:cNvPr>
            <p:cNvSpPr txBox="1"/>
            <p:nvPr/>
          </p:nvSpPr>
          <p:spPr>
            <a:xfrm>
              <a:off x="862324" y="4997146"/>
              <a:ext cx="2074034" cy="18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CD2CF02-64E8-41C8-94DB-334E9E3748D5}"/>
              </a:ext>
            </a:extLst>
          </p:cNvPr>
          <p:cNvGrpSpPr/>
          <p:nvPr/>
        </p:nvGrpSpPr>
        <p:grpSpPr>
          <a:xfrm>
            <a:off x="8949537" y="2141708"/>
            <a:ext cx="2207038" cy="2584751"/>
            <a:chOff x="741422" y="4818742"/>
            <a:chExt cx="2194936" cy="150500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0BD5345-823A-4CF3-808A-84207888559D}"/>
                </a:ext>
              </a:extLst>
            </p:cNvPr>
            <p:cNvSpPr/>
            <p:nvPr/>
          </p:nvSpPr>
          <p:spPr>
            <a:xfrm>
              <a:off x="741422" y="4818742"/>
              <a:ext cx="2194936" cy="1505005"/>
            </a:xfrm>
            <a:prstGeom prst="rect">
              <a:avLst/>
            </a:prstGeom>
            <a:gradFill flip="none" rotWithShape="1">
              <a:gsLst>
                <a:gs pos="0">
                  <a:srgbClr val="01EFFB">
                    <a:alpha val="78000"/>
                  </a:srgbClr>
                </a:gs>
                <a:gs pos="100000">
                  <a:srgbClr val="01EFFB">
                    <a:alpha val="1700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def </a:t>
              </a:r>
              <a:r>
                <a:rPr lang="en-US" altLang="zh-CN" kern="0" dirty="0" err="1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pri</a:t>
              </a: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(y):</a:t>
              </a:r>
            </a:p>
            <a:p>
              <a:pPr lvl="0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    </a:t>
              </a:r>
              <a:r>
                <a:rPr lang="en-US" altLang="zh-CN" kern="0" dirty="0" err="1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plt.figure</a:t>
              </a: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()</a:t>
              </a:r>
            </a:p>
            <a:p>
              <a:pPr lvl="0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    </a:t>
              </a:r>
              <a:r>
                <a:rPr lang="en-US" altLang="zh-CN" kern="0" dirty="0" err="1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plt.plot</a:t>
              </a: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(y)</a:t>
              </a:r>
            </a:p>
            <a:p>
              <a:pPr lvl="0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    </a:t>
              </a:r>
              <a:r>
                <a:rPr lang="en-US" altLang="zh-CN" kern="0" dirty="0" err="1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plt.show</a:t>
              </a: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()</a:t>
              </a:r>
            </a:p>
            <a:p>
              <a:pPr lvl="0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    return 0</a:t>
              </a:r>
            </a:p>
            <a:p>
              <a:pPr lvl="0">
                <a:defRPr/>
              </a:pPr>
              <a:r>
                <a:rPr lang="zh-CN" altLang="en-US" kern="0" dirty="0">
                  <a:solidFill>
                    <a:prstClr val="white"/>
                  </a:solidFill>
                  <a:latin typeface="等线" panose="020F0502020204030204"/>
                  <a:ea typeface="等线"/>
                </a:rPr>
                <a:t>结果打印函数</a:t>
              </a:r>
              <a:endParaRPr lang="en-US" altLang="zh-CN" kern="0" dirty="0">
                <a:solidFill>
                  <a:prstClr val="white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42" name="文本框 27">
              <a:extLst>
                <a:ext uri="{FF2B5EF4-FFF2-40B4-BE49-F238E27FC236}">
                  <a16:creationId xmlns:a16="http://schemas.microsoft.com/office/drawing/2014/main" id="{7D4AFF98-696A-4856-9919-668C712E8D2D}"/>
                </a:ext>
              </a:extLst>
            </p:cNvPr>
            <p:cNvSpPr txBox="1"/>
            <p:nvPr/>
          </p:nvSpPr>
          <p:spPr>
            <a:xfrm>
              <a:off x="862324" y="499040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仓耳青禾体-谷力 W04" panose="02020400000000000000" pitchFamily="18" charset="-122"/>
                <a:ea typeface="仓耳青禾体-谷力 W04" panose="02020400000000000000" pitchFamily="18" charset="-122"/>
              </a:endParaRP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4EEC37F-97D0-426E-B0E3-5863CE57A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2250" y="326296"/>
            <a:ext cx="6662057" cy="70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keynote色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A3FE"/>
      </a:accent1>
      <a:accent2>
        <a:srgbClr val="14E8CC"/>
      </a:accent2>
      <a:accent3>
        <a:srgbClr val="5EDA36"/>
      </a:accent3>
      <a:accent4>
        <a:srgbClr val="FEE230"/>
      </a:accent4>
      <a:accent5>
        <a:srgbClr val="FF634C"/>
      </a:accent5>
      <a:accent6>
        <a:srgbClr val="ED5DA6"/>
      </a:accent6>
      <a:hlink>
        <a:srgbClr val="56C7AA"/>
      </a:hlink>
      <a:folHlink>
        <a:srgbClr val="59A8D1"/>
      </a:folHlink>
    </a:clrScheme>
    <a:fontScheme name="阿里巴巴普惠体">
      <a:majorFont>
        <a:latin typeface="阿里巴巴普惠体 H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edd6e6a6-f582-4cbf-a495-5b036e35fc71-default</Template>
  <TotalTime>783</TotalTime>
  <Words>2122</Words>
  <Application>Microsoft Office PowerPoint</Application>
  <PresentationFormat>宽屏</PresentationFormat>
  <Paragraphs>179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阿里巴巴普惠体 H</vt:lpstr>
      <vt:lpstr>阿里巴巴普惠体 R</vt:lpstr>
      <vt:lpstr>仓耳青禾体-谷力 W04</vt:lpstr>
      <vt:lpstr>等线</vt:lpstr>
      <vt:lpstr>方正姚体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商务科技</dc:title>
  <dc:creator>第一PPT</dc:creator>
  <cp:keywords>www.1ppt.com</cp:keywords>
  <dc:description>www.1ppt.com</dc:description>
  <cp:lastModifiedBy>黄 宗耀</cp:lastModifiedBy>
  <cp:revision>44</cp:revision>
  <dcterms:created xsi:type="dcterms:W3CDTF">2019-10-09T11:30:28Z</dcterms:created>
  <dcterms:modified xsi:type="dcterms:W3CDTF">2020-06-30T09:01:05Z</dcterms:modified>
</cp:coreProperties>
</file>