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7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5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5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6244-2B2D-4CBB-B098-80DE61A185C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3AEC-DBBB-4045-8DC1-334FAB79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88145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Masuk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929389"/>
            <a:ext cx="10972938" cy="52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0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49159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Masuk</a:t>
            </a:r>
            <a:r>
              <a:rPr lang="en-US" sz="3000" dirty="0" smtClean="0"/>
              <a:t> Role </a:t>
            </a:r>
            <a:r>
              <a:rPr lang="en-US" sz="3000" dirty="0" err="1" smtClean="0"/>
              <a:t>Petugas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9" y="801278"/>
            <a:ext cx="11739009" cy="55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0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49159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Keluar</a:t>
            </a:r>
            <a:r>
              <a:rPr lang="en-US" sz="3000" dirty="0" smtClean="0"/>
              <a:t> </a:t>
            </a:r>
            <a:r>
              <a:rPr lang="en-US" sz="3000" dirty="0" err="1" smtClean="0"/>
              <a:t>Petugas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2" y="853274"/>
            <a:ext cx="11968368" cy="57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6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49159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Keluar</a:t>
            </a:r>
            <a:r>
              <a:rPr lang="en-US" sz="3000" dirty="0" smtClean="0"/>
              <a:t> </a:t>
            </a:r>
            <a:r>
              <a:rPr lang="en-US" sz="3000" dirty="0" err="1" smtClean="0"/>
              <a:t>Petugas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666056"/>
            <a:ext cx="11146125" cy="53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9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49159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Keluar</a:t>
            </a:r>
            <a:r>
              <a:rPr lang="en-US" sz="3000" dirty="0" smtClean="0"/>
              <a:t> </a:t>
            </a:r>
            <a:r>
              <a:rPr lang="en-US" sz="3000" dirty="0" err="1" smtClean="0"/>
              <a:t>Petugas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883919"/>
            <a:ext cx="11351230" cy="54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4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49159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Keluar</a:t>
            </a:r>
            <a:r>
              <a:rPr lang="en-US" sz="3000" dirty="0" smtClean="0"/>
              <a:t> </a:t>
            </a:r>
            <a:r>
              <a:rPr lang="en-US" sz="3000" dirty="0" err="1" smtClean="0"/>
              <a:t>Petugas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59" y="944540"/>
            <a:ext cx="11050877" cy="53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4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88145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Masuk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7" y="868177"/>
            <a:ext cx="10738898" cy="52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5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88145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Masuk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51" y="716437"/>
            <a:ext cx="11609244" cy="54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88145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Masuk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58" y="725324"/>
            <a:ext cx="10062642" cy="56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4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49159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Masuk</a:t>
            </a:r>
            <a:r>
              <a:rPr lang="en-US" sz="3000" dirty="0" smtClean="0"/>
              <a:t> Role </a:t>
            </a:r>
            <a:r>
              <a:rPr lang="en-US" sz="3000" dirty="0" err="1" smtClean="0"/>
              <a:t>Kepsek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42" y="899160"/>
            <a:ext cx="11614972" cy="53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49159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Masuk</a:t>
            </a:r>
            <a:r>
              <a:rPr lang="en-US" sz="3000" dirty="0" smtClean="0"/>
              <a:t> Role </a:t>
            </a:r>
            <a:r>
              <a:rPr lang="en-US" sz="3000" dirty="0" err="1" smtClean="0"/>
              <a:t>Kepsek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4" y="886119"/>
            <a:ext cx="10891112" cy="51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49159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Masuk</a:t>
            </a:r>
            <a:r>
              <a:rPr lang="en-US" sz="3000" dirty="0" smtClean="0"/>
              <a:t> Role </a:t>
            </a:r>
            <a:r>
              <a:rPr lang="en-US" sz="3000" dirty="0" err="1" smtClean="0"/>
              <a:t>Kepsek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74" y="807720"/>
            <a:ext cx="10133540" cy="57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5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49159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Masuk</a:t>
            </a:r>
            <a:r>
              <a:rPr lang="en-US" sz="3000" dirty="0" smtClean="0"/>
              <a:t> Role </a:t>
            </a:r>
            <a:r>
              <a:rPr lang="en-US" sz="3000" dirty="0" err="1" smtClean="0"/>
              <a:t>Petugas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9" y="754145"/>
            <a:ext cx="11623334" cy="53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5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49159" y="0"/>
            <a:ext cx="9144000" cy="503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Surat </a:t>
            </a:r>
            <a:r>
              <a:rPr lang="en-US" sz="3000" dirty="0" err="1" smtClean="0"/>
              <a:t>Masuk</a:t>
            </a:r>
            <a:r>
              <a:rPr lang="en-US" sz="3000" dirty="0" smtClean="0"/>
              <a:t> Role </a:t>
            </a:r>
            <a:r>
              <a:rPr lang="en-US" sz="3000" dirty="0" err="1" smtClean="0"/>
              <a:t>Petugas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697584"/>
            <a:ext cx="11566375" cy="54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5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Surat Masuk</vt:lpstr>
      <vt:lpstr>Surat Masuk</vt:lpstr>
      <vt:lpstr>Surat Masuk</vt:lpstr>
      <vt:lpstr>Surat Masuk</vt:lpstr>
      <vt:lpstr>Surat Masuk Role Kepsek</vt:lpstr>
      <vt:lpstr>Surat Masuk Role Kepsek</vt:lpstr>
      <vt:lpstr>Surat Masuk Role Kepsek</vt:lpstr>
      <vt:lpstr>Surat Masuk Role Petugas</vt:lpstr>
      <vt:lpstr>Surat Masuk Role Petugas</vt:lpstr>
      <vt:lpstr>Surat Masuk Role Petugas</vt:lpstr>
      <vt:lpstr>Surat Keluar Petugas</vt:lpstr>
      <vt:lpstr>Surat Keluar Petugas</vt:lpstr>
      <vt:lpstr>Surat Keluar Petugas</vt:lpstr>
      <vt:lpstr>Surat Keluar Petugas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Surat Masuk</dc:title>
  <dc:creator>andit</dc:creator>
  <cp:lastModifiedBy>andit</cp:lastModifiedBy>
  <cp:revision>4</cp:revision>
  <dcterms:created xsi:type="dcterms:W3CDTF">2023-06-26T07:13:36Z</dcterms:created>
  <dcterms:modified xsi:type="dcterms:W3CDTF">2023-07-06T04:30:31Z</dcterms:modified>
</cp:coreProperties>
</file>