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0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80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1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57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13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93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2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4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3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4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1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2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BA06A8-5AD8-4367-BC4D-6F2331F94D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74D54B-0B48-4408-8697-EB5CE416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36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TU</a:t>
            </a:r>
          </a:p>
          <a:p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293234"/>
            <a:ext cx="9564512" cy="4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TU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3" y="1690541"/>
            <a:ext cx="9336389" cy="45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5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TU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User Views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2" y="1533236"/>
            <a:ext cx="10372709" cy="492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7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4" y="1413164"/>
            <a:ext cx="11113431" cy="52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3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User Create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21" y="1478104"/>
            <a:ext cx="10556135" cy="51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9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User edit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9" y="1293234"/>
            <a:ext cx="11202458" cy="54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5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User </a:t>
            </a:r>
            <a:r>
              <a:rPr lang="en-US" dirty="0" err="1" smtClean="0"/>
              <a:t>delet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2" y="1218578"/>
            <a:ext cx="11112629" cy="53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0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User Views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17" y="1621607"/>
            <a:ext cx="10183165" cy="49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8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Dasboard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6" y="1690541"/>
            <a:ext cx="10245262" cy="49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5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  <a:p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Masuk</a:t>
            </a:r>
            <a:r>
              <a:rPr lang="en-US" dirty="0" smtClean="0"/>
              <a:t> Index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49" y="1293234"/>
            <a:ext cx="11318763" cy="54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TU</a:t>
            </a:r>
          </a:p>
          <a:p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Masuk</a:t>
            </a:r>
            <a:r>
              <a:rPr lang="en-US" dirty="0" smtClean="0"/>
              <a:t> Create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1293234"/>
            <a:ext cx="11139055" cy="53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TU</a:t>
            </a:r>
          </a:p>
          <a:p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Masuk</a:t>
            </a:r>
            <a:r>
              <a:rPr lang="en-US" dirty="0" smtClean="0"/>
              <a:t> Index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49" y="1293234"/>
            <a:ext cx="11318763" cy="54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20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  <a:p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Delet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36" y="1542472"/>
            <a:ext cx="10132245" cy="48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8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Keluar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21" y="1413163"/>
            <a:ext cx="10446515" cy="50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6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Keluar</a:t>
            </a:r>
            <a:r>
              <a:rPr lang="en-US" dirty="0" smtClean="0"/>
              <a:t> create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8" y="1445959"/>
            <a:ext cx="10528446" cy="51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93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Keluar</a:t>
            </a:r>
            <a:r>
              <a:rPr lang="en-US" dirty="0" smtClean="0"/>
              <a:t> Edit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00" y="1488006"/>
            <a:ext cx="10227263" cy="50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5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Cetak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21" y="1547906"/>
            <a:ext cx="8709179" cy="48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5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smtClean="0"/>
              <a:t>Admin</a:t>
            </a:r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Arsip</a:t>
            </a:r>
            <a:r>
              <a:rPr lang="en-US" dirty="0" smtClean="0"/>
              <a:t> Surat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34795"/>
            <a:ext cx="10714317" cy="510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TU</a:t>
            </a:r>
          </a:p>
          <a:p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Masuk</a:t>
            </a:r>
            <a:r>
              <a:rPr lang="en-US" dirty="0" smtClean="0"/>
              <a:t> Create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1293234"/>
            <a:ext cx="11139055" cy="53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6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TU</a:t>
            </a:r>
          </a:p>
          <a:p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Delet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36" y="1542472"/>
            <a:ext cx="10132245" cy="48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2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TU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Keluar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21" y="1413163"/>
            <a:ext cx="10446515" cy="50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TU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Keluar</a:t>
            </a:r>
            <a:r>
              <a:rPr lang="en-US" dirty="0" smtClean="0"/>
              <a:t> create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8" y="1445959"/>
            <a:ext cx="10528446" cy="51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6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TU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Keluar</a:t>
            </a:r>
            <a:r>
              <a:rPr lang="en-US" dirty="0" smtClean="0"/>
              <a:t> Edit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00" y="1488006"/>
            <a:ext cx="10227263" cy="50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4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TU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Surat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Cetak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21" y="1547906"/>
            <a:ext cx="8709179" cy="48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6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498620"/>
            <a:ext cx="9144000" cy="3973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TU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895927"/>
            <a:ext cx="6322291" cy="39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Arsip</a:t>
            </a:r>
            <a:r>
              <a:rPr lang="en-US" dirty="0" smtClean="0"/>
              <a:t> Surat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34795"/>
            <a:ext cx="10714317" cy="510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480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</TotalTime>
  <Words>120</Words>
  <Application>Microsoft Office PowerPoint</Application>
  <PresentationFormat>Widescreen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</dc:creator>
  <cp:lastModifiedBy>andit</cp:lastModifiedBy>
  <cp:revision>6</cp:revision>
  <dcterms:created xsi:type="dcterms:W3CDTF">2023-06-07T04:50:50Z</dcterms:created>
  <dcterms:modified xsi:type="dcterms:W3CDTF">2023-06-07T10:06:58Z</dcterms:modified>
</cp:coreProperties>
</file>