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9" r:id="rId4"/>
    <p:sldId id="263" r:id="rId5"/>
    <p:sldId id="264" r:id="rId6"/>
    <p:sldId id="267" r:id="rId7"/>
    <p:sldId id="268" r:id="rId8"/>
    <p:sldId id="269" r:id="rId9"/>
    <p:sldId id="270" r:id="rId10"/>
    <p:sldId id="273" r:id="rId11"/>
    <p:sldId id="274" r:id="rId12"/>
    <p:sldId id="277" r:id="rId13"/>
    <p:sldId id="278" r:id="rId14"/>
    <p:sldId id="279" r:id="rId15"/>
    <p:sldId id="280" r:id="rId16"/>
    <p:sldId id="283" r:id="rId17"/>
    <p:sldId id="288" r:id="rId18"/>
    <p:sldId id="289" r:id="rId19"/>
    <p:sldId id="29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1BF352E-9C69-4E45-8A8A-CF1CCCF179FD}">
  <a:tblStyle styleId="{D1BF352E-9C69-4E45-8A8A-CF1CCCF17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988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73b3767d5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73b3767d5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395e1ec2a_0_15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395e1ec2a_0_15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395e1ec2a_0_15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395e1ec2a_0_15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7395e1ec2a_0_15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7395e1ec2a_0_15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7395e1ec2a_0_15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7395e1ec2a_0_15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395e1ec2a_0_15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7395e1ec2a_0_15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395e1ec2a_0_15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7395e1ec2a_0_15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7395e1ec2a_0_16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7395e1ec2a_0_16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395e1ec2a_0_16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395e1ec2a_0_16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7395e1ec2a_0_16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7395e1ec2a_0_16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395e1ec2a_0_1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395e1ec2a_0_1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395e1ec2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395e1ec2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348ee11bb_0_3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348ee11bb_0_3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395e1ec2a_0_15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395e1ec2a_0_15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395e1ec2a_0_15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395e1ec2a_0_15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395e1ec2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395e1ec2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7395e1ec2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7395e1ec2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395e1ec2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395e1ec2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0687" y="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1100" y="4968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4250" y="1805625"/>
            <a:ext cx="4555500" cy="125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74750" y="3190550"/>
            <a:ext cx="279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3181939">
            <a:off x="7836774" y="3816843"/>
            <a:ext cx="821525" cy="1396244"/>
            <a:chOff x="7457711" y="2910223"/>
            <a:chExt cx="787685" cy="1338550"/>
          </a:xfrm>
        </p:grpSpPr>
        <p:sp>
          <p:nvSpPr>
            <p:cNvPr id="14" name="Google Shape;14;p2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219657" y="152608"/>
            <a:ext cx="1854709" cy="1798480"/>
            <a:chOff x="898615" y="160398"/>
            <a:chExt cx="1778245" cy="1724169"/>
          </a:xfrm>
        </p:grpSpPr>
        <p:sp>
          <p:nvSpPr>
            <p:cNvPr id="21" name="Google Shape;21;p2"/>
            <p:cNvSpPr/>
            <p:nvPr/>
          </p:nvSpPr>
          <p:spPr>
            <a:xfrm>
              <a:off x="898615" y="1384094"/>
              <a:ext cx="170823" cy="129870"/>
            </a:xfrm>
            <a:custGeom>
              <a:avLst/>
              <a:gdLst/>
              <a:ahLst/>
              <a:cxnLst/>
              <a:rect l="l" t="t" r="r" b="b"/>
              <a:pathLst>
                <a:path w="6678" h="5077" extrusionOk="0">
                  <a:moveTo>
                    <a:pt x="3033" y="1"/>
                  </a:moveTo>
                  <a:cubicBezTo>
                    <a:pt x="1554" y="1"/>
                    <a:pt x="294" y="1376"/>
                    <a:pt x="159" y="2182"/>
                  </a:cubicBezTo>
                  <a:cubicBezTo>
                    <a:pt x="1" y="3120"/>
                    <a:pt x="856" y="5076"/>
                    <a:pt x="2672" y="5076"/>
                  </a:cubicBezTo>
                  <a:cubicBezTo>
                    <a:pt x="3062" y="5076"/>
                    <a:pt x="3496" y="4986"/>
                    <a:pt x="3975" y="4775"/>
                  </a:cubicBezTo>
                  <a:cubicBezTo>
                    <a:pt x="6677" y="3588"/>
                    <a:pt x="4918" y="846"/>
                    <a:pt x="4918" y="846"/>
                  </a:cubicBezTo>
                  <a:cubicBezTo>
                    <a:pt x="4295" y="237"/>
                    <a:pt x="3645" y="1"/>
                    <a:pt x="3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87191" y="1724666"/>
              <a:ext cx="193436" cy="159901"/>
            </a:xfrm>
            <a:custGeom>
              <a:avLst/>
              <a:gdLst/>
              <a:ahLst/>
              <a:cxnLst/>
              <a:rect l="l" t="t" r="r" b="b"/>
              <a:pathLst>
                <a:path w="7562" h="6251" extrusionOk="0">
                  <a:moveTo>
                    <a:pt x="2936" y="0"/>
                  </a:moveTo>
                  <a:cubicBezTo>
                    <a:pt x="469" y="0"/>
                    <a:pt x="0" y="3070"/>
                    <a:pt x="0" y="3070"/>
                  </a:cubicBezTo>
                  <a:cubicBezTo>
                    <a:pt x="180" y="5472"/>
                    <a:pt x="2006" y="6251"/>
                    <a:pt x="3558" y="6251"/>
                  </a:cubicBezTo>
                  <a:cubicBezTo>
                    <a:pt x="4379" y="6251"/>
                    <a:pt x="5123" y="6033"/>
                    <a:pt x="5507" y="5721"/>
                  </a:cubicBezTo>
                  <a:cubicBezTo>
                    <a:pt x="6615" y="4821"/>
                    <a:pt x="7561" y="1303"/>
                    <a:pt x="4085" y="195"/>
                  </a:cubicBezTo>
                  <a:cubicBezTo>
                    <a:pt x="3661" y="60"/>
                    <a:pt x="3279" y="0"/>
                    <a:pt x="2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00769" y="510384"/>
              <a:ext cx="163200" cy="137339"/>
            </a:xfrm>
            <a:custGeom>
              <a:avLst/>
              <a:gdLst/>
              <a:ahLst/>
              <a:cxnLst/>
              <a:rect l="l" t="t" r="r" b="b"/>
              <a:pathLst>
                <a:path w="6380" h="5369" extrusionOk="0">
                  <a:moveTo>
                    <a:pt x="3425" y="0"/>
                  </a:moveTo>
                  <a:cubicBezTo>
                    <a:pt x="2572" y="0"/>
                    <a:pt x="1778" y="279"/>
                    <a:pt x="1421" y="629"/>
                  </a:cubicBezTo>
                  <a:cubicBezTo>
                    <a:pt x="536" y="1495"/>
                    <a:pt x="0" y="4605"/>
                    <a:pt x="3087" y="5281"/>
                  </a:cubicBezTo>
                  <a:cubicBezTo>
                    <a:pt x="3360" y="5341"/>
                    <a:pt x="3612" y="5369"/>
                    <a:pt x="3842" y="5369"/>
                  </a:cubicBezTo>
                  <a:cubicBezTo>
                    <a:pt x="6208" y="5369"/>
                    <a:pt x="6380" y="2476"/>
                    <a:pt x="6380" y="2476"/>
                  </a:cubicBezTo>
                  <a:cubicBezTo>
                    <a:pt x="6064" y="604"/>
                    <a:pt x="4680" y="0"/>
                    <a:pt x="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53271" y="196620"/>
              <a:ext cx="93034" cy="78326"/>
            </a:xfrm>
            <a:custGeom>
              <a:avLst/>
              <a:gdLst/>
              <a:ahLst/>
              <a:cxnLst/>
              <a:rect l="l" t="t" r="r" b="b"/>
              <a:pathLst>
                <a:path w="3637" h="3062" extrusionOk="0">
                  <a:moveTo>
                    <a:pt x="1952" y="1"/>
                  </a:moveTo>
                  <a:cubicBezTo>
                    <a:pt x="1466" y="1"/>
                    <a:pt x="1014" y="160"/>
                    <a:pt x="811" y="360"/>
                  </a:cubicBezTo>
                  <a:cubicBezTo>
                    <a:pt x="306" y="853"/>
                    <a:pt x="1" y="2627"/>
                    <a:pt x="1760" y="3012"/>
                  </a:cubicBezTo>
                  <a:cubicBezTo>
                    <a:pt x="1915" y="3046"/>
                    <a:pt x="2058" y="3062"/>
                    <a:pt x="2188" y="3062"/>
                  </a:cubicBezTo>
                  <a:cubicBezTo>
                    <a:pt x="3539" y="3062"/>
                    <a:pt x="3636" y="1412"/>
                    <a:pt x="3636" y="1412"/>
                  </a:cubicBezTo>
                  <a:cubicBezTo>
                    <a:pt x="3456" y="346"/>
                    <a:pt x="2668" y="1"/>
                    <a:pt x="1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428785" y="160398"/>
              <a:ext cx="248075" cy="181720"/>
            </a:xfrm>
            <a:custGeom>
              <a:avLst/>
              <a:gdLst/>
              <a:ahLst/>
              <a:cxnLst/>
              <a:rect l="l" t="t" r="r" b="b"/>
              <a:pathLst>
                <a:path w="9698" h="7104" extrusionOk="0">
                  <a:moveTo>
                    <a:pt x="4929" y="0"/>
                  </a:moveTo>
                  <a:cubicBezTo>
                    <a:pt x="3365" y="0"/>
                    <a:pt x="2042" y="1335"/>
                    <a:pt x="2042" y="1335"/>
                  </a:cubicBezTo>
                  <a:cubicBezTo>
                    <a:pt x="0" y="4634"/>
                    <a:pt x="3498" y="7104"/>
                    <a:pt x="5063" y="7104"/>
                  </a:cubicBezTo>
                  <a:cubicBezTo>
                    <a:pt x="5087" y="7104"/>
                    <a:pt x="5112" y="7103"/>
                    <a:pt x="5136" y="7102"/>
                  </a:cubicBezTo>
                  <a:cubicBezTo>
                    <a:pt x="6661" y="7020"/>
                    <a:pt x="9697" y="4573"/>
                    <a:pt x="7388" y="1424"/>
                  </a:cubicBezTo>
                  <a:cubicBezTo>
                    <a:pt x="6603" y="354"/>
                    <a:pt x="5734" y="0"/>
                    <a:pt x="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61261" y="746897"/>
              <a:ext cx="248100" cy="181746"/>
            </a:xfrm>
            <a:custGeom>
              <a:avLst/>
              <a:gdLst/>
              <a:ahLst/>
              <a:cxnLst/>
              <a:rect l="l" t="t" r="r" b="b"/>
              <a:pathLst>
                <a:path w="9699" h="7105" extrusionOk="0">
                  <a:moveTo>
                    <a:pt x="4929" y="0"/>
                  </a:moveTo>
                  <a:cubicBezTo>
                    <a:pt x="3365" y="0"/>
                    <a:pt x="2042" y="1335"/>
                    <a:pt x="2042" y="1335"/>
                  </a:cubicBezTo>
                  <a:cubicBezTo>
                    <a:pt x="0" y="4634"/>
                    <a:pt x="3498" y="7104"/>
                    <a:pt x="5062" y="7104"/>
                  </a:cubicBezTo>
                  <a:cubicBezTo>
                    <a:pt x="5087" y="7104"/>
                    <a:pt x="5112" y="7104"/>
                    <a:pt x="5136" y="7102"/>
                  </a:cubicBezTo>
                  <a:cubicBezTo>
                    <a:pt x="6661" y="7022"/>
                    <a:pt x="9699" y="4575"/>
                    <a:pt x="7388" y="1424"/>
                  </a:cubicBezTo>
                  <a:cubicBezTo>
                    <a:pt x="6603" y="354"/>
                    <a:pt x="5734" y="0"/>
                    <a:pt x="4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BODY_1_1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4" y="569307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970800" y="1211525"/>
            <a:ext cx="7202400" cy="32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1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-61100" y="420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10800000">
            <a:off x="-40683" y="-499488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2982300" y="2998125"/>
            <a:ext cx="3179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979100" y="1542675"/>
            <a:ext cx="5185800" cy="17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ONLY_1_1_1_1">
    <p:bg>
      <p:bgPr>
        <a:solidFill>
          <a:schemeClr val="dk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 idx="2"/>
          </p:nvPr>
        </p:nvSpPr>
        <p:spPr>
          <a:xfrm>
            <a:off x="723828" y="1950000"/>
            <a:ext cx="16701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723828" y="2961173"/>
            <a:ext cx="1670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3"/>
          </p:nvPr>
        </p:nvSpPr>
        <p:spPr>
          <a:xfrm>
            <a:off x="2732582" y="1950000"/>
            <a:ext cx="16701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4"/>
          </p:nvPr>
        </p:nvSpPr>
        <p:spPr>
          <a:xfrm>
            <a:off x="2732582" y="2961173"/>
            <a:ext cx="1670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5"/>
          </p:nvPr>
        </p:nvSpPr>
        <p:spPr>
          <a:xfrm>
            <a:off x="4741327" y="1950000"/>
            <a:ext cx="16701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6"/>
          </p:nvPr>
        </p:nvSpPr>
        <p:spPr>
          <a:xfrm>
            <a:off x="4741327" y="2961173"/>
            <a:ext cx="1670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 idx="7"/>
          </p:nvPr>
        </p:nvSpPr>
        <p:spPr>
          <a:xfrm>
            <a:off x="6750072" y="1950000"/>
            <a:ext cx="16701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8"/>
          </p:nvPr>
        </p:nvSpPr>
        <p:spPr>
          <a:xfrm>
            <a:off x="6750072" y="2961173"/>
            <a:ext cx="1670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-90112" y="3936663"/>
            <a:ext cx="9324171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-90050" y="4010913"/>
            <a:ext cx="9324171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1">
  <p:cSld name="SECTION_HEADER_1_2">
    <p:bg>
      <p:bgPr>
        <a:solidFill>
          <a:schemeClr val="dk2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 rot="10800000">
            <a:off x="-81350" y="-2294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918825" y="1413698"/>
            <a:ext cx="4169100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"/>
          </p:nvPr>
        </p:nvSpPr>
        <p:spPr>
          <a:xfrm>
            <a:off x="918825" y="3256696"/>
            <a:ext cx="416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 flipH="1">
            <a:off x="289503" y="384409"/>
            <a:ext cx="965229" cy="1640393"/>
            <a:chOff x="7457711" y="2910223"/>
            <a:chExt cx="787685" cy="1338550"/>
          </a:xfrm>
        </p:grpSpPr>
        <p:sp>
          <p:nvSpPr>
            <p:cNvPr id="171" name="Google Shape;171;p20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">
    <p:bg>
      <p:bgPr>
        <a:solidFill>
          <a:schemeClr val="dk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40675" y="771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-40675" y="20218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49871" y="3547244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">
  <p:cSld name="BIG_NUMBER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 flipH="1">
            <a:off x="-40675" y="43963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hasCustomPrompt="1"/>
          </p:nvPr>
        </p:nvSpPr>
        <p:spPr>
          <a:xfrm>
            <a:off x="916950" y="63753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1"/>
          </p:nvPr>
        </p:nvSpPr>
        <p:spPr>
          <a:xfrm>
            <a:off x="916950" y="133271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2" hasCustomPrompt="1"/>
          </p:nvPr>
        </p:nvSpPr>
        <p:spPr>
          <a:xfrm>
            <a:off x="3455250" y="1927013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3"/>
          </p:nvPr>
        </p:nvSpPr>
        <p:spPr>
          <a:xfrm>
            <a:off x="3455250" y="2622188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4" hasCustomPrompt="1"/>
          </p:nvPr>
        </p:nvSpPr>
        <p:spPr>
          <a:xfrm>
            <a:off x="5993550" y="321648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5"/>
          </p:nvPr>
        </p:nvSpPr>
        <p:spPr>
          <a:xfrm>
            <a:off x="5993550" y="391166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/>
          <p:nvPr/>
        </p:nvSpPr>
        <p:spPr>
          <a:xfrm flipH="1">
            <a:off x="-419185" y="2385949"/>
            <a:ext cx="7292485" cy="3864574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ONLY_1_1_1">
    <p:bg>
      <p:bgPr>
        <a:solidFill>
          <a:schemeClr val="dk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-40675" y="771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2"/>
          </p:nvPr>
        </p:nvSpPr>
        <p:spPr>
          <a:xfrm>
            <a:off x="881225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881225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3"/>
          </p:nvPr>
        </p:nvSpPr>
        <p:spPr>
          <a:xfrm>
            <a:off x="3455250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4"/>
          </p:nvPr>
        </p:nvSpPr>
        <p:spPr>
          <a:xfrm>
            <a:off x="3455250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 idx="5"/>
          </p:nvPr>
        </p:nvSpPr>
        <p:spPr>
          <a:xfrm>
            <a:off x="6029275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6"/>
          </p:nvPr>
        </p:nvSpPr>
        <p:spPr>
          <a:xfrm>
            <a:off x="6029275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 idx="7"/>
          </p:nvPr>
        </p:nvSpPr>
        <p:spPr>
          <a:xfrm>
            <a:off x="881225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8"/>
          </p:nvPr>
        </p:nvSpPr>
        <p:spPr>
          <a:xfrm>
            <a:off x="881225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9"/>
          </p:nvPr>
        </p:nvSpPr>
        <p:spPr>
          <a:xfrm>
            <a:off x="3455250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3"/>
          </p:nvPr>
        </p:nvSpPr>
        <p:spPr>
          <a:xfrm>
            <a:off x="3455250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title" idx="14"/>
          </p:nvPr>
        </p:nvSpPr>
        <p:spPr>
          <a:xfrm>
            <a:off x="6029275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15"/>
          </p:nvPr>
        </p:nvSpPr>
        <p:spPr>
          <a:xfrm>
            <a:off x="6029275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1_1_1">
    <p:bg>
      <p:bgPr>
        <a:solidFill>
          <a:schemeClr val="dk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5" name="Google Shape;235;p30"/>
          <p:cNvSpPr/>
          <p:nvPr/>
        </p:nvSpPr>
        <p:spPr>
          <a:xfrm flipH="1">
            <a:off x="-49871" y="20218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/>
          <p:nvPr/>
        </p:nvSpPr>
        <p:spPr>
          <a:xfrm flipH="1">
            <a:off x="-40675" y="3547244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 rot="10800000">
            <a:off x="2438168" y="-983088"/>
            <a:ext cx="2888332" cy="6802520"/>
          </a:xfrm>
          <a:custGeom>
            <a:avLst/>
            <a:gdLst/>
            <a:ahLst/>
            <a:cxnLst/>
            <a:rect l="l" t="t" r="r" b="b"/>
            <a:pathLst>
              <a:path w="35230" h="52975" extrusionOk="0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 rot="10800000">
            <a:off x="-35304" y="-889970"/>
            <a:ext cx="5228652" cy="6802520"/>
            <a:chOff x="3985825" y="-749101"/>
            <a:chExt cx="4983466" cy="6802520"/>
          </a:xfrm>
        </p:grpSpPr>
        <p:sp>
          <p:nvSpPr>
            <p:cNvPr id="43" name="Google Shape;43;p4"/>
            <p:cNvSpPr/>
            <p:nvPr/>
          </p:nvSpPr>
          <p:spPr>
            <a:xfrm>
              <a:off x="3985825" y="-749101"/>
              <a:ext cx="2888332" cy="6802520"/>
            </a:xfrm>
            <a:custGeom>
              <a:avLst/>
              <a:gdLst/>
              <a:ahLst/>
              <a:cxnLst/>
              <a:rect l="l" t="t" r="r" b="b"/>
              <a:pathLst>
                <a:path w="35230" h="52975" extrusionOk="0">
                  <a:moveTo>
                    <a:pt x="15529" y="1"/>
                  </a:moveTo>
                  <a:cubicBezTo>
                    <a:pt x="10791" y="1"/>
                    <a:pt x="6206" y="1644"/>
                    <a:pt x="3953" y="5493"/>
                  </a:cubicBezTo>
                  <a:cubicBezTo>
                    <a:pt x="3598" y="6090"/>
                    <a:pt x="3324" y="6719"/>
                    <a:pt x="3098" y="7364"/>
                  </a:cubicBezTo>
                  <a:cubicBezTo>
                    <a:pt x="2275" y="9881"/>
                    <a:pt x="2372" y="12607"/>
                    <a:pt x="2856" y="15204"/>
                  </a:cubicBezTo>
                  <a:cubicBezTo>
                    <a:pt x="3227" y="17123"/>
                    <a:pt x="3808" y="18994"/>
                    <a:pt x="3969" y="20946"/>
                  </a:cubicBezTo>
                  <a:cubicBezTo>
                    <a:pt x="4243" y="24285"/>
                    <a:pt x="3275" y="27576"/>
                    <a:pt x="2259" y="30753"/>
                  </a:cubicBezTo>
                  <a:cubicBezTo>
                    <a:pt x="969" y="34818"/>
                    <a:pt x="1" y="38641"/>
                    <a:pt x="1469" y="42835"/>
                  </a:cubicBezTo>
                  <a:cubicBezTo>
                    <a:pt x="3798" y="49427"/>
                    <a:pt x="10743" y="52975"/>
                    <a:pt x="17540" y="52975"/>
                  </a:cubicBezTo>
                  <a:cubicBezTo>
                    <a:pt x="20156" y="52975"/>
                    <a:pt x="22751" y="52449"/>
                    <a:pt x="25051" y="51368"/>
                  </a:cubicBezTo>
                  <a:cubicBezTo>
                    <a:pt x="33842" y="47239"/>
                    <a:pt x="35229" y="35705"/>
                    <a:pt x="34939" y="27043"/>
                  </a:cubicBezTo>
                  <a:cubicBezTo>
                    <a:pt x="34697" y="19543"/>
                    <a:pt x="33713" y="9316"/>
                    <a:pt x="27680" y="4058"/>
                  </a:cubicBezTo>
                  <a:cubicBezTo>
                    <a:pt x="24779" y="1520"/>
                    <a:pt x="20083" y="1"/>
                    <a:pt x="15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756291" y="-71226"/>
              <a:ext cx="3213000" cy="5280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909900" y="1325450"/>
            <a:ext cx="3642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09900" y="2142850"/>
            <a:ext cx="33036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BODY_1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4" y="569307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 rot="10800000" flipH="1">
            <a:off x="7750736" y="2942040"/>
            <a:ext cx="1244385" cy="2114776"/>
            <a:chOff x="7457711" y="2910223"/>
            <a:chExt cx="787685" cy="1338550"/>
          </a:xfrm>
        </p:grpSpPr>
        <p:sp>
          <p:nvSpPr>
            <p:cNvPr id="240" name="Google Shape;240;p31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025975" y="1671425"/>
            <a:ext cx="32745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2"/>
          </p:nvPr>
        </p:nvSpPr>
        <p:spPr>
          <a:xfrm>
            <a:off x="4843525" y="1671425"/>
            <a:ext cx="32745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_1_1">
    <p:bg>
      <p:bgPr>
        <a:solidFill>
          <a:schemeClr val="dk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 flipH="1">
            <a:off x="-49871" y="20218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 flipH="1">
            <a:off x="-40675" y="3547244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 flipH="1">
            <a:off x="-40675" y="439632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 flipH="1">
            <a:off x="-419185" y="2385949"/>
            <a:ext cx="7292485" cy="3864574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HEADER_1_1_1">
    <p:bg>
      <p:bgPr>
        <a:solidFill>
          <a:schemeClr val="dk2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/>
          <p:nvPr/>
        </p:nvSpPr>
        <p:spPr>
          <a:xfrm>
            <a:off x="-61100" y="420675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 rot="10800000">
            <a:off x="-40683" y="-499488"/>
            <a:ext cx="9225360" cy="1661292"/>
          </a:xfrm>
          <a:custGeom>
            <a:avLst/>
            <a:gdLst/>
            <a:ahLst/>
            <a:cxnLst/>
            <a:rect l="l" t="t" r="r" b="b"/>
            <a:pathLst>
              <a:path w="173352" h="31576" extrusionOk="0">
                <a:moveTo>
                  <a:pt x="172297" y="0"/>
                </a:moveTo>
                <a:cubicBezTo>
                  <a:pt x="169062" y="0"/>
                  <a:pt x="165813" y="89"/>
                  <a:pt x="162581" y="299"/>
                </a:cubicBezTo>
                <a:cubicBezTo>
                  <a:pt x="155268" y="762"/>
                  <a:pt x="147997" y="1774"/>
                  <a:pt x="140831" y="3333"/>
                </a:cubicBezTo>
                <a:cubicBezTo>
                  <a:pt x="134023" y="4851"/>
                  <a:pt x="127490" y="7169"/>
                  <a:pt x="120956" y="9614"/>
                </a:cubicBezTo>
                <a:cubicBezTo>
                  <a:pt x="114422" y="12059"/>
                  <a:pt x="107868" y="14398"/>
                  <a:pt x="100976" y="15642"/>
                </a:cubicBezTo>
                <a:cubicBezTo>
                  <a:pt x="94604" y="16772"/>
                  <a:pt x="88089" y="17146"/>
                  <a:pt x="81595" y="17146"/>
                </a:cubicBezTo>
                <a:cubicBezTo>
                  <a:pt x="81065" y="17146"/>
                  <a:pt x="80535" y="17143"/>
                  <a:pt x="80005" y="17138"/>
                </a:cubicBezTo>
                <a:cubicBezTo>
                  <a:pt x="69188" y="17028"/>
                  <a:pt x="58383" y="16033"/>
                  <a:pt x="47572" y="16033"/>
                </a:cubicBezTo>
                <a:cubicBezTo>
                  <a:pt x="43933" y="16033"/>
                  <a:pt x="40293" y="16146"/>
                  <a:pt x="36652" y="16443"/>
                </a:cubicBezTo>
                <a:cubicBezTo>
                  <a:pt x="24175" y="17454"/>
                  <a:pt x="12288" y="21649"/>
                  <a:pt x="0" y="23693"/>
                </a:cubicBezTo>
                <a:lnTo>
                  <a:pt x="0" y="31575"/>
                </a:lnTo>
                <a:lnTo>
                  <a:pt x="173351" y="31575"/>
                </a:lnTo>
                <a:lnTo>
                  <a:pt x="173351" y="3"/>
                </a:lnTo>
                <a:cubicBezTo>
                  <a:pt x="173000" y="1"/>
                  <a:pt x="172648" y="0"/>
                  <a:pt x="1722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-40675" y="135855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rgbClr val="FFFF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1206938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4988538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326850" y="14391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08450" y="14391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-40687" y="86400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085197" y="223450"/>
            <a:ext cx="930729" cy="1581765"/>
            <a:chOff x="7457711" y="2910223"/>
            <a:chExt cx="787685" cy="1338550"/>
          </a:xfrm>
        </p:grpSpPr>
        <p:sp>
          <p:nvSpPr>
            <p:cNvPr id="57" name="Google Shape;57;p6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5330375" y="1360575"/>
            <a:ext cx="2808000" cy="13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5330375" y="2759625"/>
            <a:ext cx="2808000" cy="10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 rot="10800000" flipH="1">
            <a:off x="7812136" y="2809040"/>
            <a:ext cx="1244385" cy="2114776"/>
            <a:chOff x="7457711" y="2910223"/>
            <a:chExt cx="787685" cy="1338550"/>
          </a:xfrm>
        </p:grpSpPr>
        <p:sp>
          <p:nvSpPr>
            <p:cNvPr id="68" name="Google Shape;68;p7"/>
            <p:cNvSpPr/>
            <p:nvPr/>
          </p:nvSpPr>
          <p:spPr>
            <a:xfrm>
              <a:off x="7929918" y="3775415"/>
              <a:ext cx="150794" cy="119356"/>
            </a:xfrm>
            <a:custGeom>
              <a:avLst/>
              <a:gdLst/>
              <a:ahLst/>
              <a:cxnLst/>
              <a:rect l="l" t="t" r="r" b="b"/>
              <a:pathLst>
                <a:path w="5895" h="4666" extrusionOk="0">
                  <a:moveTo>
                    <a:pt x="2378" y="0"/>
                  </a:moveTo>
                  <a:cubicBezTo>
                    <a:pt x="864" y="0"/>
                    <a:pt x="223" y="1853"/>
                    <a:pt x="223" y="1853"/>
                  </a:cubicBezTo>
                  <a:cubicBezTo>
                    <a:pt x="0" y="3922"/>
                    <a:pt x="1731" y="4666"/>
                    <a:pt x="2951" y="4666"/>
                  </a:cubicBezTo>
                  <a:cubicBezTo>
                    <a:pt x="3309" y="4666"/>
                    <a:pt x="3623" y="4601"/>
                    <a:pt x="3831" y="4488"/>
                  </a:cubicBezTo>
                  <a:cubicBezTo>
                    <a:pt x="4747" y="3988"/>
                    <a:pt x="5894" y="1582"/>
                    <a:pt x="3540" y="326"/>
                  </a:cubicBezTo>
                  <a:cubicBezTo>
                    <a:pt x="3107" y="95"/>
                    <a:pt x="2720" y="0"/>
                    <a:pt x="2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8045105" y="3417065"/>
              <a:ext cx="200291" cy="152227"/>
            </a:xfrm>
            <a:custGeom>
              <a:avLst/>
              <a:gdLst/>
              <a:ahLst/>
              <a:cxnLst/>
              <a:rect l="l" t="t" r="r" b="b"/>
              <a:pathLst>
                <a:path w="7830" h="5951" extrusionOk="0">
                  <a:moveTo>
                    <a:pt x="3807" y="0"/>
                  </a:moveTo>
                  <a:cubicBezTo>
                    <a:pt x="2416" y="0"/>
                    <a:pt x="1" y="1325"/>
                    <a:pt x="1054" y="4138"/>
                  </a:cubicBezTo>
                  <a:cubicBezTo>
                    <a:pt x="1590" y="5567"/>
                    <a:pt x="2555" y="5951"/>
                    <a:pt x="3438" y="5951"/>
                  </a:cubicBezTo>
                  <a:cubicBezTo>
                    <a:pt x="4464" y="5951"/>
                    <a:pt x="5378" y="5433"/>
                    <a:pt x="5378" y="5433"/>
                  </a:cubicBezTo>
                  <a:cubicBezTo>
                    <a:pt x="7829" y="3185"/>
                    <a:pt x="5440" y="322"/>
                    <a:pt x="4182" y="38"/>
                  </a:cubicBezTo>
                  <a:cubicBezTo>
                    <a:pt x="4070" y="13"/>
                    <a:pt x="3943" y="0"/>
                    <a:pt x="38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7669053" y="3529284"/>
              <a:ext cx="165400" cy="126647"/>
            </a:xfrm>
            <a:custGeom>
              <a:avLst/>
              <a:gdLst/>
              <a:ahLst/>
              <a:cxnLst/>
              <a:rect l="l" t="t" r="r" b="b"/>
              <a:pathLst>
                <a:path w="6466" h="4951" extrusionOk="0">
                  <a:moveTo>
                    <a:pt x="3955" y="1"/>
                  </a:moveTo>
                  <a:cubicBezTo>
                    <a:pt x="3507" y="1"/>
                    <a:pt x="3006" y="134"/>
                    <a:pt x="2460" y="455"/>
                  </a:cubicBezTo>
                  <a:cubicBezTo>
                    <a:pt x="0" y="1906"/>
                    <a:pt x="2005" y="4339"/>
                    <a:pt x="2005" y="4339"/>
                  </a:cubicBezTo>
                  <a:cubicBezTo>
                    <a:pt x="2572" y="4775"/>
                    <a:pt x="3128" y="4951"/>
                    <a:pt x="3642" y="4951"/>
                  </a:cubicBezTo>
                  <a:cubicBezTo>
                    <a:pt x="5198" y="4951"/>
                    <a:pt x="6383" y="3348"/>
                    <a:pt x="6423" y="2509"/>
                  </a:cubicBezTo>
                  <a:cubicBezTo>
                    <a:pt x="6465" y="1640"/>
                    <a:pt x="5531" y="1"/>
                    <a:pt x="3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7777512" y="4176561"/>
              <a:ext cx="94339" cy="72212"/>
            </a:xfrm>
            <a:custGeom>
              <a:avLst/>
              <a:gdLst/>
              <a:ahLst/>
              <a:cxnLst/>
              <a:rect l="l" t="t" r="r" b="b"/>
              <a:pathLst>
                <a:path w="3688" h="2823" extrusionOk="0">
                  <a:moveTo>
                    <a:pt x="2256" y="1"/>
                  </a:moveTo>
                  <a:cubicBezTo>
                    <a:pt x="2001" y="1"/>
                    <a:pt x="1715" y="77"/>
                    <a:pt x="1404" y="260"/>
                  </a:cubicBezTo>
                  <a:cubicBezTo>
                    <a:pt x="1" y="1087"/>
                    <a:pt x="1145" y="2473"/>
                    <a:pt x="1145" y="2473"/>
                  </a:cubicBezTo>
                  <a:cubicBezTo>
                    <a:pt x="1469" y="2723"/>
                    <a:pt x="1785" y="2823"/>
                    <a:pt x="2079" y="2823"/>
                  </a:cubicBezTo>
                  <a:cubicBezTo>
                    <a:pt x="2965" y="2823"/>
                    <a:pt x="3640" y="1909"/>
                    <a:pt x="3664" y="1431"/>
                  </a:cubicBezTo>
                  <a:cubicBezTo>
                    <a:pt x="3687" y="936"/>
                    <a:pt x="3155" y="1"/>
                    <a:pt x="2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872951" y="3030449"/>
              <a:ext cx="180620" cy="153147"/>
            </a:xfrm>
            <a:custGeom>
              <a:avLst/>
              <a:gdLst/>
              <a:ahLst/>
              <a:cxnLst/>
              <a:rect l="l" t="t" r="r" b="b"/>
              <a:pathLst>
                <a:path w="7061" h="5987" extrusionOk="0">
                  <a:moveTo>
                    <a:pt x="3803" y="1"/>
                  </a:moveTo>
                  <a:cubicBezTo>
                    <a:pt x="2805" y="1"/>
                    <a:pt x="1871" y="347"/>
                    <a:pt x="1467" y="765"/>
                  </a:cubicBezTo>
                  <a:cubicBezTo>
                    <a:pt x="506" y="1757"/>
                    <a:pt x="0" y="5245"/>
                    <a:pt x="3466" y="5910"/>
                  </a:cubicBezTo>
                  <a:cubicBezTo>
                    <a:pt x="3739" y="5962"/>
                    <a:pt x="3991" y="5986"/>
                    <a:pt x="4224" y="5986"/>
                  </a:cubicBezTo>
                  <a:cubicBezTo>
                    <a:pt x="6952" y="5986"/>
                    <a:pt x="7060" y="2679"/>
                    <a:pt x="7060" y="2679"/>
                  </a:cubicBezTo>
                  <a:cubicBezTo>
                    <a:pt x="6664" y="655"/>
                    <a:pt x="5174" y="1"/>
                    <a:pt x="3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457711" y="2910223"/>
              <a:ext cx="180672" cy="153122"/>
            </a:xfrm>
            <a:custGeom>
              <a:avLst/>
              <a:gdLst/>
              <a:ahLst/>
              <a:cxnLst/>
              <a:rect l="l" t="t" r="r" b="b"/>
              <a:pathLst>
                <a:path w="7063" h="5986" extrusionOk="0">
                  <a:moveTo>
                    <a:pt x="3804" y="1"/>
                  </a:moveTo>
                  <a:cubicBezTo>
                    <a:pt x="2807" y="1"/>
                    <a:pt x="1874" y="347"/>
                    <a:pt x="1469" y="764"/>
                  </a:cubicBezTo>
                  <a:cubicBezTo>
                    <a:pt x="508" y="1756"/>
                    <a:pt x="1" y="5246"/>
                    <a:pt x="3469" y="5909"/>
                  </a:cubicBezTo>
                  <a:cubicBezTo>
                    <a:pt x="3741" y="5962"/>
                    <a:pt x="3993" y="5986"/>
                    <a:pt x="4226" y="5986"/>
                  </a:cubicBezTo>
                  <a:cubicBezTo>
                    <a:pt x="6954" y="5986"/>
                    <a:pt x="7063" y="2679"/>
                    <a:pt x="7063" y="2679"/>
                  </a:cubicBezTo>
                  <a:cubicBezTo>
                    <a:pt x="6665" y="655"/>
                    <a:pt x="5174" y="1"/>
                    <a:pt x="3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 rot="9827327">
            <a:off x="-1889207" y="-1134235"/>
            <a:ext cx="9225537" cy="4703866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919650" y="450150"/>
            <a:ext cx="3267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subTitle" idx="1"/>
          </p:nvPr>
        </p:nvSpPr>
        <p:spPr>
          <a:xfrm>
            <a:off x="2549400" y="1134050"/>
            <a:ext cx="40452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4866500" y="2074175"/>
            <a:ext cx="3837000" cy="2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flipH="1">
            <a:off x="-40687" y="86400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rot="-5400000">
            <a:off x="2740368" y="-5527061"/>
            <a:ext cx="4763096" cy="9892816"/>
          </a:xfrm>
          <a:custGeom>
            <a:avLst/>
            <a:gdLst/>
            <a:ahLst/>
            <a:cxnLst/>
            <a:rect l="l" t="t" r="r" b="b"/>
            <a:pathLst>
              <a:path w="35230" h="52975" extrusionOk="0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 rot="-5400000">
            <a:off x="2672868" y="-5621561"/>
            <a:ext cx="4763096" cy="9892816"/>
          </a:xfrm>
          <a:custGeom>
            <a:avLst/>
            <a:gdLst/>
            <a:ahLst/>
            <a:cxnLst/>
            <a:rect l="l" t="t" r="r" b="b"/>
            <a:pathLst>
              <a:path w="35230" h="52975" extrusionOk="0">
                <a:moveTo>
                  <a:pt x="15529" y="1"/>
                </a:moveTo>
                <a:cubicBezTo>
                  <a:pt x="10791" y="1"/>
                  <a:pt x="6206" y="1644"/>
                  <a:pt x="3953" y="5493"/>
                </a:cubicBezTo>
                <a:cubicBezTo>
                  <a:pt x="3598" y="6090"/>
                  <a:pt x="3324" y="6719"/>
                  <a:pt x="3098" y="7364"/>
                </a:cubicBezTo>
                <a:cubicBezTo>
                  <a:pt x="2275" y="9881"/>
                  <a:pt x="2372" y="12607"/>
                  <a:pt x="2856" y="15204"/>
                </a:cubicBezTo>
                <a:cubicBezTo>
                  <a:pt x="3227" y="17123"/>
                  <a:pt x="3808" y="18994"/>
                  <a:pt x="3969" y="20946"/>
                </a:cubicBezTo>
                <a:cubicBezTo>
                  <a:pt x="4243" y="24285"/>
                  <a:pt x="3275" y="27576"/>
                  <a:pt x="2259" y="30753"/>
                </a:cubicBezTo>
                <a:cubicBezTo>
                  <a:pt x="969" y="34818"/>
                  <a:pt x="1" y="38641"/>
                  <a:pt x="1469" y="42835"/>
                </a:cubicBezTo>
                <a:cubicBezTo>
                  <a:pt x="3798" y="49427"/>
                  <a:pt x="10743" y="52975"/>
                  <a:pt x="17540" y="52975"/>
                </a:cubicBezTo>
                <a:cubicBezTo>
                  <a:pt x="20156" y="52975"/>
                  <a:pt x="22751" y="52449"/>
                  <a:pt x="25051" y="51368"/>
                </a:cubicBezTo>
                <a:cubicBezTo>
                  <a:pt x="33842" y="47239"/>
                  <a:pt x="35229" y="35705"/>
                  <a:pt x="34939" y="27043"/>
                </a:cubicBezTo>
                <a:cubicBezTo>
                  <a:pt x="34697" y="19543"/>
                  <a:pt x="33713" y="9316"/>
                  <a:pt x="27680" y="4058"/>
                </a:cubicBezTo>
                <a:cubicBezTo>
                  <a:pt x="24779" y="1520"/>
                  <a:pt x="20083" y="1"/>
                  <a:pt x="155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40687" y="854150"/>
            <a:ext cx="9225360" cy="4703873"/>
          </a:xfrm>
          <a:custGeom>
            <a:avLst/>
            <a:gdLst/>
            <a:ahLst/>
            <a:cxnLst/>
            <a:rect l="l" t="t" r="r" b="b"/>
            <a:pathLst>
              <a:path w="173352" h="89406" extrusionOk="0">
                <a:moveTo>
                  <a:pt x="173352" y="0"/>
                </a:moveTo>
                <a:cubicBezTo>
                  <a:pt x="172572" y="169"/>
                  <a:pt x="171813" y="338"/>
                  <a:pt x="171033" y="527"/>
                </a:cubicBezTo>
                <a:cubicBezTo>
                  <a:pt x="152107" y="4974"/>
                  <a:pt x="134066" y="13152"/>
                  <a:pt x="119144" y="25734"/>
                </a:cubicBezTo>
                <a:cubicBezTo>
                  <a:pt x="111957" y="31783"/>
                  <a:pt x="105191" y="38464"/>
                  <a:pt x="97225" y="43544"/>
                </a:cubicBezTo>
                <a:cubicBezTo>
                  <a:pt x="89047" y="48749"/>
                  <a:pt x="79626" y="49550"/>
                  <a:pt x="70163" y="49803"/>
                </a:cubicBezTo>
                <a:cubicBezTo>
                  <a:pt x="60341" y="50035"/>
                  <a:pt x="50625" y="50688"/>
                  <a:pt x="41036" y="52880"/>
                </a:cubicBezTo>
                <a:cubicBezTo>
                  <a:pt x="31678" y="55009"/>
                  <a:pt x="22594" y="58423"/>
                  <a:pt x="14248" y="63208"/>
                </a:cubicBezTo>
                <a:cubicBezTo>
                  <a:pt x="9126" y="66179"/>
                  <a:pt x="4342" y="69720"/>
                  <a:pt x="0" y="73767"/>
                </a:cubicBezTo>
                <a:lnTo>
                  <a:pt x="0" y="89405"/>
                </a:lnTo>
                <a:lnTo>
                  <a:pt x="173352" y="89405"/>
                </a:lnTo>
                <a:lnTo>
                  <a:pt x="1733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311700" y="3069625"/>
            <a:ext cx="8520600" cy="7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side-view-woman-looking-tablet-smiling_7088033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hoto/casual-girl-surfing-laptop-home_1906673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flat-lay-pink-workplace-arrangement-with-copy-space_6598851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vector/planning-elements-sample_316891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freepik.com/free-photo/side-view-businesswoman-writing-schedule-diary-workplace_2900500.htm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vector/planning-elements-sample_3168912.htm" TargetMode="External"/><Relationship Id="rId5" Type="http://schemas.openxmlformats.org/officeDocument/2006/relationships/hyperlink" Target="https://www.freepik.com/free-photo/side-view-businesswoman-writing-schedule-diary-workplace_2900500.htm" TargetMode="External"/><Relationship Id="rId10" Type="http://schemas.openxmlformats.org/officeDocument/2006/relationships/hyperlink" Target="https://www.freepik.com/free-vector/cute-colorful-calendar_6671714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boy-doing-homework-with-laptop_3595456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long-view-man-using-his-laptop-indoors_6446818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8"/>
          <p:cNvGrpSpPr/>
          <p:nvPr/>
        </p:nvGrpSpPr>
        <p:grpSpPr>
          <a:xfrm>
            <a:off x="1773838" y="502800"/>
            <a:ext cx="5495250" cy="4072498"/>
            <a:chOff x="1773838" y="502800"/>
            <a:chExt cx="5495250" cy="4072498"/>
          </a:xfrm>
        </p:grpSpPr>
        <p:sp>
          <p:nvSpPr>
            <p:cNvPr id="268" name="Google Shape;268;p38"/>
            <p:cNvSpPr/>
            <p:nvPr/>
          </p:nvSpPr>
          <p:spPr>
            <a:xfrm rot="5400000">
              <a:off x="2467376" y="-190739"/>
              <a:ext cx="4007098" cy="5394175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rot="5400000">
              <a:off x="2568451" y="-125339"/>
              <a:ext cx="4007098" cy="5394175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8"/>
          <p:cNvSpPr txBox="1">
            <a:spLocks noGrp="1"/>
          </p:cNvSpPr>
          <p:nvPr>
            <p:ph type="ctrTitle"/>
          </p:nvPr>
        </p:nvSpPr>
        <p:spPr>
          <a:xfrm>
            <a:off x="2294250" y="1635647"/>
            <a:ext cx="4555500" cy="1872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PET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SHOP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5"/>
          <p:cNvSpPr/>
          <p:nvPr/>
        </p:nvSpPr>
        <p:spPr>
          <a:xfrm>
            <a:off x="651300" y="1181525"/>
            <a:ext cx="7841400" cy="3625200"/>
          </a:xfrm>
          <a:prstGeom prst="roundRect">
            <a:avLst>
              <a:gd name="adj" fmla="val 44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5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Jadwal/Target</a:t>
            </a:r>
            <a:endParaRPr dirty="0"/>
          </a:p>
        </p:txBody>
      </p:sp>
      <p:graphicFrame>
        <p:nvGraphicFramePr>
          <p:cNvPr id="639" name="Google Shape;639;p55"/>
          <p:cNvGraphicFramePr/>
          <p:nvPr/>
        </p:nvGraphicFramePr>
        <p:xfrm>
          <a:off x="811125" y="1333375"/>
          <a:ext cx="7521750" cy="2788710"/>
        </p:xfrm>
        <a:graphic>
          <a:graphicData uri="http://schemas.openxmlformats.org/drawingml/2006/table">
            <a:tbl>
              <a:tblPr>
                <a:noFill/>
                <a:tableStyleId>{D1BF352E-9C69-4E45-8A8A-CF1CCCF179FD}</a:tableStyleId>
              </a:tblPr>
              <a:tblGrid>
                <a:gridCol w="1253625"/>
                <a:gridCol w="1253625"/>
                <a:gridCol w="1253625"/>
                <a:gridCol w="1253625"/>
                <a:gridCol w="1253625"/>
                <a:gridCol w="12536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Hour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Monday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Tuesday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Wednesday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Thursday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Friday</a:t>
                      </a:r>
                      <a:endParaRPr sz="15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8:00 / 9:00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1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3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5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/ 10:00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1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2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3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5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 / 11:00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Activities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3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Lesson 4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Review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/ 12:00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Activities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Activities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Activities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/ 13:00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Activities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Exam</a:t>
                      </a: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13:00 / 14:00</a:t>
                      </a:r>
                      <a:endParaRPr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0" name="Google Shape;640;p55"/>
          <p:cNvGraphicFramePr/>
          <p:nvPr/>
        </p:nvGraphicFramePr>
        <p:xfrm>
          <a:off x="811125" y="4229400"/>
          <a:ext cx="7521750" cy="426690"/>
        </p:xfrm>
        <a:graphic>
          <a:graphicData uri="http://schemas.openxmlformats.org/drawingml/2006/table">
            <a:tbl>
              <a:tblPr>
                <a:noFill/>
                <a:tableStyleId>{D1BF352E-9C69-4E45-8A8A-CF1CCCF179FD}</a:tableStyleId>
              </a:tblPr>
              <a:tblGrid>
                <a:gridCol w="1253625"/>
                <a:gridCol w="62681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Notes</a:t>
                      </a:r>
                      <a:endParaRPr sz="1600">
                        <a:solidFill>
                          <a:schemeClr val="lt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1" name="Google Shape;641;p55"/>
          <p:cNvSpPr txBox="1"/>
          <p:nvPr/>
        </p:nvSpPr>
        <p:spPr>
          <a:xfrm>
            <a:off x="2156775" y="4290900"/>
            <a:ext cx="3668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Make a quiz game as a review activity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6"/>
          <p:cNvSpPr/>
          <p:nvPr/>
        </p:nvSpPr>
        <p:spPr>
          <a:xfrm rot="5400000">
            <a:off x="2445406" y="312150"/>
            <a:ext cx="624300" cy="2556000"/>
          </a:xfrm>
          <a:prstGeom prst="round2SameRect">
            <a:avLst>
              <a:gd name="adj1" fmla="val 23962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6"/>
          <p:cNvSpPr/>
          <p:nvPr/>
        </p:nvSpPr>
        <p:spPr>
          <a:xfrm rot="5400000">
            <a:off x="6227006" y="312150"/>
            <a:ext cx="624300" cy="2556000"/>
          </a:xfrm>
          <a:prstGeom prst="round2SameRect">
            <a:avLst>
              <a:gd name="adj1" fmla="val 23962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6"/>
          <p:cNvSpPr/>
          <p:nvPr/>
        </p:nvSpPr>
        <p:spPr>
          <a:xfrm rot="5400000">
            <a:off x="2364456" y="392700"/>
            <a:ext cx="624300" cy="2556000"/>
          </a:xfrm>
          <a:prstGeom prst="round2SameRect">
            <a:avLst>
              <a:gd name="adj1" fmla="val 2396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6"/>
          <p:cNvSpPr txBox="1">
            <a:spLocks noGrp="1"/>
          </p:cNvSpPr>
          <p:nvPr>
            <p:ph type="body" idx="2"/>
          </p:nvPr>
        </p:nvSpPr>
        <p:spPr>
          <a:xfrm>
            <a:off x="5108444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</p:txBody>
      </p:sp>
      <p:sp>
        <p:nvSpPr>
          <p:cNvPr id="650" name="Google Shape;650;p56"/>
          <p:cNvSpPr/>
          <p:nvPr/>
        </p:nvSpPr>
        <p:spPr>
          <a:xfrm rot="5400000">
            <a:off x="6146056" y="392700"/>
            <a:ext cx="624300" cy="2556000"/>
          </a:xfrm>
          <a:prstGeom prst="round2SameRect">
            <a:avLst>
              <a:gd name="adj1" fmla="val 2396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56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ASUMSI</a:t>
            </a:r>
            <a:endParaRPr dirty="0"/>
          </a:p>
        </p:txBody>
      </p:sp>
      <p:sp>
        <p:nvSpPr>
          <p:cNvPr id="652" name="Google Shape;652;p56"/>
          <p:cNvSpPr txBox="1">
            <a:spLocks noGrp="1"/>
          </p:cNvSpPr>
          <p:nvPr>
            <p:ph type="title" idx="3"/>
          </p:nvPr>
        </p:nvSpPr>
        <p:spPr>
          <a:xfrm>
            <a:off x="1446756" y="14391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/>
          </a:p>
        </p:txBody>
      </p:sp>
      <p:sp>
        <p:nvSpPr>
          <p:cNvPr id="653" name="Google Shape;653;p56"/>
          <p:cNvSpPr txBox="1">
            <a:spLocks noGrp="1"/>
          </p:cNvSpPr>
          <p:nvPr>
            <p:ph type="title" idx="4"/>
          </p:nvPr>
        </p:nvSpPr>
        <p:spPr>
          <a:xfrm>
            <a:off x="5228356" y="1439100"/>
            <a:ext cx="2459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</a:t>
            </a:r>
            <a:endParaRPr/>
          </a:p>
        </p:txBody>
      </p:sp>
      <p:sp>
        <p:nvSpPr>
          <p:cNvPr id="654" name="Google Shape;654;p56"/>
          <p:cNvSpPr txBox="1">
            <a:spLocks noGrp="1"/>
          </p:cNvSpPr>
          <p:nvPr>
            <p:ph type="body" idx="2"/>
          </p:nvPr>
        </p:nvSpPr>
        <p:spPr>
          <a:xfrm>
            <a:off x="1322244" y="2028700"/>
            <a:ext cx="2708700" cy="25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Enter information about the lesson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Timeline Always Works Well</a:t>
            </a:r>
            <a:endParaRPr/>
          </a:p>
        </p:txBody>
      </p:sp>
      <p:grpSp>
        <p:nvGrpSpPr>
          <p:cNvPr id="699" name="Google Shape;699;p59"/>
          <p:cNvGrpSpPr/>
          <p:nvPr/>
        </p:nvGrpSpPr>
        <p:grpSpPr>
          <a:xfrm>
            <a:off x="1643165" y="2677878"/>
            <a:ext cx="5857816" cy="1094341"/>
            <a:chOff x="1643165" y="2727170"/>
            <a:chExt cx="5857816" cy="1094341"/>
          </a:xfrm>
        </p:grpSpPr>
        <p:sp>
          <p:nvSpPr>
            <p:cNvPr id="700" name="Google Shape;700;p59"/>
            <p:cNvSpPr/>
            <p:nvPr/>
          </p:nvSpPr>
          <p:spPr>
            <a:xfrm>
              <a:off x="4432777" y="3227912"/>
              <a:ext cx="1394700" cy="9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59"/>
            <p:cNvGrpSpPr/>
            <p:nvPr/>
          </p:nvGrpSpPr>
          <p:grpSpPr>
            <a:xfrm>
              <a:off x="5244177" y="2727170"/>
              <a:ext cx="65807" cy="593616"/>
              <a:chOff x="845575" y="2129077"/>
              <a:chExt cx="92400" cy="846451"/>
            </a:xfrm>
          </p:grpSpPr>
          <p:cxnSp>
            <p:nvCxnSpPr>
              <p:cNvPr id="702" name="Google Shape;702;p59"/>
              <p:cNvCxnSpPr/>
              <p:nvPr/>
            </p:nvCxnSpPr>
            <p:spPr>
              <a:xfrm>
                <a:off x="891762" y="2169128"/>
                <a:ext cx="0" cy="80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03" name="Google Shape;703;p59"/>
              <p:cNvSpPr/>
              <p:nvPr/>
            </p:nvSpPr>
            <p:spPr>
              <a:xfrm>
                <a:off x="845575" y="2129077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59"/>
            <p:cNvSpPr/>
            <p:nvPr/>
          </p:nvSpPr>
          <p:spPr>
            <a:xfrm>
              <a:off x="1643165" y="3227912"/>
              <a:ext cx="1394700" cy="9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59"/>
            <p:cNvGrpSpPr/>
            <p:nvPr/>
          </p:nvGrpSpPr>
          <p:grpSpPr>
            <a:xfrm>
              <a:off x="2447024" y="2727170"/>
              <a:ext cx="65807" cy="593616"/>
              <a:chOff x="845575" y="2129077"/>
              <a:chExt cx="92400" cy="846451"/>
            </a:xfrm>
          </p:grpSpPr>
          <p:cxnSp>
            <p:nvCxnSpPr>
              <p:cNvPr id="706" name="Google Shape;706;p59"/>
              <p:cNvCxnSpPr/>
              <p:nvPr/>
            </p:nvCxnSpPr>
            <p:spPr>
              <a:xfrm>
                <a:off x="891768" y="2169128"/>
                <a:ext cx="0" cy="80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07" name="Google Shape;707;p59"/>
              <p:cNvSpPr/>
              <p:nvPr/>
            </p:nvSpPr>
            <p:spPr>
              <a:xfrm>
                <a:off x="845575" y="2129077"/>
                <a:ext cx="92400" cy="92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8" name="Google Shape;708;p59"/>
            <p:cNvSpPr/>
            <p:nvPr/>
          </p:nvSpPr>
          <p:spPr>
            <a:xfrm>
              <a:off x="3037972" y="3227912"/>
              <a:ext cx="1394700" cy="9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59"/>
            <p:cNvGrpSpPr/>
            <p:nvPr/>
          </p:nvGrpSpPr>
          <p:grpSpPr>
            <a:xfrm rot="10800000">
              <a:off x="3848841" y="3227956"/>
              <a:ext cx="65807" cy="593556"/>
              <a:chOff x="2070100" y="2129077"/>
              <a:chExt cx="92400" cy="846365"/>
            </a:xfrm>
          </p:grpSpPr>
          <p:cxnSp>
            <p:nvCxnSpPr>
              <p:cNvPr id="710" name="Google Shape;710;p59"/>
              <p:cNvCxnSpPr/>
              <p:nvPr/>
            </p:nvCxnSpPr>
            <p:spPr>
              <a:xfrm>
                <a:off x="2116290" y="2169042"/>
                <a:ext cx="0" cy="80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1" name="Google Shape;711;p59"/>
              <p:cNvSpPr/>
              <p:nvPr/>
            </p:nvSpPr>
            <p:spPr>
              <a:xfrm>
                <a:off x="2070100" y="2129077"/>
                <a:ext cx="92400" cy="92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59"/>
            <p:cNvSpPr/>
            <p:nvPr/>
          </p:nvSpPr>
          <p:spPr>
            <a:xfrm>
              <a:off x="5827581" y="3227912"/>
              <a:ext cx="1673400" cy="9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59"/>
            <p:cNvGrpSpPr/>
            <p:nvPr/>
          </p:nvGrpSpPr>
          <p:grpSpPr>
            <a:xfrm rot="10800000">
              <a:off x="6634365" y="3227956"/>
              <a:ext cx="65807" cy="593556"/>
              <a:chOff x="2070100" y="2129077"/>
              <a:chExt cx="92400" cy="846365"/>
            </a:xfrm>
          </p:grpSpPr>
          <p:cxnSp>
            <p:nvCxnSpPr>
              <p:cNvPr id="714" name="Google Shape;714;p59"/>
              <p:cNvCxnSpPr/>
              <p:nvPr/>
            </p:nvCxnSpPr>
            <p:spPr>
              <a:xfrm>
                <a:off x="2116288" y="2169042"/>
                <a:ext cx="0" cy="80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5" name="Google Shape;715;p59"/>
              <p:cNvSpPr/>
              <p:nvPr/>
            </p:nvSpPr>
            <p:spPr>
              <a:xfrm>
                <a:off x="2070100" y="2129077"/>
                <a:ext cx="92400" cy="9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6" name="Google Shape;716;p59"/>
          <p:cNvSpPr txBox="1"/>
          <p:nvPr/>
        </p:nvSpPr>
        <p:spPr>
          <a:xfrm>
            <a:off x="1677463" y="1842734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Day 1</a:t>
            </a:r>
            <a:endParaRPr sz="1800"/>
          </a:p>
        </p:txBody>
      </p:sp>
      <p:sp>
        <p:nvSpPr>
          <p:cNvPr id="717" name="Google Shape;717;p59"/>
          <p:cNvSpPr txBox="1">
            <a:spLocks noGrp="1"/>
          </p:cNvSpPr>
          <p:nvPr>
            <p:ph type="body" idx="4294967295"/>
          </p:nvPr>
        </p:nvSpPr>
        <p:spPr>
          <a:xfrm>
            <a:off x="1677463" y="2125138"/>
            <a:ext cx="1598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Despite being red, Mars is a cold place</a:t>
            </a:r>
            <a:endParaRPr sz="1200"/>
          </a:p>
        </p:txBody>
      </p:sp>
      <p:sp>
        <p:nvSpPr>
          <p:cNvPr id="718" name="Google Shape;718;p59"/>
          <p:cNvSpPr txBox="1"/>
          <p:nvPr/>
        </p:nvSpPr>
        <p:spPr>
          <a:xfrm>
            <a:off x="3082325" y="3792258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Day 2</a:t>
            </a:r>
            <a:endParaRPr sz="1800"/>
          </a:p>
        </p:txBody>
      </p:sp>
      <p:sp>
        <p:nvSpPr>
          <p:cNvPr id="719" name="Google Shape;719;p59"/>
          <p:cNvSpPr txBox="1">
            <a:spLocks noGrp="1"/>
          </p:cNvSpPr>
          <p:nvPr>
            <p:ph type="body" idx="4294967295"/>
          </p:nvPr>
        </p:nvSpPr>
        <p:spPr>
          <a:xfrm>
            <a:off x="3082325" y="4074662"/>
            <a:ext cx="1598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Mercury is the closest planet to the Sun</a:t>
            </a:r>
            <a:endParaRPr sz="1200"/>
          </a:p>
        </p:txBody>
      </p:sp>
      <p:sp>
        <p:nvSpPr>
          <p:cNvPr id="720" name="Google Shape;720;p59"/>
          <p:cNvSpPr txBox="1"/>
          <p:nvPr/>
        </p:nvSpPr>
        <p:spPr>
          <a:xfrm>
            <a:off x="4477738" y="1842734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Day 3</a:t>
            </a:r>
            <a:endParaRPr sz="1800"/>
          </a:p>
        </p:txBody>
      </p:sp>
      <p:sp>
        <p:nvSpPr>
          <p:cNvPr id="721" name="Google Shape;721;p59"/>
          <p:cNvSpPr txBox="1">
            <a:spLocks noGrp="1"/>
          </p:cNvSpPr>
          <p:nvPr>
            <p:ph type="body" idx="4294967295"/>
          </p:nvPr>
        </p:nvSpPr>
        <p:spPr>
          <a:xfrm>
            <a:off x="4477738" y="2125138"/>
            <a:ext cx="1598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Jupiter is the biggest planet of them all</a:t>
            </a:r>
            <a:endParaRPr sz="1200"/>
          </a:p>
        </p:txBody>
      </p:sp>
      <p:sp>
        <p:nvSpPr>
          <p:cNvPr id="722" name="Google Shape;722;p59"/>
          <p:cNvSpPr txBox="1"/>
          <p:nvPr/>
        </p:nvSpPr>
        <p:spPr>
          <a:xfrm>
            <a:off x="5867838" y="3792258"/>
            <a:ext cx="15987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Day 4</a:t>
            </a:r>
            <a:endParaRPr sz="1800"/>
          </a:p>
        </p:txBody>
      </p:sp>
      <p:sp>
        <p:nvSpPr>
          <p:cNvPr id="723" name="Google Shape;723;p59"/>
          <p:cNvSpPr txBox="1">
            <a:spLocks noGrp="1"/>
          </p:cNvSpPr>
          <p:nvPr>
            <p:ph type="body" idx="4294967295"/>
          </p:nvPr>
        </p:nvSpPr>
        <p:spPr>
          <a:xfrm>
            <a:off x="5867838" y="4074662"/>
            <a:ext cx="1598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Saturn is a gas giant and has rings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60"/>
          <p:cNvGrpSpPr/>
          <p:nvPr/>
        </p:nvGrpSpPr>
        <p:grpSpPr>
          <a:xfrm>
            <a:off x="1397567" y="909150"/>
            <a:ext cx="6348867" cy="3433205"/>
            <a:chOff x="1516333" y="909150"/>
            <a:chExt cx="6348867" cy="3433205"/>
          </a:xfrm>
        </p:grpSpPr>
        <p:sp>
          <p:nvSpPr>
            <p:cNvPr id="729" name="Google Shape;729;p60"/>
            <p:cNvSpPr/>
            <p:nvPr/>
          </p:nvSpPr>
          <p:spPr>
            <a:xfrm rot="5400000">
              <a:off x="2987196" y="-420395"/>
              <a:ext cx="3291888" cy="6233614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0"/>
            <p:cNvSpPr/>
            <p:nvPr/>
          </p:nvSpPr>
          <p:spPr>
            <a:xfrm rot="5400000">
              <a:off x="3102449" y="-561713"/>
              <a:ext cx="3291888" cy="6233614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60"/>
          <p:cNvSpPr txBox="1">
            <a:spLocks noGrp="1"/>
          </p:cNvSpPr>
          <p:nvPr>
            <p:ph type="title"/>
          </p:nvPr>
        </p:nvSpPr>
        <p:spPr>
          <a:xfrm>
            <a:off x="311700" y="1669763"/>
            <a:ext cx="8520600" cy="13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98,300</a:t>
            </a:r>
            <a:endParaRPr/>
          </a:p>
        </p:txBody>
      </p:sp>
      <p:sp>
        <p:nvSpPr>
          <p:cNvPr id="732" name="Google Shape;732;p60"/>
          <p:cNvSpPr txBox="1">
            <a:spLocks noGrp="1"/>
          </p:cNvSpPr>
          <p:nvPr>
            <p:ph type="body" idx="1"/>
          </p:nvPr>
        </p:nvSpPr>
        <p:spPr>
          <a:xfrm>
            <a:off x="311700" y="3055538"/>
            <a:ext cx="85206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61"/>
          <p:cNvGrpSpPr/>
          <p:nvPr/>
        </p:nvGrpSpPr>
        <p:grpSpPr>
          <a:xfrm>
            <a:off x="704533" y="320593"/>
            <a:ext cx="2599191" cy="1952226"/>
            <a:chOff x="6385252" y="1491657"/>
            <a:chExt cx="2018789" cy="1362240"/>
          </a:xfrm>
        </p:grpSpPr>
        <p:sp>
          <p:nvSpPr>
            <p:cNvPr id="738" name="Google Shape;738;p61"/>
            <p:cNvSpPr/>
            <p:nvPr/>
          </p:nvSpPr>
          <p:spPr>
            <a:xfrm rot="5400000">
              <a:off x="6713526" y="121063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1"/>
            <p:cNvSpPr/>
            <p:nvPr/>
          </p:nvSpPr>
          <p:spPr>
            <a:xfrm rot="5400000">
              <a:off x="6760776" y="116338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61"/>
          <p:cNvGrpSpPr/>
          <p:nvPr/>
        </p:nvGrpSpPr>
        <p:grpSpPr>
          <a:xfrm>
            <a:off x="3272408" y="1595631"/>
            <a:ext cx="2599191" cy="1952226"/>
            <a:chOff x="6385252" y="1491657"/>
            <a:chExt cx="2018789" cy="1362240"/>
          </a:xfrm>
        </p:grpSpPr>
        <p:sp>
          <p:nvSpPr>
            <p:cNvPr id="741" name="Google Shape;741;p61"/>
            <p:cNvSpPr/>
            <p:nvPr/>
          </p:nvSpPr>
          <p:spPr>
            <a:xfrm rot="5400000">
              <a:off x="6713526" y="121063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1"/>
            <p:cNvSpPr/>
            <p:nvPr/>
          </p:nvSpPr>
          <p:spPr>
            <a:xfrm rot="5400000">
              <a:off x="6760776" y="116338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61"/>
          <p:cNvSpPr txBox="1">
            <a:spLocks noGrp="1"/>
          </p:cNvSpPr>
          <p:nvPr>
            <p:ph type="title"/>
          </p:nvPr>
        </p:nvSpPr>
        <p:spPr>
          <a:xfrm>
            <a:off x="916950" y="63753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33.4%</a:t>
            </a:r>
            <a:endParaRPr/>
          </a:p>
        </p:txBody>
      </p:sp>
      <p:grpSp>
        <p:nvGrpSpPr>
          <p:cNvPr id="744" name="Google Shape;744;p61"/>
          <p:cNvGrpSpPr/>
          <p:nvPr/>
        </p:nvGrpSpPr>
        <p:grpSpPr>
          <a:xfrm>
            <a:off x="5810708" y="2946231"/>
            <a:ext cx="2599191" cy="1952226"/>
            <a:chOff x="6385252" y="1491657"/>
            <a:chExt cx="2018789" cy="1362240"/>
          </a:xfrm>
        </p:grpSpPr>
        <p:sp>
          <p:nvSpPr>
            <p:cNvPr id="745" name="Google Shape;745;p61"/>
            <p:cNvSpPr/>
            <p:nvPr/>
          </p:nvSpPr>
          <p:spPr>
            <a:xfrm rot="5400000">
              <a:off x="6713526" y="121063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1"/>
            <p:cNvSpPr/>
            <p:nvPr/>
          </p:nvSpPr>
          <p:spPr>
            <a:xfrm rot="5400000">
              <a:off x="6760776" y="1163382"/>
              <a:ext cx="1314990" cy="1971539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61"/>
          <p:cNvSpPr txBox="1">
            <a:spLocks noGrp="1"/>
          </p:cNvSpPr>
          <p:nvPr>
            <p:ph type="subTitle" idx="1"/>
          </p:nvPr>
        </p:nvSpPr>
        <p:spPr>
          <a:xfrm>
            <a:off x="916950" y="133271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748" name="Google Shape;748;p61"/>
          <p:cNvSpPr txBox="1">
            <a:spLocks noGrp="1"/>
          </p:cNvSpPr>
          <p:nvPr>
            <p:ph type="title" idx="2"/>
          </p:nvPr>
        </p:nvSpPr>
        <p:spPr>
          <a:xfrm>
            <a:off x="3455250" y="1927013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54%</a:t>
            </a:r>
            <a:endParaRPr/>
          </a:p>
        </p:txBody>
      </p:sp>
      <p:sp>
        <p:nvSpPr>
          <p:cNvPr id="749" name="Google Shape;749;p61"/>
          <p:cNvSpPr txBox="1">
            <a:spLocks noGrp="1"/>
          </p:cNvSpPr>
          <p:nvPr>
            <p:ph type="subTitle" idx="3"/>
          </p:nvPr>
        </p:nvSpPr>
        <p:spPr>
          <a:xfrm>
            <a:off x="3455250" y="2622188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750" name="Google Shape;750;p61"/>
          <p:cNvSpPr txBox="1">
            <a:spLocks noGrp="1"/>
          </p:cNvSpPr>
          <p:nvPr>
            <p:ph type="title" idx="4"/>
          </p:nvPr>
        </p:nvSpPr>
        <p:spPr>
          <a:xfrm>
            <a:off x="5993550" y="3216488"/>
            <a:ext cx="2233500" cy="7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12.6%</a:t>
            </a:r>
            <a:endParaRPr/>
          </a:p>
        </p:txBody>
      </p:sp>
      <p:sp>
        <p:nvSpPr>
          <p:cNvPr id="751" name="Google Shape;751;p61"/>
          <p:cNvSpPr txBox="1">
            <a:spLocks noGrp="1"/>
          </p:cNvSpPr>
          <p:nvPr>
            <p:ph type="subTitle" idx="5"/>
          </p:nvPr>
        </p:nvSpPr>
        <p:spPr>
          <a:xfrm>
            <a:off x="5993550" y="3911663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62"/>
          <p:cNvGrpSpPr/>
          <p:nvPr/>
        </p:nvGrpSpPr>
        <p:grpSpPr>
          <a:xfrm>
            <a:off x="1123042" y="1604988"/>
            <a:ext cx="1749865" cy="602007"/>
            <a:chOff x="1098410" y="1604988"/>
            <a:chExt cx="1749865" cy="602007"/>
          </a:xfrm>
        </p:grpSpPr>
        <p:sp>
          <p:nvSpPr>
            <p:cNvPr id="757" name="Google Shape;757;p62"/>
            <p:cNvSpPr/>
            <p:nvPr/>
          </p:nvSpPr>
          <p:spPr>
            <a:xfrm rot="5400000">
              <a:off x="1670839" y="10325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 rot="5400000">
              <a:off x="1720114" y="1078833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62"/>
          <p:cNvGrpSpPr/>
          <p:nvPr/>
        </p:nvGrpSpPr>
        <p:grpSpPr>
          <a:xfrm>
            <a:off x="3709386" y="1604988"/>
            <a:ext cx="1725228" cy="601995"/>
            <a:chOff x="3697072" y="1604988"/>
            <a:chExt cx="1725228" cy="601995"/>
          </a:xfrm>
        </p:grpSpPr>
        <p:sp>
          <p:nvSpPr>
            <p:cNvPr id="760" name="Google Shape;760;p62"/>
            <p:cNvSpPr/>
            <p:nvPr/>
          </p:nvSpPr>
          <p:spPr>
            <a:xfrm rot="5400000">
              <a:off x="4269501" y="10325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2"/>
            <p:cNvSpPr/>
            <p:nvPr/>
          </p:nvSpPr>
          <p:spPr>
            <a:xfrm rot="5400000">
              <a:off x="4294139" y="1078821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62"/>
          <p:cNvGrpSpPr/>
          <p:nvPr/>
        </p:nvGrpSpPr>
        <p:grpSpPr>
          <a:xfrm>
            <a:off x="6271099" y="1604988"/>
            <a:ext cx="1749853" cy="601995"/>
            <a:chOff x="6246472" y="1604988"/>
            <a:chExt cx="1749853" cy="601995"/>
          </a:xfrm>
        </p:grpSpPr>
        <p:sp>
          <p:nvSpPr>
            <p:cNvPr id="763" name="Google Shape;763;p62"/>
            <p:cNvSpPr/>
            <p:nvPr/>
          </p:nvSpPr>
          <p:spPr>
            <a:xfrm rot="5400000">
              <a:off x="6818901" y="10325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2"/>
            <p:cNvSpPr/>
            <p:nvPr/>
          </p:nvSpPr>
          <p:spPr>
            <a:xfrm rot="5400000">
              <a:off x="6868164" y="1078821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62"/>
          <p:cNvGrpSpPr/>
          <p:nvPr/>
        </p:nvGrpSpPr>
        <p:grpSpPr>
          <a:xfrm>
            <a:off x="6271099" y="3261513"/>
            <a:ext cx="1749853" cy="602007"/>
            <a:chOff x="6246472" y="3261513"/>
            <a:chExt cx="1749853" cy="602007"/>
          </a:xfrm>
        </p:grpSpPr>
        <p:sp>
          <p:nvSpPr>
            <p:cNvPr id="766" name="Google Shape;766;p62"/>
            <p:cNvSpPr/>
            <p:nvPr/>
          </p:nvSpPr>
          <p:spPr>
            <a:xfrm rot="5400000">
              <a:off x="6818901" y="2689083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2"/>
            <p:cNvSpPr/>
            <p:nvPr/>
          </p:nvSpPr>
          <p:spPr>
            <a:xfrm rot="5400000">
              <a:off x="6868164" y="27353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62"/>
          <p:cNvGrpSpPr/>
          <p:nvPr/>
        </p:nvGrpSpPr>
        <p:grpSpPr>
          <a:xfrm>
            <a:off x="3709386" y="3261513"/>
            <a:ext cx="1725228" cy="602007"/>
            <a:chOff x="3697072" y="3261513"/>
            <a:chExt cx="1725228" cy="602007"/>
          </a:xfrm>
        </p:grpSpPr>
        <p:sp>
          <p:nvSpPr>
            <p:cNvPr id="769" name="Google Shape;769;p62"/>
            <p:cNvSpPr/>
            <p:nvPr/>
          </p:nvSpPr>
          <p:spPr>
            <a:xfrm rot="5400000">
              <a:off x="4269501" y="2689083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2"/>
            <p:cNvSpPr/>
            <p:nvPr/>
          </p:nvSpPr>
          <p:spPr>
            <a:xfrm rot="5400000">
              <a:off x="4294139" y="27353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62"/>
          <p:cNvGrpSpPr/>
          <p:nvPr/>
        </p:nvGrpSpPr>
        <p:grpSpPr>
          <a:xfrm>
            <a:off x="1123049" y="3261513"/>
            <a:ext cx="1749853" cy="602007"/>
            <a:chOff x="1098422" y="3261513"/>
            <a:chExt cx="1749853" cy="602007"/>
          </a:xfrm>
        </p:grpSpPr>
        <p:sp>
          <p:nvSpPr>
            <p:cNvPr id="772" name="Google Shape;772;p62"/>
            <p:cNvSpPr/>
            <p:nvPr/>
          </p:nvSpPr>
          <p:spPr>
            <a:xfrm rot="5400000">
              <a:off x="1670851" y="2689083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2"/>
            <p:cNvSpPr/>
            <p:nvPr/>
          </p:nvSpPr>
          <p:spPr>
            <a:xfrm rot="5400000">
              <a:off x="1720114" y="2735358"/>
              <a:ext cx="555732" cy="170059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62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Concepts</a:t>
            </a:r>
            <a:endParaRPr/>
          </a:p>
        </p:txBody>
      </p:sp>
      <p:sp>
        <p:nvSpPr>
          <p:cNvPr id="775" name="Google Shape;775;p62"/>
          <p:cNvSpPr txBox="1">
            <a:spLocks noGrp="1"/>
          </p:cNvSpPr>
          <p:nvPr>
            <p:ph type="title" idx="2"/>
          </p:nvPr>
        </p:nvSpPr>
        <p:spPr>
          <a:xfrm>
            <a:off x="881225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76" name="Google Shape;776;p62"/>
          <p:cNvSpPr txBox="1">
            <a:spLocks noGrp="1"/>
          </p:cNvSpPr>
          <p:nvPr>
            <p:ph type="subTitle" idx="1"/>
          </p:nvPr>
        </p:nvSpPr>
        <p:spPr>
          <a:xfrm>
            <a:off x="881225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 idx="3"/>
          </p:nvPr>
        </p:nvSpPr>
        <p:spPr>
          <a:xfrm>
            <a:off x="3455250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subTitle" idx="4"/>
          </p:nvPr>
        </p:nvSpPr>
        <p:spPr>
          <a:xfrm>
            <a:off x="3455250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2"/>
          <p:cNvSpPr txBox="1">
            <a:spLocks noGrp="1"/>
          </p:cNvSpPr>
          <p:nvPr>
            <p:ph type="title" idx="5"/>
          </p:nvPr>
        </p:nvSpPr>
        <p:spPr>
          <a:xfrm>
            <a:off x="6029275" y="1697525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80" name="Google Shape;780;p62"/>
          <p:cNvSpPr txBox="1">
            <a:spLocks noGrp="1"/>
          </p:cNvSpPr>
          <p:nvPr>
            <p:ph type="subTitle" idx="6"/>
          </p:nvPr>
        </p:nvSpPr>
        <p:spPr>
          <a:xfrm>
            <a:off x="6029275" y="2313125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2"/>
          <p:cNvSpPr txBox="1">
            <a:spLocks noGrp="1"/>
          </p:cNvSpPr>
          <p:nvPr>
            <p:ph type="title" idx="7"/>
          </p:nvPr>
        </p:nvSpPr>
        <p:spPr>
          <a:xfrm>
            <a:off x="881225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82" name="Google Shape;782;p62"/>
          <p:cNvSpPr txBox="1">
            <a:spLocks noGrp="1"/>
          </p:cNvSpPr>
          <p:nvPr>
            <p:ph type="subTitle" idx="8"/>
          </p:nvPr>
        </p:nvSpPr>
        <p:spPr>
          <a:xfrm>
            <a:off x="881225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783" name="Google Shape;783;p62"/>
          <p:cNvSpPr txBox="1">
            <a:spLocks noGrp="1"/>
          </p:cNvSpPr>
          <p:nvPr>
            <p:ph type="title" idx="9"/>
          </p:nvPr>
        </p:nvSpPr>
        <p:spPr>
          <a:xfrm>
            <a:off x="3455250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84" name="Google Shape;784;p62"/>
          <p:cNvSpPr txBox="1">
            <a:spLocks noGrp="1"/>
          </p:cNvSpPr>
          <p:nvPr>
            <p:ph type="subTitle" idx="13"/>
          </p:nvPr>
        </p:nvSpPr>
        <p:spPr>
          <a:xfrm>
            <a:off x="3455250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2"/>
          <p:cNvSpPr txBox="1">
            <a:spLocks noGrp="1"/>
          </p:cNvSpPr>
          <p:nvPr>
            <p:ph type="title" idx="14"/>
          </p:nvPr>
        </p:nvSpPr>
        <p:spPr>
          <a:xfrm>
            <a:off x="6029275" y="3354050"/>
            <a:ext cx="22335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86" name="Google Shape;786;p62"/>
          <p:cNvSpPr txBox="1">
            <a:spLocks noGrp="1"/>
          </p:cNvSpPr>
          <p:nvPr>
            <p:ph type="subTitle" idx="15"/>
          </p:nvPr>
        </p:nvSpPr>
        <p:spPr>
          <a:xfrm>
            <a:off x="6029275" y="3969650"/>
            <a:ext cx="2233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Calendar</a:t>
            </a:r>
            <a:endParaRPr/>
          </a:p>
        </p:txBody>
      </p:sp>
      <p:grpSp>
        <p:nvGrpSpPr>
          <p:cNvPr id="834" name="Google Shape;834;p65"/>
          <p:cNvGrpSpPr/>
          <p:nvPr/>
        </p:nvGrpSpPr>
        <p:grpSpPr>
          <a:xfrm>
            <a:off x="1148325" y="1752675"/>
            <a:ext cx="6847350" cy="2993910"/>
            <a:chOff x="1148325" y="1752675"/>
            <a:chExt cx="6847350" cy="2993910"/>
          </a:xfrm>
        </p:grpSpPr>
        <p:grpSp>
          <p:nvGrpSpPr>
            <p:cNvPr id="835" name="Google Shape;835;p65"/>
            <p:cNvGrpSpPr/>
            <p:nvPr/>
          </p:nvGrpSpPr>
          <p:grpSpPr>
            <a:xfrm>
              <a:off x="1148325" y="1752675"/>
              <a:ext cx="6847350" cy="513000"/>
              <a:chOff x="1148325" y="1752675"/>
              <a:chExt cx="6847350" cy="513000"/>
            </a:xfrm>
          </p:grpSpPr>
          <p:sp>
            <p:nvSpPr>
              <p:cNvPr id="836" name="Google Shape;836;p65"/>
              <p:cNvSpPr/>
              <p:nvPr/>
            </p:nvSpPr>
            <p:spPr>
              <a:xfrm>
                <a:off x="1148325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5"/>
              <p:cNvSpPr/>
              <p:nvPr/>
            </p:nvSpPr>
            <p:spPr>
              <a:xfrm>
                <a:off x="2146400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5"/>
              <p:cNvSpPr/>
              <p:nvPr/>
            </p:nvSpPr>
            <p:spPr>
              <a:xfrm>
                <a:off x="3144475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5"/>
              <p:cNvSpPr/>
              <p:nvPr/>
            </p:nvSpPr>
            <p:spPr>
              <a:xfrm>
                <a:off x="4142550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5"/>
              <p:cNvSpPr/>
              <p:nvPr/>
            </p:nvSpPr>
            <p:spPr>
              <a:xfrm>
                <a:off x="5140625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5"/>
              <p:cNvSpPr/>
              <p:nvPr/>
            </p:nvSpPr>
            <p:spPr>
              <a:xfrm>
                <a:off x="6138700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5"/>
              <p:cNvSpPr/>
              <p:nvPr/>
            </p:nvSpPr>
            <p:spPr>
              <a:xfrm>
                <a:off x="7136775" y="175267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65"/>
            <p:cNvGrpSpPr/>
            <p:nvPr/>
          </p:nvGrpSpPr>
          <p:grpSpPr>
            <a:xfrm>
              <a:off x="1148325" y="2372903"/>
              <a:ext cx="6847350" cy="513000"/>
              <a:chOff x="1148325" y="2372903"/>
              <a:chExt cx="6847350" cy="513000"/>
            </a:xfrm>
          </p:grpSpPr>
          <p:sp>
            <p:nvSpPr>
              <p:cNvPr id="844" name="Google Shape;844;p65"/>
              <p:cNvSpPr/>
              <p:nvPr/>
            </p:nvSpPr>
            <p:spPr>
              <a:xfrm>
                <a:off x="1148325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5"/>
              <p:cNvSpPr/>
              <p:nvPr/>
            </p:nvSpPr>
            <p:spPr>
              <a:xfrm>
                <a:off x="2146400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5"/>
              <p:cNvSpPr/>
              <p:nvPr/>
            </p:nvSpPr>
            <p:spPr>
              <a:xfrm>
                <a:off x="3144475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5"/>
              <p:cNvSpPr/>
              <p:nvPr/>
            </p:nvSpPr>
            <p:spPr>
              <a:xfrm>
                <a:off x="4142550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5"/>
              <p:cNvSpPr/>
              <p:nvPr/>
            </p:nvSpPr>
            <p:spPr>
              <a:xfrm>
                <a:off x="5140625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5"/>
              <p:cNvSpPr/>
              <p:nvPr/>
            </p:nvSpPr>
            <p:spPr>
              <a:xfrm>
                <a:off x="6138700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5"/>
              <p:cNvSpPr/>
              <p:nvPr/>
            </p:nvSpPr>
            <p:spPr>
              <a:xfrm>
                <a:off x="7136775" y="2372903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65"/>
            <p:cNvGrpSpPr/>
            <p:nvPr/>
          </p:nvGrpSpPr>
          <p:grpSpPr>
            <a:xfrm>
              <a:off x="1148325" y="2993130"/>
              <a:ext cx="6847350" cy="513000"/>
              <a:chOff x="1148325" y="2993130"/>
              <a:chExt cx="6847350" cy="513000"/>
            </a:xfrm>
          </p:grpSpPr>
          <p:sp>
            <p:nvSpPr>
              <p:cNvPr id="852" name="Google Shape;852;p65"/>
              <p:cNvSpPr/>
              <p:nvPr/>
            </p:nvSpPr>
            <p:spPr>
              <a:xfrm>
                <a:off x="1148325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5"/>
              <p:cNvSpPr/>
              <p:nvPr/>
            </p:nvSpPr>
            <p:spPr>
              <a:xfrm>
                <a:off x="2146400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5"/>
              <p:cNvSpPr/>
              <p:nvPr/>
            </p:nvSpPr>
            <p:spPr>
              <a:xfrm>
                <a:off x="3144475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5"/>
              <p:cNvSpPr/>
              <p:nvPr/>
            </p:nvSpPr>
            <p:spPr>
              <a:xfrm>
                <a:off x="4142550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5"/>
              <p:cNvSpPr/>
              <p:nvPr/>
            </p:nvSpPr>
            <p:spPr>
              <a:xfrm>
                <a:off x="5140625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5"/>
              <p:cNvSpPr/>
              <p:nvPr/>
            </p:nvSpPr>
            <p:spPr>
              <a:xfrm>
                <a:off x="6138700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5"/>
              <p:cNvSpPr/>
              <p:nvPr/>
            </p:nvSpPr>
            <p:spPr>
              <a:xfrm>
                <a:off x="7136775" y="2993130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65"/>
            <p:cNvGrpSpPr/>
            <p:nvPr/>
          </p:nvGrpSpPr>
          <p:grpSpPr>
            <a:xfrm>
              <a:off x="1148325" y="3613357"/>
              <a:ext cx="6847350" cy="513000"/>
              <a:chOff x="1148325" y="3613357"/>
              <a:chExt cx="6847350" cy="513000"/>
            </a:xfrm>
          </p:grpSpPr>
          <p:sp>
            <p:nvSpPr>
              <p:cNvPr id="860" name="Google Shape;860;p65"/>
              <p:cNvSpPr/>
              <p:nvPr/>
            </p:nvSpPr>
            <p:spPr>
              <a:xfrm>
                <a:off x="1148325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5"/>
              <p:cNvSpPr/>
              <p:nvPr/>
            </p:nvSpPr>
            <p:spPr>
              <a:xfrm>
                <a:off x="2146400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5"/>
              <p:cNvSpPr/>
              <p:nvPr/>
            </p:nvSpPr>
            <p:spPr>
              <a:xfrm>
                <a:off x="3144475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5"/>
              <p:cNvSpPr/>
              <p:nvPr/>
            </p:nvSpPr>
            <p:spPr>
              <a:xfrm>
                <a:off x="4142550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65"/>
              <p:cNvSpPr/>
              <p:nvPr/>
            </p:nvSpPr>
            <p:spPr>
              <a:xfrm>
                <a:off x="5140625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65"/>
              <p:cNvSpPr/>
              <p:nvPr/>
            </p:nvSpPr>
            <p:spPr>
              <a:xfrm>
                <a:off x="6138700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65"/>
              <p:cNvSpPr/>
              <p:nvPr/>
            </p:nvSpPr>
            <p:spPr>
              <a:xfrm>
                <a:off x="7136775" y="3613357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65"/>
            <p:cNvGrpSpPr/>
            <p:nvPr/>
          </p:nvGrpSpPr>
          <p:grpSpPr>
            <a:xfrm>
              <a:off x="1148325" y="4233585"/>
              <a:ext cx="6847350" cy="513000"/>
              <a:chOff x="1148325" y="4233585"/>
              <a:chExt cx="6847350" cy="513000"/>
            </a:xfrm>
          </p:grpSpPr>
          <p:sp>
            <p:nvSpPr>
              <p:cNvPr id="868" name="Google Shape;868;p65"/>
              <p:cNvSpPr/>
              <p:nvPr/>
            </p:nvSpPr>
            <p:spPr>
              <a:xfrm>
                <a:off x="1148325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5"/>
              <p:cNvSpPr/>
              <p:nvPr/>
            </p:nvSpPr>
            <p:spPr>
              <a:xfrm>
                <a:off x="2146400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5"/>
              <p:cNvSpPr/>
              <p:nvPr/>
            </p:nvSpPr>
            <p:spPr>
              <a:xfrm>
                <a:off x="3144475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5"/>
              <p:cNvSpPr/>
              <p:nvPr/>
            </p:nvSpPr>
            <p:spPr>
              <a:xfrm>
                <a:off x="4142550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5"/>
              <p:cNvSpPr/>
              <p:nvPr/>
            </p:nvSpPr>
            <p:spPr>
              <a:xfrm>
                <a:off x="5140625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5"/>
              <p:cNvSpPr/>
              <p:nvPr/>
            </p:nvSpPr>
            <p:spPr>
              <a:xfrm>
                <a:off x="6138700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5"/>
              <p:cNvSpPr/>
              <p:nvPr/>
            </p:nvSpPr>
            <p:spPr>
              <a:xfrm>
                <a:off x="7136775" y="4233585"/>
                <a:ext cx="858900" cy="513000"/>
              </a:xfrm>
              <a:prstGeom prst="roundRect">
                <a:avLst>
                  <a:gd name="adj" fmla="val 2157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5" name="Google Shape;875;p65"/>
          <p:cNvSpPr txBox="1">
            <a:spLocks noGrp="1"/>
          </p:cNvSpPr>
          <p:nvPr>
            <p:ph type="title"/>
          </p:nvPr>
        </p:nvSpPr>
        <p:spPr>
          <a:xfrm>
            <a:off x="1269075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sun</a:t>
            </a:r>
            <a:endParaRPr sz="1800"/>
          </a:p>
        </p:txBody>
      </p:sp>
      <p:sp>
        <p:nvSpPr>
          <p:cNvPr id="876" name="Google Shape;876;p65"/>
          <p:cNvSpPr txBox="1">
            <a:spLocks noGrp="1"/>
          </p:cNvSpPr>
          <p:nvPr>
            <p:ph type="title"/>
          </p:nvPr>
        </p:nvSpPr>
        <p:spPr>
          <a:xfrm>
            <a:off x="2267150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mon</a:t>
            </a:r>
            <a:endParaRPr sz="1800"/>
          </a:p>
        </p:txBody>
      </p:sp>
      <p:sp>
        <p:nvSpPr>
          <p:cNvPr id="877" name="Google Shape;877;p65"/>
          <p:cNvSpPr txBox="1">
            <a:spLocks noGrp="1"/>
          </p:cNvSpPr>
          <p:nvPr>
            <p:ph type="title"/>
          </p:nvPr>
        </p:nvSpPr>
        <p:spPr>
          <a:xfrm>
            <a:off x="3265225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tue</a:t>
            </a:r>
            <a:endParaRPr sz="1800"/>
          </a:p>
        </p:txBody>
      </p:sp>
      <p:sp>
        <p:nvSpPr>
          <p:cNvPr id="878" name="Google Shape;878;p65"/>
          <p:cNvSpPr txBox="1">
            <a:spLocks noGrp="1"/>
          </p:cNvSpPr>
          <p:nvPr>
            <p:ph type="title"/>
          </p:nvPr>
        </p:nvSpPr>
        <p:spPr>
          <a:xfrm>
            <a:off x="4236775" y="1368975"/>
            <a:ext cx="6603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wed</a:t>
            </a:r>
            <a:endParaRPr sz="1800"/>
          </a:p>
        </p:txBody>
      </p:sp>
      <p:sp>
        <p:nvSpPr>
          <p:cNvPr id="879" name="Google Shape;879;p65"/>
          <p:cNvSpPr txBox="1">
            <a:spLocks noGrp="1"/>
          </p:cNvSpPr>
          <p:nvPr>
            <p:ph type="title"/>
          </p:nvPr>
        </p:nvSpPr>
        <p:spPr>
          <a:xfrm>
            <a:off x="5261375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thu</a:t>
            </a:r>
            <a:endParaRPr sz="1800"/>
          </a:p>
        </p:txBody>
      </p:sp>
      <p:sp>
        <p:nvSpPr>
          <p:cNvPr id="880" name="Google Shape;880;p65"/>
          <p:cNvSpPr txBox="1">
            <a:spLocks noGrp="1"/>
          </p:cNvSpPr>
          <p:nvPr>
            <p:ph type="title"/>
          </p:nvPr>
        </p:nvSpPr>
        <p:spPr>
          <a:xfrm>
            <a:off x="6259450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fri</a:t>
            </a:r>
            <a:endParaRPr sz="1800"/>
          </a:p>
        </p:txBody>
      </p:sp>
      <p:sp>
        <p:nvSpPr>
          <p:cNvPr id="881" name="Google Shape;881;p65"/>
          <p:cNvSpPr txBox="1">
            <a:spLocks noGrp="1"/>
          </p:cNvSpPr>
          <p:nvPr>
            <p:ph type="title"/>
          </p:nvPr>
        </p:nvSpPr>
        <p:spPr>
          <a:xfrm>
            <a:off x="7257525" y="1368975"/>
            <a:ext cx="617400" cy="3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sat</a:t>
            </a:r>
            <a:endParaRPr sz="1800"/>
          </a:p>
        </p:txBody>
      </p:sp>
      <p:grpSp>
        <p:nvGrpSpPr>
          <p:cNvPr id="882" name="Google Shape;882;p65"/>
          <p:cNvGrpSpPr/>
          <p:nvPr/>
        </p:nvGrpSpPr>
        <p:grpSpPr>
          <a:xfrm>
            <a:off x="2362024" y="1809389"/>
            <a:ext cx="427646" cy="427548"/>
            <a:chOff x="6609925" y="2785288"/>
            <a:chExt cx="324687" cy="324687"/>
          </a:xfrm>
        </p:grpSpPr>
        <p:sp>
          <p:nvSpPr>
            <p:cNvPr id="883" name="Google Shape;883;p65"/>
            <p:cNvSpPr/>
            <p:nvPr/>
          </p:nvSpPr>
          <p:spPr>
            <a:xfrm>
              <a:off x="6609925" y="2785288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5"/>
                    <a:pt x="2673" y="11877"/>
                    <a:pt x="5939" y="11877"/>
                  </a:cubicBezTo>
                  <a:cubicBezTo>
                    <a:pt x="9205" y="11877"/>
                    <a:pt x="11877" y="9205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5"/>
            <p:cNvSpPr/>
            <p:nvPr/>
          </p:nvSpPr>
          <p:spPr>
            <a:xfrm>
              <a:off x="6695384" y="2866974"/>
              <a:ext cx="159842" cy="165173"/>
            </a:xfrm>
            <a:custGeom>
              <a:avLst/>
              <a:gdLst/>
              <a:ahLst/>
              <a:cxnLst/>
              <a:rect l="l" t="t" r="r" b="b"/>
              <a:pathLst>
                <a:path w="5847" h="6042" extrusionOk="0">
                  <a:moveTo>
                    <a:pt x="2777" y="0"/>
                  </a:moveTo>
                  <a:cubicBezTo>
                    <a:pt x="2588" y="0"/>
                    <a:pt x="2410" y="70"/>
                    <a:pt x="2246" y="208"/>
                  </a:cubicBezTo>
                  <a:cubicBezTo>
                    <a:pt x="2082" y="347"/>
                    <a:pt x="1999" y="516"/>
                    <a:pt x="1999" y="716"/>
                  </a:cubicBezTo>
                  <a:cubicBezTo>
                    <a:pt x="1999" y="920"/>
                    <a:pt x="2012" y="1223"/>
                    <a:pt x="2037" y="1627"/>
                  </a:cubicBezTo>
                  <a:cubicBezTo>
                    <a:pt x="1753" y="1369"/>
                    <a:pt x="1589" y="1219"/>
                    <a:pt x="1544" y="1182"/>
                  </a:cubicBezTo>
                  <a:cubicBezTo>
                    <a:pt x="1318" y="1012"/>
                    <a:pt x="1120" y="927"/>
                    <a:pt x="950" y="927"/>
                  </a:cubicBezTo>
                  <a:cubicBezTo>
                    <a:pt x="742" y="927"/>
                    <a:pt x="558" y="1006"/>
                    <a:pt x="398" y="1164"/>
                  </a:cubicBezTo>
                  <a:cubicBezTo>
                    <a:pt x="236" y="1320"/>
                    <a:pt x="156" y="1503"/>
                    <a:pt x="156" y="1710"/>
                  </a:cubicBezTo>
                  <a:cubicBezTo>
                    <a:pt x="156" y="2014"/>
                    <a:pt x="541" y="2465"/>
                    <a:pt x="1310" y="3065"/>
                  </a:cubicBezTo>
                  <a:cubicBezTo>
                    <a:pt x="438" y="3672"/>
                    <a:pt x="0" y="4140"/>
                    <a:pt x="0" y="4469"/>
                  </a:cubicBezTo>
                  <a:cubicBezTo>
                    <a:pt x="0" y="4677"/>
                    <a:pt x="81" y="4860"/>
                    <a:pt x="241" y="5019"/>
                  </a:cubicBezTo>
                  <a:cubicBezTo>
                    <a:pt x="403" y="5179"/>
                    <a:pt x="588" y="5259"/>
                    <a:pt x="799" y="5259"/>
                  </a:cubicBezTo>
                  <a:cubicBezTo>
                    <a:pt x="955" y="5259"/>
                    <a:pt x="1125" y="5191"/>
                    <a:pt x="1310" y="5058"/>
                  </a:cubicBezTo>
                  <a:cubicBezTo>
                    <a:pt x="1662" y="4780"/>
                    <a:pt x="1923" y="4570"/>
                    <a:pt x="2093" y="4426"/>
                  </a:cubicBezTo>
                  <a:lnTo>
                    <a:pt x="2093" y="5297"/>
                  </a:lnTo>
                  <a:cubicBezTo>
                    <a:pt x="2093" y="5512"/>
                    <a:pt x="2168" y="5689"/>
                    <a:pt x="2318" y="5830"/>
                  </a:cubicBezTo>
                  <a:cubicBezTo>
                    <a:pt x="2469" y="5971"/>
                    <a:pt x="2650" y="6042"/>
                    <a:pt x="2865" y="6042"/>
                  </a:cubicBezTo>
                  <a:cubicBezTo>
                    <a:pt x="3080" y="6042"/>
                    <a:pt x="3263" y="5972"/>
                    <a:pt x="3414" y="5833"/>
                  </a:cubicBezTo>
                  <a:cubicBezTo>
                    <a:pt x="3567" y="5694"/>
                    <a:pt x="3643" y="5516"/>
                    <a:pt x="3643" y="5297"/>
                  </a:cubicBezTo>
                  <a:lnTo>
                    <a:pt x="3643" y="4775"/>
                  </a:lnTo>
                  <a:cubicBezTo>
                    <a:pt x="3851" y="4919"/>
                    <a:pt x="4007" y="5032"/>
                    <a:pt x="4115" y="5114"/>
                  </a:cubicBezTo>
                  <a:cubicBezTo>
                    <a:pt x="4267" y="5229"/>
                    <a:pt x="4415" y="5339"/>
                    <a:pt x="4559" y="5446"/>
                  </a:cubicBezTo>
                  <a:cubicBezTo>
                    <a:pt x="4755" y="5580"/>
                    <a:pt x="4923" y="5648"/>
                    <a:pt x="5065" y="5648"/>
                  </a:cubicBezTo>
                  <a:cubicBezTo>
                    <a:pt x="5264" y="5646"/>
                    <a:pt x="5444" y="5570"/>
                    <a:pt x="5604" y="5421"/>
                  </a:cubicBezTo>
                  <a:cubicBezTo>
                    <a:pt x="5766" y="5271"/>
                    <a:pt x="5846" y="5092"/>
                    <a:pt x="5846" y="4886"/>
                  </a:cubicBezTo>
                  <a:cubicBezTo>
                    <a:pt x="5846" y="4645"/>
                    <a:pt x="5733" y="4425"/>
                    <a:pt x="5507" y="4225"/>
                  </a:cubicBezTo>
                  <a:cubicBezTo>
                    <a:pt x="4867" y="3736"/>
                    <a:pt x="4376" y="3384"/>
                    <a:pt x="4037" y="3169"/>
                  </a:cubicBezTo>
                  <a:cubicBezTo>
                    <a:pt x="4314" y="3014"/>
                    <a:pt x="4469" y="2930"/>
                    <a:pt x="4503" y="2915"/>
                  </a:cubicBezTo>
                  <a:cubicBezTo>
                    <a:pt x="5218" y="2503"/>
                    <a:pt x="5574" y="2118"/>
                    <a:pt x="5574" y="1759"/>
                  </a:cubicBezTo>
                  <a:cubicBezTo>
                    <a:pt x="5574" y="1553"/>
                    <a:pt x="5497" y="1374"/>
                    <a:pt x="5342" y="1223"/>
                  </a:cubicBezTo>
                  <a:cubicBezTo>
                    <a:pt x="5187" y="1074"/>
                    <a:pt x="5005" y="998"/>
                    <a:pt x="4798" y="998"/>
                  </a:cubicBezTo>
                  <a:cubicBezTo>
                    <a:pt x="4594" y="999"/>
                    <a:pt x="4196" y="1195"/>
                    <a:pt x="3604" y="1587"/>
                  </a:cubicBezTo>
                  <a:cubicBezTo>
                    <a:pt x="3603" y="1121"/>
                    <a:pt x="3572" y="784"/>
                    <a:pt x="3510" y="577"/>
                  </a:cubicBezTo>
                  <a:cubicBezTo>
                    <a:pt x="3383" y="193"/>
                    <a:pt x="3138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5"/>
          <p:cNvGrpSpPr/>
          <p:nvPr/>
        </p:nvGrpSpPr>
        <p:grpSpPr>
          <a:xfrm>
            <a:off x="5356249" y="3035851"/>
            <a:ext cx="427646" cy="427548"/>
            <a:chOff x="6609925" y="2785288"/>
            <a:chExt cx="324687" cy="324687"/>
          </a:xfrm>
        </p:grpSpPr>
        <p:sp>
          <p:nvSpPr>
            <p:cNvPr id="886" name="Google Shape;886;p65"/>
            <p:cNvSpPr/>
            <p:nvPr/>
          </p:nvSpPr>
          <p:spPr>
            <a:xfrm>
              <a:off x="6609925" y="2785288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5"/>
                    <a:pt x="2673" y="11877"/>
                    <a:pt x="5939" y="11877"/>
                  </a:cubicBezTo>
                  <a:cubicBezTo>
                    <a:pt x="9205" y="11877"/>
                    <a:pt x="11877" y="9205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5"/>
            <p:cNvSpPr/>
            <p:nvPr/>
          </p:nvSpPr>
          <p:spPr>
            <a:xfrm>
              <a:off x="6695384" y="2866974"/>
              <a:ext cx="159842" cy="165173"/>
            </a:xfrm>
            <a:custGeom>
              <a:avLst/>
              <a:gdLst/>
              <a:ahLst/>
              <a:cxnLst/>
              <a:rect l="l" t="t" r="r" b="b"/>
              <a:pathLst>
                <a:path w="5847" h="6042" extrusionOk="0">
                  <a:moveTo>
                    <a:pt x="2777" y="0"/>
                  </a:moveTo>
                  <a:cubicBezTo>
                    <a:pt x="2588" y="0"/>
                    <a:pt x="2410" y="70"/>
                    <a:pt x="2246" y="208"/>
                  </a:cubicBezTo>
                  <a:cubicBezTo>
                    <a:pt x="2082" y="347"/>
                    <a:pt x="1999" y="516"/>
                    <a:pt x="1999" y="716"/>
                  </a:cubicBezTo>
                  <a:cubicBezTo>
                    <a:pt x="1999" y="920"/>
                    <a:pt x="2012" y="1223"/>
                    <a:pt x="2037" y="1627"/>
                  </a:cubicBezTo>
                  <a:cubicBezTo>
                    <a:pt x="1753" y="1369"/>
                    <a:pt x="1589" y="1219"/>
                    <a:pt x="1544" y="1182"/>
                  </a:cubicBezTo>
                  <a:cubicBezTo>
                    <a:pt x="1318" y="1012"/>
                    <a:pt x="1120" y="927"/>
                    <a:pt x="950" y="927"/>
                  </a:cubicBezTo>
                  <a:cubicBezTo>
                    <a:pt x="742" y="927"/>
                    <a:pt x="558" y="1006"/>
                    <a:pt x="398" y="1164"/>
                  </a:cubicBezTo>
                  <a:cubicBezTo>
                    <a:pt x="236" y="1320"/>
                    <a:pt x="156" y="1503"/>
                    <a:pt x="156" y="1710"/>
                  </a:cubicBezTo>
                  <a:cubicBezTo>
                    <a:pt x="156" y="2014"/>
                    <a:pt x="541" y="2465"/>
                    <a:pt x="1310" y="3065"/>
                  </a:cubicBezTo>
                  <a:cubicBezTo>
                    <a:pt x="438" y="3672"/>
                    <a:pt x="0" y="4140"/>
                    <a:pt x="0" y="4469"/>
                  </a:cubicBezTo>
                  <a:cubicBezTo>
                    <a:pt x="0" y="4677"/>
                    <a:pt x="81" y="4860"/>
                    <a:pt x="241" y="5019"/>
                  </a:cubicBezTo>
                  <a:cubicBezTo>
                    <a:pt x="403" y="5179"/>
                    <a:pt x="588" y="5259"/>
                    <a:pt x="799" y="5259"/>
                  </a:cubicBezTo>
                  <a:cubicBezTo>
                    <a:pt x="955" y="5259"/>
                    <a:pt x="1125" y="5191"/>
                    <a:pt x="1310" y="5058"/>
                  </a:cubicBezTo>
                  <a:cubicBezTo>
                    <a:pt x="1662" y="4780"/>
                    <a:pt x="1923" y="4570"/>
                    <a:pt x="2093" y="4426"/>
                  </a:cubicBezTo>
                  <a:lnTo>
                    <a:pt x="2093" y="5297"/>
                  </a:lnTo>
                  <a:cubicBezTo>
                    <a:pt x="2093" y="5512"/>
                    <a:pt x="2168" y="5689"/>
                    <a:pt x="2318" y="5830"/>
                  </a:cubicBezTo>
                  <a:cubicBezTo>
                    <a:pt x="2469" y="5971"/>
                    <a:pt x="2650" y="6042"/>
                    <a:pt x="2865" y="6042"/>
                  </a:cubicBezTo>
                  <a:cubicBezTo>
                    <a:pt x="3080" y="6042"/>
                    <a:pt x="3263" y="5972"/>
                    <a:pt x="3414" y="5833"/>
                  </a:cubicBezTo>
                  <a:cubicBezTo>
                    <a:pt x="3567" y="5694"/>
                    <a:pt x="3643" y="5516"/>
                    <a:pt x="3643" y="5297"/>
                  </a:cubicBezTo>
                  <a:lnTo>
                    <a:pt x="3643" y="4775"/>
                  </a:lnTo>
                  <a:cubicBezTo>
                    <a:pt x="3851" y="4919"/>
                    <a:pt x="4007" y="5032"/>
                    <a:pt x="4115" y="5114"/>
                  </a:cubicBezTo>
                  <a:cubicBezTo>
                    <a:pt x="4267" y="5229"/>
                    <a:pt x="4415" y="5339"/>
                    <a:pt x="4559" y="5446"/>
                  </a:cubicBezTo>
                  <a:cubicBezTo>
                    <a:pt x="4755" y="5580"/>
                    <a:pt x="4923" y="5648"/>
                    <a:pt x="5065" y="5648"/>
                  </a:cubicBezTo>
                  <a:cubicBezTo>
                    <a:pt x="5264" y="5646"/>
                    <a:pt x="5444" y="5570"/>
                    <a:pt x="5604" y="5421"/>
                  </a:cubicBezTo>
                  <a:cubicBezTo>
                    <a:pt x="5766" y="5271"/>
                    <a:pt x="5846" y="5092"/>
                    <a:pt x="5846" y="4886"/>
                  </a:cubicBezTo>
                  <a:cubicBezTo>
                    <a:pt x="5846" y="4645"/>
                    <a:pt x="5733" y="4425"/>
                    <a:pt x="5507" y="4225"/>
                  </a:cubicBezTo>
                  <a:cubicBezTo>
                    <a:pt x="4867" y="3736"/>
                    <a:pt x="4376" y="3384"/>
                    <a:pt x="4037" y="3169"/>
                  </a:cubicBezTo>
                  <a:cubicBezTo>
                    <a:pt x="4314" y="3014"/>
                    <a:pt x="4469" y="2930"/>
                    <a:pt x="4503" y="2915"/>
                  </a:cubicBezTo>
                  <a:cubicBezTo>
                    <a:pt x="5218" y="2503"/>
                    <a:pt x="5574" y="2118"/>
                    <a:pt x="5574" y="1759"/>
                  </a:cubicBezTo>
                  <a:cubicBezTo>
                    <a:pt x="5574" y="1553"/>
                    <a:pt x="5497" y="1374"/>
                    <a:pt x="5342" y="1223"/>
                  </a:cubicBezTo>
                  <a:cubicBezTo>
                    <a:pt x="5187" y="1074"/>
                    <a:pt x="5005" y="998"/>
                    <a:pt x="4798" y="998"/>
                  </a:cubicBezTo>
                  <a:cubicBezTo>
                    <a:pt x="4594" y="999"/>
                    <a:pt x="4196" y="1195"/>
                    <a:pt x="3604" y="1587"/>
                  </a:cubicBezTo>
                  <a:cubicBezTo>
                    <a:pt x="3603" y="1121"/>
                    <a:pt x="3572" y="784"/>
                    <a:pt x="3510" y="577"/>
                  </a:cubicBezTo>
                  <a:cubicBezTo>
                    <a:pt x="3383" y="193"/>
                    <a:pt x="3138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65"/>
          <p:cNvGrpSpPr/>
          <p:nvPr/>
        </p:nvGrpSpPr>
        <p:grpSpPr>
          <a:xfrm>
            <a:off x="3360099" y="3665151"/>
            <a:ext cx="427646" cy="427548"/>
            <a:chOff x="6609925" y="2785288"/>
            <a:chExt cx="324687" cy="324687"/>
          </a:xfrm>
        </p:grpSpPr>
        <p:sp>
          <p:nvSpPr>
            <p:cNvPr id="889" name="Google Shape;889;p65"/>
            <p:cNvSpPr/>
            <p:nvPr/>
          </p:nvSpPr>
          <p:spPr>
            <a:xfrm>
              <a:off x="6609925" y="2785288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5"/>
                    <a:pt x="2673" y="11877"/>
                    <a:pt x="5939" y="11877"/>
                  </a:cubicBezTo>
                  <a:cubicBezTo>
                    <a:pt x="9205" y="11877"/>
                    <a:pt x="11877" y="9205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5"/>
            <p:cNvSpPr/>
            <p:nvPr/>
          </p:nvSpPr>
          <p:spPr>
            <a:xfrm>
              <a:off x="6695384" y="2866974"/>
              <a:ext cx="159842" cy="165173"/>
            </a:xfrm>
            <a:custGeom>
              <a:avLst/>
              <a:gdLst/>
              <a:ahLst/>
              <a:cxnLst/>
              <a:rect l="l" t="t" r="r" b="b"/>
              <a:pathLst>
                <a:path w="5847" h="6042" extrusionOk="0">
                  <a:moveTo>
                    <a:pt x="2777" y="0"/>
                  </a:moveTo>
                  <a:cubicBezTo>
                    <a:pt x="2588" y="0"/>
                    <a:pt x="2410" y="70"/>
                    <a:pt x="2246" y="208"/>
                  </a:cubicBezTo>
                  <a:cubicBezTo>
                    <a:pt x="2082" y="347"/>
                    <a:pt x="1999" y="516"/>
                    <a:pt x="1999" y="716"/>
                  </a:cubicBezTo>
                  <a:cubicBezTo>
                    <a:pt x="1999" y="920"/>
                    <a:pt x="2012" y="1223"/>
                    <a:pt x="2037" y="1627"/>
                  </a:cubicBezTo>
                  <a:cubicBezTo>
                    <a:pt x="1753" y="1369"/>
                    <a:pt x="1589" y="1219"/>
                    <a:pt x="1544" y="1182"/>
                  </a:cubicBezTo>
                  <a:cubicBezTo>
                    <a:pt x="1318" y="1012"/>
                    <a:pt x="1120" y="927"/>
                    <a:pt x="950" y="927"/>
                  </a:cubicBezTo>
                  <a:cubicBezTo>
                    <a:pt x="742" y="927"/>
                    <a:pt x="558" y="1006"/>
                    <a:pt x="398" y="1164"/>
                  </a:cubicBezTo>
                  <a:cubicBezTo>
                    <a:pt x="236" y="1320"/>
                    <a:pt x="156" y="1503"/>
                    <a:pt x="156" y="1710"/>
                  </a:cubicBezTo>
                  <a:cubicBezTo>
                    <a:pt x="156" y="2014"/>
                    <a:pt x="541" y="2465"/>
                    <a:pt x="1310" y="3065"/>
                  </a:cubicBezTo>
                  <a:cubicBezTo>
                    <a:pt x="438" y="3672"/>
                    <a:pt x="0" y="4140"/>
                    <a:pt x="0" y="4469"/>
                  </a:cubicBezTo>
                  <a:cubicBezTo>
                    <a:pt x="0" y="4677"/>
                    <a:pt x="81" y="4860"/>
                    <a:pt x="241" y="5019"/>
                  </a:cubicBezTo>
                  <a:cubicBezTo>
                    <a:pt x="403" y="5179"/>
                    <a:pt x="588" y="5259"/>
                    <a:pt x="799" y="5259"/>
                  </a:cubicBezTo>
                  <a:cubicBezTo>
                    <a:pt x="955" y="5259"/>
                    <a:pt x="1125" y="5191"/>
                    <a:pt x="1310" y="5058"/>
                  </a:cubicBezTo>
                  <a:cubicBezTo>
                    <a:pt x="1662" y="4780"/>
                    <a:pt x="1923" y="4570"/>
                    <a:pt x="2093" y="4426"/>
                  </a:cubicBezTo>
                  <a:lnTo>
                    <a:pt x="2093" y="5297"/>
                  </a:lnTo>
                  <a:cubicBezTo>
                    <a:pt x="2093" y="5512"/>
                    <a:pt x="2168" y="5689"/>
                    <a:pt x="2318" y="5830"/>
                  </a:cubicBezTo>
                  <a:cubicBezTo>
                    <a:pt x="2469" y="5971"/>
                    <a:pt x="2650" y="6042"/>
                    <a:pt x="2865" y="6042"/>
                  </a:cubicBezTo>
                  <a:cubicBezTo>
                    <a:pt x="3080" y="6042"/>
                    <a:pt x="3263" y="5972"/>
                    <a:pt x="3414" y="5833"/>
                  </a:cubicBezTo>
                  <a:cubicBezTo>
                    <a:pt x="3567" y="5694"/>
                    <a:pt x="3643" y="5516"/>
                    <a:pt x="3643" y="5297"/>
                  </a:cubicBezTo>
                  <a:lnTo>
                    <a:pt x="3643" y="4775"/>
                  </a:lnTo>
                  <a:cubicBezTo>
                    <a:pt x="3851" y="4919"/>
                    <a:pt x="4007" y="5032"/>
                    <a:pt x="4115" y="5114"/>
                  </a:cubicBezTo>
                  <a:cubicBezTo>
                    <a:pt x="4267" y="5229"/>
                    <a:pt x="4415" y="5339"/>
                    <a:pt x="4559" y="5446"/>
                  </a:cubicBezTo>
                  <a:cubicBezTo>
                    <a:pt x="4755" y="5580"/>
                    <a:pt x="4923" y="5648"/>
                    <a:pt x="5065" y="5648"/>
                  </a:cubicBezTo>
                  <a:cubicBezTo>
                    <a:pt x="5264" y="5646"/>
                    <a:pt x="5444" y="5570"/>
                    <a:pt x="5604" y="5421"/>
                  </a:cubicBezTo>
                  <a:cubicBezTo>
                    <a:pt x="5766" y="5271"/>
                    <a:pt x="5846" y="5092"/>
                    <a:pt x="5846" y="4886"/>
                  </a:cubicBezTo>
                  <a:cubicBezTo>
                    <a:pt x="5846" y="4645"/>
                    <a:pt x="5733" y="4425"/>
                    <a:pt x="5507" y="4225"/>
                  </a:cubicBezTo>
                  <a:cubicBezTo>
                    <a:pt x="4867" y="3736"/>
                    <a:pt x="4376" y="3384"/>
                    <a:pt x="4037" y="3169"/>
                  </a:cubicBezTo>
                  <a:cubicBezTo>
                    <a:pt x="4314" y="3014"/>
                    <a:pt x="4469" y="2930"/>
                    <a:pt x="4503" y="2915"/>
                  </a:cubicBezTo>
                  <a:cubicBezTo>
                    <a:pt x="5218" y="2503"/>
                    <a:pt x="5574" y="2118"/>
                    <a:pt x="5574" y="1759"/>
                  </a:cubicBezTo>
                  <a:cubicBezTo>
                    <a:pt x="5574" y="1553"/>
                    <a:pt x="5497" y="1374"/>
                    <a:pt x="5342" y="1223"/>
                  </a:cubicBezTo>
                  <a:cubicBezTo>
                    <a:pt x="5187" y="1074"/>
                    <a:pt x="5005" y="998"/>
                    <a:pt x="4798" y="998"/>
                  </a:cubicBezTo>
                  <a:cubicBezTo>
                    <a:pt x="4594" y="999"/>
                    <a:pt x="4196" y="1195"/>
                    <a:pt x="3604" y="1587"/>
                  </a:cubicBezTo>
                  <a:cubicBezTo>
                    <a:pt x="3603" y="1121"/>
                    <a:pt x="3572" y="784"/>
                    <a:pt x="3510" y="577"/>
                  </a:cubicBezTo>
                  <a:cubicBezTo>
                    <a:pt x="3383" y="193"/>
                    <a:pt x="3138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0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Resources: Planning Elements</a:t>
            </a:r>
            <a:endParaRPr/>
          </a:p>
        </p:txBody>
      </p:sp>
      <p:sp>
        <p:nvSpPr>
          <p:cNvPr id="964" name="Google Shape;964;p70"/>
          <p:cNvSpPr/>
          <p:nvPr/>
        </p:nvSpPr>
        <p:spPr>
          <a:xfrm>
            <a:off x="3062326" y="3291397"/>
            <a:ext cx="278624" cy="442758"/>
          </a:xfrm>
          <a:custGeom>
            <a:avLst/>
            <a:gdLst/>
            <a:ahLst/>
            <a:cxnLst/>
            <a:rect l="l" t="t" r="r" b="b"/>
            <a:pathLst>
              <a:path w="10192" h="16196" extrusionOk="0">
                <a:moveTo>
                  <a:pt x="5175" y="1681"/>
                </a:moveTo>
                <a:cubicBezTo>
                  <a:pt x="7041" y="1681"/>
                  <a:pt x="8552" y="3192"/>
                  <a:pt x="8552" y="5057"/>
                </a:cubicBezTo>
                <a:cubicBezTo>
                  <a:pt x="8552" y="6923"/>
                  <a:pt x="7041" y="8434"/>
                  <a:pt x="5175" y="8434"/>
                </a:cubicBezTo>
                <a:cubicBezTo>
                  <a:pt x="3310" y="8434"/>
                  <a:pt x="1798" y="6923"/>
                  <a:pt x="1798" y="5057"/>
                </a:cubicBezTo>
                <a:cubicBezTo>
                  <a:pt x="1798" y="3192"/>
                  <a:pt x="3310" y="1681"/>
                  <a:pt x="5175" y="1681"/>
                </a:cubicBezTo>
                <a:close/>
                <a:moveTo>
                  <a:pt x="5096" y="1"/>
                </a:moveTo>
                <a:cubicBezTo>
                  <a:pt x="3258" y="1"/>
                  <a:pt x="1419" y="1186"/>
                  <a:pt x="552" y="3556"/>
                </a:cubicBezTo>
                <a:cubicBezTo>
                  <a:pt x="214" y="4482"/>
                  <a:pt x="0" y="5603"/>
                  <a:pt x="0" y="6961"/>
                </a:cubicBezTo>
                <a:cubicBezTo>
                  <a:pt x="0" y="13601"/>
                  <a:pt x="5096" y="16195"/>
                  <a:pt x="5096" y="16195"/>
                </a:cubicBezTo>
                <a:cubicBezTo>
                  <a:pt x="5096" y="16195"/>
                  <a:pt x="10191" y="13601"/>
                  <a:pt x="10191" y="6961"/>
                </a:cubicBezTo>
                <a:cubicBezTo>
                  <a:pt x="10191" y="5603"/>
                  <a:pt x="9979" y="4482"/>
                  <a:pt x="9640" y="3556"/>
                </a:cubicBezTo>
                <a:cubicBezTo>
                  <a:pt x="8773" y="1186"/>
                  <a:pt x="6935" y="1"/>
                  <a:pt x="50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0"/>
          <p:cNvGrpSpPr/>
          <p:nvPr/>
        </p:nvGrpSpPr>
        <p:grpSpPr>
          <a:xfrm>
            <a:off x="2997452" y="3931926"/>
            <a:ext cx="408368" cy="432151"/>
            <a:chOff x="2997452" y="3931926"/>
            <a:chExt cx="408368" cy="432151"/>
          </a:xfrm>
        </p:grpSpPr>
        <p:sp>
          <p:nvSpPr>
            <p:cNvPr id="966" name="Google Shape;966;p70"/>
            <p:cNvSpPr/>
            <p:nvPr/>
          </p:nvSpPr>
          <p:spPr>
            <a:xfrm>
              <a:off x="3182558" y="3931926"/>
              <a:ext cx="28923" cy="432151"/>
            </a:xfrm>
            <a:custGeom>
              <a:avLst/>
              <a:gdLst/>
              <a:ahLst/>
              <a:cxnLst/>
              <a:rect l="l" t="t" r="r" b="b"/>
              <a:pathLst>
                <a:path w="1058" h="15808" extrusionOk="0">
                  <a:moveTo>
                    <a:pt x="529" y="1"/>
                  </a:moveTo>
                  <a:cubicBezTo>
                    <a:pt x="237" y="1"/>
                    <a:pt x="0" y="238"/>
                    <a:pt x="0" y="530"/>
                  </a:cubicBezTo>
                  <a:lnTo>
                    <a:pt x="0" y="15278"/>
                  </a:lnTo>
                  <a:cubicBezTo>
                    <a:pt x="0" y="15570"/>
                    <a:pt x="237" y="15808"/>
                    <a:pt x="529" y="15808"/>
                  </a:cubicBezTo>
                  <a:cubicBezTo>
                    <a:pt x="821" y="15808"/>
                    <a:pt x="1058" y="15570"/>
                    <a:pt x="1058" y="15278"/>
                  </a:cubicBezTo>
                  <a:lnTo>
                    <a:pt x="1058" y="530"/>
                  </a:lnTo>
                  <a:cubicBezTo>
                    <a:pt x="1058" y="238"/>
                    <a:pt x="821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0"/>
            <p:cNvSpPr/>
            <p:nvPr/>
          </p:nvSpPr>
          <p:spPr>
            <a:xfrm>
              <a:off x="2997452" y="3968586"/>
              <a:ext cx="408368" cy="196857"/>
            </a:xfrm>
            <a:custGeom>
              <a:avLst/>
              <a:gdLst/>
              <a:ahLst/>
              <a:cxnLst/>
              <a:rect l="l" t="t" r="r" b="b"/>
              <a:pathLst>
                <a:path w="14938" h="7201" extrusionOk="0">
                  <a:moveTo>
                    <a:pt x="7470" y="1"/>
                  </a:moveTo>
                  <a:cubicBezTo>
                    <a:pt x="3759" y="1"/>
                    <a:pt x="673" y="2659"/>
                    <a:pt x="1" y="6174"/>
                  </a:cubicBezTo>
                  <a:cubicBezTo>
                    <a:pt x="533" y="5778"/>
                    <a:pt x="1184" y="5536"/>
                    <a:pt x="1896" y="5536"/>
                  </a:cubicBezTo>
                  <a:cubicBezTo>
                    <a:pt x="3103" y="5537"/>
                    <a:pt x="4140" y="6213"/>
                    <a:pt x="4683" y="7200"/>
                  </a:cubicBezTo>
                  <a:cubicBezTo>
                    <a:pt x="5228" y="6213"/>
                    <a:pt x="6264" y="5537"/>
                    <a:pt x="7470" y="5537"/>
                  </a:cubicBezTo>
                  <a:cubicBezTo>
                    <a:pt x="8675" y="5537"/>
                    <a:pt x="9713" y="6213"/>
                    <a:pt x="10256" y="7200"/>
                  </a:cubicBezTo>
                  <a:cubicBezTo>
                    <a:pt x="10801" y="6213"/>
                    <a:pt x="11837" y="5537"/>
                    <a:pt x="13042" y="5537"/>
                  </a:cubicBezTo>
                  <a:cubicBezTo>
                    <a:pt x="13755" y="5537"/>
                    <a:pt x="14407" y="5778"/>
                    <a:pt x="14938" y="6174"/>
                  </a:cubicBezTo>
                  <a:cubicBezTo>
                    <a:pt x="14267" y="2659"/>
                    <a:pt x="11180" y="1"/>
                    <a:pt x="7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70"/>
          <p:cNvGrpSpPr/>
          <p:nvPr/>
        </p:nvGrpSpPr>
        <p:grpSpPr>
          <a:xfrm>
            <a:off x="4146169" y="3943189"/>
            <a:ext cx="437731" cy="409656"/>
            <a:chOff x="4146169" y="3943189"/>
            <a:chExt cx="437731" cy="409656"/>
          </a:xfrm>
        </p:grpSpPr>
        <p:sp>
          <p:nvSpPr>
            <p:cNvPr id="969" name="Google Shape;969;p70"/>
            <p:cNvSpPr/>
            <p:nvPr/>
          </p:nvSpPr>
          <p:spPr>
            <a:xfrm>
              <a:off x="4318945" y="3943189"/>
              <a:ext cx="264955" cy="264955"/>
            </a:xfrm>
            <a:custGeom>
              <a:avLst/>
              <a:gdLst/>
              <a:ahLst/>
              <a:cxnLst/>
              <a:rect l="l" t="t" r="r" b="b"/>
              <a:pathLst>
                <a:path w="9692" h="9692" extrusionOk="0">
                  <a:moveTo>
                    <a:pt x="6939" y="0"/>
                  </a:moveTo>
                  <a:lnTo>
                    <a:pt x="4192" y="2048"/>
                  </a:lnTo>
                  <a:lnTo>
                    <a:pt x="948" y="948"/>
                  </a:lnTo>
                  <a:lnTo>
                    <a:pt x="2048" y="4193"/>
                  </a:lnTo>
                  <a:lnTo>
                    <a:pt x="0" y="6939"/>
                  </a:lnTo>
                  <a:lnTo>
                    <a:pt x="3425" y="6894"/>
                  </a:lnTo>
                  <a:lnTo>
                    <a:pt x="5402" y="9691"/>
                  </a:lnTo>
                  <a:lnTo>
                    <a:pt x="6420" y="6420"/>
                  </a:lnTo>
                  <a:lnTo>
                    <a:pt x="9691" y="5404"/>
                  </a:lnTo>
                  <a:lnTo>
                    <a:pt x="6894" y="3425"/>
                  </a:lnTo>
                  <a:lnTo>
                    <a:pt x="6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4180040" y="4149591"/>
              <a:ext cx="193303" cy="203254"/>
            </a:xfrm>
            <a:custGeom>
              <a:avLst/>
              <a:gdLst/>
              <a:ahLst/>
              <a:cxnLst/>
              <a:rect l="l" t="t" r="r" b="b"/>
              <a:pathLst>
                <a:path w="7071" h="7435" extrusionOk="0">
                  <a:moveTo>
                    <a:pt x="2701" y="0"/>
                  </a:moveTo>
                  <a:lnTo>
                    <a:pt x="2328" y="2569"/>
                  </a:lnTo>
                  <a:lnTo>
                    <a:pt x="1" y="3717"/>
                  </a:lnTo>
                  <a:lnTo>
                    <a:pt x="2328" y="4866"/>
                  </a:lnTo>
                  <a:lnTo>
                    <a:pt x="2701" y="7434"/>
                  </a:lnTo>
                  <a:lnTo>
                    <a:pt x="4513" y="5575"/>
                  </a:lnTo>
                  <a:lnTo>
                    <a:pt x="7071" y="6014"/>
                  </a:lnTo>
                  <a:lnTo>
                    <a:pt x="5863" y="3717"/>
                  </a:lnTo>
                  <a:lnTo>
                    <a:pt x="7071" y="1419"/>
                  </a:lnTo>
                  <a:lnTo>
                    <a:pt x="4513" y="1858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0"/>
            <p:cNvSpPr/>
            <p:nvPr/>
          </p:nvSpPr>
          <p:spPr>
            <a:xfrm>
              <a:off x="4146169" y="3960276"/>
              <a:ext cx="147705" cy="147732"/>
            </a:xfrm>
            <a:custGeom>
              <a:avLst/>
              <a:gdLst/>
              <a:ahLst/>
              <a:cxnLst/>
              <a:rect l="l" t="t" r="r" b="b"/>
              <a:pathLst>
                <a:path w="5403" h="5404" extrusionOk="0">
                  <a:moveTo>
                    <a:pt x="3868" y="0"/>
                  </a:moveTo>
                  <a:lnTo>
                    <a:pt x="2338" y="1142"/>
                  </a:lnTo>
                  <a:lnTo>
                    <a:pt x="530" y="530"/>
                  </a:lnTo>
                  <a:lnTo>
                    <a:pt x="1143" y="2338"/>
                  </a:lnTo>
                  <a:lnTo>
                    <a:pt x="0" y="3869"/>
                  </a:lnTo>
                  <a:lnTo>
                    <a:pt x="1911" y="3844"/>
                  </a:lnTo>
                  <a:lnTo>
                    <a:pt x="3013" y="5404"/>
                  </a:lnTo>
                  <a:lnTo>
                    <a:pt x="3580" y="3579"/>
                  </a:lnTo>
                  <a:lnTo>
                    <a:pt x="5403" y="3013"/>
                  </a:lnTo>
                  <a:lnTo>
                    <a:pt x="3844" y="1910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70"/>
          <p:cNvGrpSpPr/>
          <p:nvPr/>
        </p:nvGrpSpPr>
        <p:grpSpPr>
          <a:xfrm>
            <a:off x="2335544" y="3350337"/>
            <a:ext cx="437154" cy="324852"/>
            <a:chOff x="2335544" y="3350337"/>
            <a:chExt cx="437154" cy="324852"/>
          </a:xfrm>
        </p:grpSpPr>
        <p:sp>
          <p:nvSpPr>
            <p:cNvPr id="973" name="Google Shape;973;p70"/>
            <p:cNvSpPr/>
            <p:nvPr/>
          </p:nvSpPr>
          <p:spPr>
            <a:xfrm>
              <a:off x="2335544" y="3378140"/>
              <a:ext cx="437154" cy="297049"/>
            </a:xfrm>
            <a:custGeom>
              <a:avLst/>
              <a:gdLst/>
              <a:ahLst/>
              <a:cxnLst/>
              <a:rect l="l" t="t" r="r" b="b"/>
              <a:pathLst>
                <a:path w="15991" h="10866" extrusionOk="0">
                  <a:moveTo>
                    <a:pt x="1110" y="0"/>
                  </a:moveTo>
                  <a:cubicBezTo>
                    <a:pt x="496" y="0"/>
                    <a:pt x="1" y="495"/>
                    <a:pt x="1" y="1110"/>
                  </a:cubicBezTo>
                  <a:lnTo>
                    <a:pt x="1" y="9756"/>
                  </a:lnTo>
                  <a:cubicBezTo>
                    <a:pt x="1" y="10370"/>
                    <a:pt x="496" y="10866"/>
                    <a:pt x="1110" y="10866"/>
                  </a:cubicBezTo>
                  <a:lnTo>
                    <a:pt x="14881" y="10866"/>
                  </a:lnTo>
                  <a:cubicBezTo>
                    <a:pt x="15496" y="10866"/>
                    <a:pt x="15990" y="10370"/>
                    <a:pt x="15990" y="9756"/>
                  </a:cubicBezTo>
                  <a:lnTo>
                    <a:pt x="15990" y="1110"/>
                  </a:lnTo>
                  <a:cubicBezTo>
                    <a:pt x="15990" y="495"/>
                    <a:pt x="15496" y="0"/>
                    <a:pt x="14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0"/>
            <p:cNvSpPr/>
            <p:nvPr/>
          </p:nvSpPr>
          <p:spPr>
            <a:xfrm>
              <a:off x="2655536" y="3350337"/>
              <a:ext cx="61619" cy="27830"/>
            </a:xfrm>
            <a:custGeom>
              <a:avLst/>
              <a:gdLst/>
              <a:ahLst/>
              <a:cxnLst/>
              <a:rect l="l" t="t" r="r" b="b"/>
              <a:pathLst>
                <a:path w="2254" h="1018" extrusionOk="0">
                  <a:moveTo>
                    <a:pt x="1017" y="1"/>
                  </a:moveTo>
                  <a:cubicBezTo>
                    <a:pt x="456" y="1"/>
                    <a:pt x="0" y="455"/>
                    <a:pt x="0" y="1017"/>
                  </a:cubicBezTo>
                  <a:lnTo>
                    <a:pt x="2253" y="1017"/>
                  </a:lnTo>
                  <a:cubicBezTo>
                    <a:pt x="2253" y="455"/>
                    <a:pt x="1799" y="1"/>
                    <a:pt x="1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0"/>
            <p:cNvSpPr/>
            <p:nvPr/>
          </p:nvSpPr>
          <p:spPr>
            <a:xfrm>
              <a:off x="2454629" y="3427157"/>
              <a:ext cx="199017" cy="199017"/>
            </a:xfrm>
            <a:custGeom>
              <a:avLst/>
              <a:gdLst/>
              <a:ahLst/>
              <a:cxnLst/>
              <a:rect l="l" t="t" r="r" b="b"/>
              <a:pathLst>
                <a:path w="7280" h="7280" extrusionOk="0">
                  <a:moveTo>
                    <a:pt x="3639" y="0"/>
                  </a:moveTo>
                  <a:cubicBezTo>
                    <a:pt x="1630" y="0"/>
                    <a:pt x="1" y="1630"/>
                    <a:pt x="1" y="3639"/>
                  </a:cubicBezTo>
                  <a:cubicBezTo>
                    <a:pt x="1" y="5649"/>
                    <a:pt x="1630" y="7280"/>
                    <a:pt x="3639" y="7280"/>
                  </a:cubicBezTo>
                  <a:cubicBezTo>
                    <a:pt x="5650" y="7280"/>
                    <a:pt x="7280" y="5649"/>
                    <a:pt x="7280" y="3639"/>
                  </a:cubicBezTo>
                  <a:cubicBezTo>
                    <a:pt x="7280" y="1630"/>
                    <a:pt x="5650" y="0"/>
                    <a:pt x="3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0"/>
            <p:cNvSpPr/>
            <p:nvPr/>
          </p:nvSpPr>
          <p:spPr>
            <a:xfrm>
              <a:off x="2435629" y="3408157"/>
              <a:ext cx="236989" cy="236961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4" y="1389"/>
                  </a:moveTo>
                  <a:cubicBezTo>
                    <a:pt x="5959" y="1389"/>
                    <a:pt x="7280" y="2710"/>
                    <a:pt x="7280" y="4334"/>
                  </a:cubicBezTo>
                  <a:cubicBezTo>
                    <a:pt x="7280" y="5959"/>
                    <a:pt x="5959" y="7280"/>
                    <a:pt x="4334" y="7280"/>
                  </a:cubicBezTo>
                  <a:cubicBezTo>
                    <a:pt x="2710" y="7280"/>
                    <a:pt x="1389" y="5959"/>
                    <a:pt x="1389" y="4334"/>
                  </a:cubicBezTo>
                  <a:cubicBezTo>
                    <a:pt x="1389" y="2710"/>
                    <a:pt x="2710" y="1389"/>
                    <a:pt x="4334" y="1389"/>
                  </a:cubicBezTo>
                  <a:close/>
                  <a:moveTo>
                    <a:pt x="4334" y="1"/>
                  </a:moveTo>
                  <a:cubicBezTo>
                    <a:pt x="1945" y="1"/>
                    <a:pt x="1" y="1944"/>
                    <a:pt x="1" y="4334"/>
                  </a:cubicBezTo>
                  <a:cubicBezTo>
                    <a:pt x="1" y="6724"/>
                    <a:pt x="1946" y="8668"/>
                    <a:pt x="4334" y="8668"/>
                  </a:cubicBezTo>
                  <a:cubicBezTo>
                    <a:pt x="6724" y="8668"/>
                    <a:pt x="8668" y="6724"/>
                    <a:pt x="8668" y="4334"/>
                  </a:cubicBezTo>
                  <a:cubicBezTo>
                    <a:pt x="8668" y="1944"/>
                    <a:pt x="6724" y="1"/>
                    <a:pt x="4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0"/>
            <p:cNvSpPr/>
            <p:nvPr/>
          </p:nvSpPr>
          <p:spPr>
            <a:xfrm>
              <a:off x="2351892" y="3395390"/>
              <a:ext cx="73811" cy="54921"/>
            </a:xfrm>
            <a:custGeom>
              <a:avLst/>
              <a:gdLst/>
              <a:ahLst/>
              <a:cxnLst/>
              <a:rect l="l" t="t" r="r" b="b"/>
              <a:pathLst>
                <a:path w="2700" h="2009" extrusionOk="0">
                  <a:moveTo>
                    <a:pt x="719" y="0"/>
                  </a:moveTo>
                  <a:cubicBezTo>
                    <a:pt x="321" y="0"/>
                    <a:pt x="0" y="321"/>
                    <a:pt x="0" y="719"/>
                  </a:cubicBezTo>
                  <a:lnTo>
                    <a:pt x="0" y="1290"/>
                  </a:lnTo>
                  <a:cubicBezTo>
                    <a:pt x="0" y="1688"/>
                    <a:pt x="321" y="2009"/>
                    <a:pt x="719" y="2009"/>
                  </a:cubicBezTo>
                  <a:lnTo>
                    <a:pt x="1981" y="2009"/>
                  </a:lnTo>
                  <a:cubicBezTo>
                    <a:pt x="2379" y="2009"/>
                    <a:pt x="2700" y="1688"/>
                    <a:pt x="2700" y="1290"/>
                  </a:cubicBezTo>
                  <a:lnTo>
                    <a:pt x="2700" y="719"/>
                  </a:lnTo>
                  <a:cubicBezTo>
                    <a:pt x="2700" y="321"/>
                    <a:pt x="2379" y="0"/>
                    <a:pt x="1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0"/>
            <p:cNvSpPr/>
            <p:nvPr/>
          </p:nvSpPr>
          <p:spPr>
            <a:xfrm>
              <a:off x="2727107" y="3626151"/>
              <a:ext cx="28732" cy="27611"/>
            </a:xfrm>
            <a:custGeom>
              <a:avLst/>
              <a:gdLst/>
              <a:ahLst/>
              <a:cxnLst/>
              <a:rect l="l" t="t" r="r" b="b"/>
              <a:pathLst>
                <a:path w="1051" h="1010" extrusionOk="0">
                  <a:moveTo>
                    <a:pt x="546" y="1"/>
                  </a:moveTo>
                  <a:cubicBezTo>
                    <a:pt x="414" y="1"/>
                    <a:pt x="285" y="52"/>
                    <a:pt x="188" y="148"/>
                  </a:cubicBezTo>
                  <a:cubicBezTo>
                    <a:pt x="44" y="293"/>
                    <a:pt x="1" y="510"/>
                    <a:pt x="79" y="698"/>
                  </a:cubicBezTo>
                  <a:cubicBezTo>
                    <a:pt x="157" y="887"/>
                    <a:pt x="341" y="1010"/>
                    <a:pt x="545" y="1010"/>
                  </a:cubicBezTo>
                  <a:cubicBezTo>
                    <a:pt x="825" y="1010"/>
                    <a:pt x="1050" y="783"/>
                    <a:pt x="1051" y="505"/>
                  </a:cubicBezTo>
                  <a:cubicBezTo>
                    <a:pt x="1051" y="301"/>
                    <a:pt x="928" y="117"/>
                    <a:pt x="739" y="39"/>
                  </a:cubicBezTo>
                  <a:cubicBezTo>
                    <a:pt x="676" y="13"/>
                    <a:pt x="611" y="1"/>
                    <a:pt x="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70"/>
          <p:cNvGrpSpPr/>
          <p:nvPr/>
        </p:nvGrpSpPr>
        <p:grpSpPr>
          <a:xfrm>
            <a:off x="2335025" y="3928919"/>
            <a:ext cx="438227" cy="438199"/>
            <a:chOff x="2335025" y="3928919"/>
            <a:chExt cx="438227" cy="438199"/>
          </a:xfrm>
        </p:grpSpPr>
        <p:sp>
          <p:nvSpPr>
            <p:cNvPr id="980" name="Google Shape;980;p70"/>
            <p:cNvSpPr/>
            <p:nvPr/>
          </p:nvSpPr>
          <p:spPr>
            <a:xfrm>
              <a:off x="2432075" y="4021075"/>
              <a:ext cx="253801" cy="253829"/>
            </a:xfrm>
            <a:custGeom>
              <a:avLst/>
              <a:gdLst/>
              <a:ahLst/>
              <a:cxnLst/>
              <a:rect l="l" t="t" r="r" b="b"/>
              <a:pathLst>
                <a:path w="9284" h="9285" extrusionOk="0">
                  <a:moveTo>
                    <a:pt x="4642" y="1"/>
                  </a:moveTo>
                  <a:cubicBezTo>
                    <a:pt x="2078" y="1"/>
                    <a:pt x="0" y="2079"/>
                    <a:pt x="0" y="4643"/>
                  </a:cubicBezTo>
                  <a:cubicBezTo>
                    <a:pt x="0" y="7206"/>
                    <a:pt x="2078" y="9284"/>
                    <a:pt x="4642" y="9284"/>
                  </a:cubicBezTo>
                  <a:cubicBezTo>
                    <a:pt x="7206" y="9284"/>
                    <a:pt x="9284" y="7206"/>
                    <a:pt x="9284" y="4643"/>
                  </a:cubicBezTo>
                  <a:cubicBezTo>
                    <a:pt x="9284" y="2079"/>
                    <a:pt x="7206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0"/>
            <p:cNvSpPr/>
            <p:nvPr/>
          </p:nvSpPr>
          <p:spPr>
            <a:xfrm>
              <a:off x="2335025" y="4135321"/>
              <a:ext cx="70203" cy="25397"/>
            </a:xfrm>
            <a:custGeom>
              <a:avLst/>
              <a:gdLst/>
              <a:ahLst/>
              <a:cxnLst/>
              <a:rect l="l" t="t" r="r" b="b"/>
              <a:pathLst>
                <a:path w="2568" h="929" extrusionOk="0">
                  <a:moveTo>
                    <a:pt x="464" y="0"/>
                  </a:moveTo>
                  <a:cubicBezTo>
                    <a:pt x="208" y="1"/>
                    <a:pt x="1" y="208"/>
                    <a:pt x="1" y="464"/>
                  </a:cubicBezTo>
                  <a:cubicBezTo>
                    <a:pt x="1" y="720"/>
                    <a:pt x="208" y="927"/>
                    <a:pt x="464" y="928"/>
                  </a:cubicBezTo>
                  <a:lnTo>
                    <a:pt x="2104" y="928"/>
                  </a:lnTo>
                  <a:cubicBezTo>
                    <a:pt x="2359" y="927"/>
                    <a:pt x="2566" y="720"/>
                    <a:pt x="2567" y="464"/>
                  </a:cubicBezTo>
                  <a:cubicBezTo>
                    <a:pt x="2566" y="208"/>
                    <a:pt x="2359" y="1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0"/>
            <p:cNvSpPr/>
            <p:nvPr/>
          </p:nvSpPr>
          <p:spPr>
            <a:xfrm>
              <a:off x="2703022" y="4135321"/>
              <a:ext cx="70230" cy="25397"/>
            </a:xfrm>
            <a:custGeom>
              <a:avLst/>
              <a:gdLst/>
              <a:ahLst/>
              <a:cxnLst/>
              <a:rect l="l" t="t" r="r" b="b"/>
              <a:pathLst>
                <a:path w="2569" h="929" extrusionOk="0">
                  <a:moveTo>
                    <a:pt x="465" y="0"/>
                  </a:moveTo>
                  <a:cubicBezTo>
                    <a:pt x="209" y="1"/>
                    <a:pt x="2" y="208"/>
                    <a:pt x="1" y="464"/>
                  </a:cubicBezTo>
                  <a:cubicBezTo>
                    <a:pt x="2" y="720"/>
                    <a:pt x="209" y="927"/>
                    <a:pt x="465" y="928"/>
                  </a:cubicBezTo>
                  <a:lnTo>
                    <a:pt x="2103" y="928"/>
                  </a:lnTo>
                  <a:cubicBezTo>
                    <a:pt x="2359" y="927"/>
                    <a:pt x="2567" y="720"/>
                    <a:pt x="2568" y="465"/>
                  </a:cubicBezTo>
                  <a:cubicBezTo>
                    <a:pt x="2567" y="208"/>
                    <a:pt x="2359" y="1"/>
                    <a:pt x="2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0"/>
            <p:cNvSpPr/>
            <p:nvPr/>
          </p:nvSpPr>
          <p:spPr>
            <a:xfrm>
              <a:off x="2541427" y="3928919"/>
              <a:ext cx="25424" cy="70175"/>
            </a:xfrm>
            <a:custGeom>
              <a:avLst/>
              <a:gdLst/>
              <a:ahLst/>
              <a:cxnLst/>
              <a:rect l="l" t="t" r="r" b="b"/>
              <a:pathLst>
                <a:path w="930" h="2567" extrusionOk="0">
                  <a:moveTo>
                    <a:pt x="464" y="0"/>
                  </a:moveTo>
                  <a:cubicBezTo>
                    <a:pt x="208" y="1"/>
                    <a:pt x="2" y="208"/>
                    <a:pt x="1" y="464"/>
                  </a:cubicBezTo>
                  <a:lnTo>
                    <a:pt x="1" y="2103"/>
                  </a:lnTo>
                  <a:cubicBezTo>
                    <a:pt x="2" y="2358"/>
                    <a:pt x="208" y="2565"/>
                    <a:pt x="464" y="2566"/>
                  </a:cubicBezTo>
                  <a:cubicBezTo>
                    <a:pt x="720" y="2565"/>
                    <a:pt x="928" y="2358"/>
                    <a:pt x="929" y="2103"/>
                  </a:cubicBezTo>
                  <a:lnTo>
                    <a:pt x="929" y="464"/>
                  </a:lnTo>
                  <a:cubicBezTo>
                    <a:pt x="928" y="208"/>
                    <a:pt x="720" y="1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0"/>
            <p:cNvSpPr/>
            <p:nvPr/>
          </p:nvSpPr>
          <p:spPr>
            <a:xfrm>
              <a:off x="2541427" y="4296943"/>
              <a:ext cx="25424" cy="70175"/>
            </a:xfrm>
            <a:custGeom>
              <a:avLst/>
              <a:gdLst/>
              <a:ahLst/>
              <a:cxnLst/>
              <a:rect l="l" t="t" r="r" b="b"/>
              <a:pathLst>
                <a:path w="930" h="2567" extrusionOk="0">
                  <a:moveTo>
                    <a:pt x="464" y="0"/>
                  </a:moveTo>
                  <a:cubicBezTo>
                    <a:pt x="208" y="0"/>
                    <a:pt x="2" y="208"/>
                    <a:pt x="1" y="464"/>
                  </a:cubicBezTo>
                  <a:lnTo>
                    <a:pt x="1" y="2102"/>
                  </a:lnTo>
                  <a:cubicBezTo>
                    <a:pt x="2" y="2358"/>
                    <a:pt x="208" y="2565"/>
                    <a:pt x="464" y="2566"/>
                  </a:cubicBezTo>
                  <a:cubicBezTo>
                    <a:pt x="720" y="2565"/>
                    <a:pt x="928" y="2358"/>
                    <a:pt x="929" y="2102"/>
                  </a:cubicBezTo>
                  <a:lnTo>
                    <a:pt x="929" y="464"/>
                  </a:lnTo>
                  <a:cubicBezTo>
                    <a:pt x="928" y="208"/>
                    <a:pt x="720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0"/>
            <p:cNvSpPr/>
            <p:nvPr/>
          </p:nvSpPr>
          <p:spPr>
            <a:xfrm>
              <a:off x="2394266" y="4249621"/>
              <a:ext cx="59514" cy="56999"/>
            </a:xfrm>
            <a:custGeom>
              <a:avLst/>
              <a:gdLst/>
              <a:ahLst/>
              <a:cxnLst/>
              <a:rect l="l" t="t" r="r" b="b"/>
              <a:pathLst>
                <a:path w="2177" h="2085" extrusionOk="0">
                  <a:moveTo>
                    <a:pt x="1668" y="0"/>
                  </a:moveTo>
                  <a:cubicBezTo>
                    <a:pt x="1549" y="0"/>
                    <a:pt x="1431" y="45"/>
                    <a:pt x="1340" y="135"/>
                  </a:cubicBezTo>
                  <a:lnTo>
                    <a:pt x="180" y="1294"/>
                  </a:lnTo>
                  <a:cubicBezTo>
                    <a:pt x="0" y="1475"/>
                    <a:pt x="0" y="1768"/>
                    <a:pt x="180" y="1950"/>
                  </a:cubicBezTo>
                  <a:cubicBezTo>
                    <a:pt x="272" y="2040"/>
                    <a:pt x="390" y="2085"/>
                    <a:pt x="509" y="2085"/>
                  </a:cubicBezTo>
                  <a:cubicBezTo>
                    <a:pt x="628" y="2085"/>
                    <a:pt x="746" y="2040"/>
                    <a:pt x="838" y="1950"/>
                  </a:cubicBezTo>
                  <a:lnTo>
                    <a:pt x="1996" y="791"/>
                  </a:lnTo>
                  <a:cubicBezTo>
                    <a:pt x="2176" y="610"/>
                    <a:pt x="2176" y="317"/>
                    <a:pt x="1996" y="135"/>
                  </a:cubicBezTo>
                  <a:cubicBezTo>
                    <a:pt x="1905" y="45"/>
                    <a:pt x="1787" y="0"/>
                    <a:pt x="1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0"/>
            <p:cNvSpPr/>
            <p:nvPr/>
          </p:nvSpPr>
          <p:spPr>
            <a:xfrm>
              <a:off x="2654497" y="3989363"/>
              <a:ext cx="59486" cy="57053"/>
            </a:xfrm>
            <a:custGeom>
              <a:avLst/>
              <a:gdLst/>
              <a:ahLst/>
              <a:cxnLst/>
              <a:rect l="l" t="t" r="r" b="b"/>
              <a:pathLst>
                <a:path w="2176" h="2087" extrusionOk="0">
                  <a:moveTo>
                    <a:pt x="1667" y="1"/>
                  </a:moveTo>
                  <a:cubicBezTo>
                    <a:pt x="1549" y="1"/>
                    <a:pt x="1430" y="46"/>
                    <a:pt x="1339" y="137"/>
                  </a:cubicBezTo>
                  <a:lnTo>
                    <a:pt x="181" y="1295"/>
                  </a:lnTo>
                  <a:cubicBezTo>
                    <a:pt x="1" y="1476"/>
                    <a:pt x="1" y="1770"/>
                    <a:pt x="181" y="1951"/>
                  </a:cubicBezTo>
                  <a:cubicBezTo>
                    <a:pt x="272" y="2041"/>
                    <a:pt x="391" y="2086"/>
                    <a:pt x="509" y="2086"/>
                  </a:cubicBezTo>
                  <a:cubicBezTo>
                    <a:pt x="628" y="2086"/>
                    <a:pt x="747" y="2041"/>
                    <a:pt x="837" y="1951"/>
                  </a:cubicBezTo>
                  <a:lnTo>
                    <a:pt x="1996" y="793"/>
                  </a:lnTo>
                  <a:cubicBezTo>
                    <a:pt x="2176" y="611"/>
                    <a:pt x="2176" y="318"/>
                    <a:pt x="1996" y="137"/>
                  </a:cubicBezTo>
                  <a:cubicBezTo>
                    <a:pt x="1905" y="46"/>
                    <a:pt x="178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0"/>
            <p:cNvSpPr/>
            <p:nvPr/>
          </p:nvSpPr>
          <p:spPr>
            <a:xfrm>
              <a:off x="2394266" y="3989363"/>
              <a:ext cx="59514" cy="57053"/>
            </a:xfrm>
            <a:custGeom>
              <a:avLst/>
              <a:gdLst/>
              <a:ahLst/>
              <a:cxnLst/>
              <a:rect l="l" t="t" r="r" b="b"/>
              <a:pathLst>
                <a:path w="2177" h="2087" extrusionOk="0">
                  <a:moveTo>
                    <a:pt x="509" y="1"/>
                  </a:moveTo>
                  <a:cubicBezTo>
                    <a:pt x="390" y="1"/>
                    <a:pt x="272" y="46"/>
                    <a:pt x="180" y="137"/>
                  </a:cubicBezTo>
                  <a:cubicBezTo>
                    <a:pt x="0" y="318"/>
                    <a:pt x="0" y="611"/>
                    <a:pt x="180" y="793"/>
                  </a:cubicBezTo>
                  <a:lnTo>
                    <a:pt x="1340" y="1951"/>
                  </a:lnTo>
                  <a:cubicBezTo>
                    <a:pt x="1431" y="2041"/>
                    <a:pt x="1549" y="2086"/>
                    <a:pt x="1668" y="2086"/>
                  </a:cubicBezTo>
                  <a:cubicBezTo>
                    <a:pt x="1787" y="2086"/>
                    <a:pt x="1905" y="2041"/>
                    <a:pt x="1996" y="1951"/>
                  </a:cubicBezTo>
                  <a:cubicBezTo>
                    <a:pt x="2176" y="1770"/>
                    <a:pt x="2176" y="1476"/>
                    <a:pt x="1996" y="1295"/>
                  </a:cubicBezTo>
                  <a:lnTo>
                    <a:pt x="838" y="137"/>
                  </a:lnTo>
                  <a:cubicBezTo>
                    <a:pt x="746" y="46"/>
                    <a:pt x="628" y="1"/>
                    <a:pt x="5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0"/>
            <p:cNvSpPr/>
            <p:nvPr/>
          </p:nvSpPr>
          <p:spPr>
            <a:xfrm>
              <a:off x="2654497" y="4249621"/>
              <a:ext cx="59486" cy="56999"/>
            </a:xfrm>
            <a:custGeom>
              <a:avLst/>
              <a:gdLst/>
              <a:ahLst/>
              <a:cxnLst/>
              <a:rect l="l" t="t" r="r" b="b"/>
              <a:pathLst>
                <a:path w="2176" h="2085" extrusionOk="0">
                  <a:moveTo>
                    <a:pt x="509" y="0"/>
                  </a:moveTo>
                  <a:cubicBezTo>
                    <a:pt x="391" y="0"/>
                    <a:pt x="272" y="45"/>
                    <a:pt x="181" y="135"/>
                  </a:cubicBezTo>
                  <a:cubicBezTo>
                    <a:pt x="1" y="317"/>
                    <a:pt x="1" y="610"/>
                    <a:pt x="181" y="791"/>
                  </a:cubicBezTo>
                  <a:lnTo>
                    <a:pt x="1339" y="1950"/>
                  </a:lnTo>
                  <a:cubicBezTo>
                    <a:pt x="1430" y="2040"/>
                    <a:pt x="1549" y="2085"/>
                    <a:pt x="1667" y="2085"/>
                  </a:cubicBezTo>
                  <a:cubicBezTo>
                    <a:pt x="1786" y="2085"/>
                    <a:pt x="1905" y="2040"/>
                    <a:pt x="1996" y="1950"/>
                  </a:cubicBezTo>
                  <a:cubicBezTo>
                    <a:pt x="2176" y="1768"/>
                    <a:pt x="2176" y="1475"/>
                    <a:pt x="1996" y="1294"/>
                  </a:cubicBezTo>
                  <a:lnTo>
                    <a:pt x="837" y="135"/>
                  </a:lnTo>
                  <a:cubicBezTo>
                    <a:pt x="747" y="45"/>
                    <a:pt x="628" y="0"/>
                    <a:pt x="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70"/>
          <p:cNvGrpSpPr/>
          <p:nvPr/>
        </p:nvGrpSpPr>
        <p:grpSpPr>
          <a:xfrm>
            <a:off x="1668169" y="3292217"/>
            <a:ext cx="371899" cy="441119"/>
            <a:chOff x="1668169" y="3292217"/>
            <a:chExt cx="371899" cy="441119"/>
          </a:xfrm>
        </p:grpSpPr>
        <p:sp>
          <p:nvSpPr>
            <p:cNvPr id="990" name="Google Shape;990;p70"/>
            <p:cNvSpPr/>
            <p:nvPr/>
          </p:nvSpPr>
          <p:spPr>
            <a:xfrm>
              <a:off x="1668169" y="3358703"/>
              <a:ext cx="371899" cy="374633"/>
            </a:xfrm>
            <a:custGeom>
              <a:avLst/>
              <a:gdLst/>
              <a:ahLst/>
              <a:cxnLst/>
              <a:rect l="l" t="t" r="r" b="b"/>
              <a:pathLst>
                <a:path w="13604" h="13704" extrusionOk="0">
                  <a:moveTo>
                    <a:pt x="1678" y="0"/>
                  </a:moveTo>
                  <a:lnTo>
                    <a:pt x="0" y="13703"/>
                  </a:lnTo>
                  <a:lnTo>
                    <a:pt x="13604" y="13703"/>
                  </a:lnTo>
                  <a:lnTo>
                    <a:pt x="119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0"/>
            <p:cNvSpPr/>
            <p:nvPr/>
          </p:nvSpPr>
          <p:spPr>
            <a:xfrm>
              <a:off x="1776865" y="3292217"/>
              <a:ext cx="153992" cy="104238"/>
            </a:xfrm>
            <a:custGeom>
              <a:avLst/>
              <a:gdLst/>
              <a:ahLst/>
              <a:cxnLst/>
              <a:rect l="l" t="t" r="r" b="b"/>
              <a:pathLst>
                <a:path w="5633" h="3813" extrusionOk="0">
                  <a:moveTo>
                    <a:pt x="2827" y="0"/>
                  </a:moveTo>
                  <a:cubicBezTo>
                    <a:pt x="2061" y="0"/>
                    <a:pt x="1429" y="250"/>
                    <a:pt x="951" y="745"/>
                  </a:cubicBezTo>
                  <a:cubicBezTo>
                    <a:pt x="0" y="1729"/>
                    <a:pt x="42" y="3330"/>
                    <a:pt x="45" y="3397"/>
                  </a:cubicBezTo>
                  <a:cubicBezTo>
                    <a:pt x="54" y="3635"/>
                    <a:pt x="288" y="3811"/>
                    <a:pt x="490" y="3813"/>
                  </a:cubicBezTo>
                  <a:cubicBezTo>
                    <a:pt x="727" y="3806"/>
                    <a:pt x="915" y="3607"/>
                    <a:pt x="907" y="3369"/>
                  </a:cubicBezTo>
                  <a:cubicBezTo>
                    <a:pt x="906" y="3356"/>
                    <a:pt x="878" y="2061"/>
                    <a:pt x="1575" y="1342"/>
                  </a:cubicBezTo>
                  <a:cubicBezTo>
                    <a:pt x="1887" y="1020"/>
                    <a:pt x="2299" y="864"/>
                    <a:pt x="2826" y="864"/>
                  </a:cubicBezTo>
                  <a:cubicBezTo>
                    <a:pt x="3354" y="864"/>
                    <a:pt x="3760" y="1019"/>
                    <a:pt x="4065" y="1339"/>
                  </a:cubicBezTo>
                  <a:cubicBezTo>
                    <a:pt x="4748" y="2054"/>
                    <a:pt x="4695" y="3348"/>
                    <a:pt x="4695" y="3362"/>
                  </a:cubicBezTo>
                  <a:cubicBezTo>
                    <a:pt x="4684" y="3599"/>
                    <a:pt x="4868" y="3802"/>
                    <a:pt x="5105" y="3813"/>
                  </a:cubicBezTo>
                  <a:lnTo>
                    <a:pt x="5128" y="3813"/>
                  </a:lnTo>
                  <a:cubicBezTo>
                    <a:pt x="5357" y="3813"/>
                    <a:pt x="5547" y="3633"/>
                    <a:pt x="5558" y="3404"/>
                  </a:cubicBezTo>
                  <a:cubicBezTo>
                    <a:pt x="5562" y="3336"/>
                    <a:pt x="5632" y="1733"/>
                    <a:pt x="4693" y="746"/>
                  </a:cubicBezTo>
                  <a:cubicBezTo>
                    <a:pt x="4223" y="251"/>
                    <a:pt x="3594" y="0"/>
                    <a:pt x="2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70"/>
          <p:cNvSpPr/>
          <p:nvPr/>
        </p:nvSpPr>
        <p:spPr>
          <a:xfrm>
            <a:off x="1642744" y="3930969"/>
            <a:ext cx="422747" cy="434065"/>
          </a:xfrm>
          <a:custGeom>
            <a:avLst/>
            <a:gdLst/>
            <a:ahLst/>
            <a:cxnLst/>
            <a:rect l="l" t="t" r="r" b="b"/>
            <a:pathLst>
              <a:path w="15464" h="15878" extrusionOk="0">
                <a:moveTo>
                  <a:pt x="9972" y="1"/>
                </a:moveTo>
                <a:lnTo>
                  <a:pt x="9972" y="1"/>
                </a:lnTo>
                <a:cubicBezTo>
                  <a:pt x="11288" y="1317"/>
                  <a:pt x="12108" y="3153"/>
                  <a:pt x="12108" y="5188"/>
                </a:cubicBezTo>
                <a:cubicBezTo>
                  <a:pt x="12108" y="9189"/>
                  <a:pt x="8949" y="12431"/>
                  <a:pt x="5053" y="12431"/>
                </a:cubicBezTo>
                <a:cubicBezTo>
                  <a:pt x="3070" y="12431"/>
                  <a:pt x="1283" y="11590"/>
                  <a:pt x="1" y="10238"/>
                </a:cubicBezTo>
                <a:lnTo>
                  <a:pt x="1" y="10238"/>
                </a:lnTo>
                <a:cubicBezTo>
                  <a:pt x="1029" y="13509"/>
                  <a:pt x="4014" y="15878"/>
                  <a:pt x="7541" y="15878"/>
                </a:cubicBezTo>
                <a:cubicBezTo>
                  <a:pt x="11917" y="15878"/>
                  <a:pt x="15464" y="12235"/>
                  <a:pt x="15464" y="7742"/>
                </a:cubicBezTo>
                <a:cubicBezTo>
                  <a:pt x="15464" y="4121"/>
                  <a:pt x="13157" y="1056"/>
                  <a:pt x="99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70"/>
          <p:cNvGrpSpPr/>
          <p:nvPr/>
        </p:nvGrpSpPr>
        <p:grpSpPr>
          <a:xfrm>
            <a:off x="3627102" y="3293365"/>
            <a:ext cx="283681" cy="438822"/>
            <a:chOff x="3627102" y="3293365"/>
            <a:chExt cx="283681" cy="438822"/>
          </a:xfrm>
        </p:grpSpPr>
        <p:sp>
          <p:nvSpPr>
            <p:cNvPr id="994" name="Google Shape;994;p70"/>
            <p:cNvSpPr/>
            <p:nvPr/>
          </p:nvSpPr>
          <p:spPr>
            <a:xfrm>
              <a:off x="3627102" y="3293365"/>
              <a:ext cx="283681" cy="438822"/>
            </a:xfrm>
            <a:custGeom>
              <a:avLst/>
              <a:gdLst/>
              <a:ahLst/>
              <a:cxnLst/>
              <a:rect l="l" t="t" r="r" b="b"/>
              <a:pathLst>
                <a:path w="10377" h="16052" extrusionOk="0">
                  <a:moveTo>
                    <a:pt x="1176" y="0"/>
                  </a:moveTo>
                  <a:cubicBezTo>
                    <a:pt x="525" y="0"/>
                    <a:pt x="0" y="524"/>
                    <a:pt x="0" y="1175"/>
                  </a:cubicBezTo>
                  <a:lnTo>
                    <a:pt x="0" y="14877"/>
                  </a:lnTo>
                  <a:cubicBezTo>
                    <a:pt x="0" y="15527"/>
                    <a:pt x="525" y="16051"/>
                    <a:pt x="1176" y="16051"/>
                  </a:cubicBezTo>
                  <a:lnTo>
                    <a:pt x="9200" y="16051"/>
                  </a:lnTo>
                  <a:cubicBezTo>
                    <a:pt x="9852" y="16051"/>
                    <a:pt x="10376" y="15527"/>
                    <a:pt x="10376" y="14877"/>
                  </a:cubicBezTo>
                  <a:lnTo>
                    <a:pt x="10376" y="1175"/>
                  </a:lnTo>
                  <a:cubicBezTo>
                    <a:pt x="10376" y="524"/>
                    <a:pt x="9852" y="0"/>
                    <a:pt x="9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0"/>
            <p:cNvSpPr/>
            <p:nvPr/>
          </p:nvSpPr>
          <p:spPr>
            <a:xfrm>
              <a:off x="3647468" y="3316056"/>
              <a:ext cx="242921" cy="374606"/>
            </a:xfrm>
            <a:custGeom>
              <a:avLst/>
              <a:gdLst/>
              <a:ahLst/>
              <a:cxnLst/>
              <a:rect l="l" t="t" r="r" b="b"/>
              <a:pathLst>
                <a:path w="8886" h="13703" extrusionOk="0">
                  <a:moveTo>
                    <a:pt x="1089" y="1"/>
                  </a:moveTo>
                  <a:cubicBezTo>
                    <a:pt x="485" y="1"/>
                    <a:pt x="1" y="486"/>
                    <a:pt x="1" y="1090"/>
                  </a:cubicBezTo>
                  <a:lnTo>
                    <a:pt x="1" y="12614"/>
                  </a:lnTo>
                  <a:cubicBezTo>
                    <a:pt x="1" y="13216"/>
                    <a:pt x="485" y="13702"/>
                    <a:pt x="1089" y="13702"/>
                  </a:cubicBezTo>
                  <a:lnTo>
                    <a:pt x="7797" y="13702"/>
                  </a:lnTo>
                  <a:cubicBezTo>
                    <a:pt x="8401" y="13702"/>
                    <a:pt x="8885" y="13216"/>
                    <a:pt x="8885" y="12614"/>
                  </a:cubicBezTo>
                  <a:lnTo>
                    <a:pt x="8885" y="1090"/>
                  </a:lnTo>
                  <a:cubicBezTo>
                    <a:pt x="8885" y="486"/>
                    <a:pt x="8401" y="1"/>
                    <a:pt x="7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0"/>
            <p:cNvSpPr/>
            <p:nvPr/>
          </p:nvSpPr>
          <p:spPr>
            <a:xfrm>
              <a:off x="3735032" y="3700701"/>
              <a:ext cx="67797" cy="19382"/>
            </a:xfrm>
            <a:custGeom>
              <a:avLst/>
              <a:gdLst/>
              <a:ahLst/>
              <a:cxnLst/>
              <a:rect l="l" t="t" r="r" b="b"/>
              <a:pathLst>
                <a:path w="2480" h="709" extrusionOk="0">
                  <a:moveTo>
                    <a:pt x="355" y="0"/>
                  </a:moveTo>
                  <a:cubicBezTo>
                    <a:pt x="159" y="0"/>
                    <a:pt x="0" y="159"/>
                    <a:pt x="0" y="354"/>
                  </a:cubicBezTo>
                  <a:cubicBezTo>
                    <a:pt x="0" y="550"/>
                    <a:pt x="159" y="707"/>
                    <a:pt x="355" y="709"/>
                  </a:cubicBezTo>
                  <a:lnTo>
                    <a:pt x="2126" y="709"/>
                  </a:lnTo>
                  <a:cubicBezTo>
                    <a:pt x="2321" y="707"/>
                    <a:pt x="2479" y="550"/>
                    <a:pt x="2480" y="354"/>
                  </a:cubicBezTo>
                  <a:cubicBezTo>
                    <a:pt x="2479" y="159"/>
                    <a:pt x="2321" y="0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70"/>
          <p:cNvSpPr/>
          <p:nvPr/>
        </p:nvSpPr>
        <p:spPr>
          <a:xfrm>
            <a:off x="3640497" y="3928181"/>
            <a:ext cx="256863" cy="439642"/>
          </a:xfrm>
          <a:custGeom>
            <a:avLst/>
            <a:gdLst/>
            <a:ahLst/>
            <a:cxnLst/>
            <a:rect l="l" t="t" r="r" b="b"/>
            <a:pathLst>
              <a:path w="9396" h="16082" extrusionOk="0">
                <a:moveTo>
                  <a:pt x="4699" y="1"/>
                </a:moveTo>
                <a:cubicBezTo>
                  <a:pt x="4699" y="1"/>
                  <a:pt x="1" y="6180"/>
                  <a:pt x="1" y="11373"/>
                </a:cubicBezTo>
                <a:cubicBezTo>
                  <a:pt x="1" y="15733"/>
                  <a:pt x="3315" y="16082"/>
                  <a:pt x="4376" y="16082"/>
                </a:cubicBezTo>
                <a:cubicBezTo>
                  <a:pt x="4578" y="16082"/>
                  <a:pt x="4699" y="16069"/>
                  <a:pt x="4699" y="16069"/>
                </a:cubicBezTo>
                <a:cubicBezTo>
                  <a:pt x="4699" y="16069"/>
                  <a:pt x="4819" y="16082"/>
                  <a:pt x="5021" y="16082"/>
                </a:cubicBezTo>
                <a:cubicBezTo>
                  <a:pt x="6082" y="16082"/>
                  <a:pt x="9395" y="15733"/>
                  <a:pt x="9395" y="11373"/>
                </a:cubicBezTo>
                <a:cubicBezTo>
                  <a:pt x="9395" y="6181"/>
                  <a:pt x="4699" y="1"/>
                  <a:pt x="46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70"/>
          <p:cNvGrpSpPr/>
          <p:nvPr/>
        </p:nvGrpSpPr>
        <p:grpSpPr>
          <a:xfrm>
            <a:off x="4901108" y="3291397"/>
            <a:ext cx="941421" cy="1259562"/>
            <a:chOff x="4901108" y="3291397"/>
            <a:chExt cx="941421" cy="1259562"/>
          </a:xfrm>
        </p:grpSpPr>
        <p:sp>
          <p:nvSpPr>
            <p:cNvPr id="999" name="Google Shape;999;p70"/>
            <p:cNvSpPr/>
            <p:nvPr/>
          </p:nvSpPr>
          <p:spPr>
            <a:xfrm>
              <a:off x="4901108" y="4077145"/>
              <a:ext cx="941421" cy="473814"/>
            </a:xfrm>
            <a:custGeom>
              <a:avLst/>
              <a:gdLst/>
              <a:ahLst/>
              <a:cxnLst/>
              <a:rect l="l" t="t" r="r" b="b"/>
              <a:pathLst>
                <a:path w="34437" h="17332" extrusionOk="0">
                  <a:moveTo>
                    <a:pt x="16647" y="0"/>
                  </a:moveTo>
                  <a:lnTo>
                    <a:pt x="0" y="11540"/>
                  </a:lnTo>
                  <a:lnTo>
                    <a:pt x="0" y="17331"/>
                  </a:lnTo>
                  <a:lnTo>
                    <a:pt x="16647" y="5791"/>
                  </a:lnTo>
                  <a:lnTo>
                    <a:pt x="34437" y="17331"/>
                  </a:lnTo>
                  <a:lnTo>
                    <a:pt x="34437" y="11540"/>
                  </a:lnTo>
                  <a:lnTo>
                    <a:pt x="16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0"/>
            <p:cNvSpPr/>
            <p:nvPr/>
          </p:nvSpPr>
          <p:spPr>
            <a:xfrm>
              <a:off x="4901108" y="3291397"/>
              <a:ext cx="941421" cy="1101209"/>
            </a:xfrm>
            <a:custGeom>
              <a:avLst/>
              <a:gdLst/>
              <a:ahLst/>
              <a:cxnLst/>
              <a:rect l="l" t="t" r="r" b="b"/>
              <a:pathLst>
                <a:path w="34437" h="40282" extrusionOk="0">
                  <a:moveTo>
                    <a:pt x="0" y="0"/>
                  </a:moveTo>
                  <a:lnTo>
                    <a:pt x="0" y="40282"/>
                  </a:lnTo>
                  <a:lnTo>
                    <a:pt x="16647" y="28742"/>
                  </a:lnTo>
                  <a:lnTo>
                    <a:pt x="34437" y="40282"/>
                  </a:lnTo>
                  <a:lnTo>
                    <a:pt x="344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70"/>
          <p:cNvGrpSpPr/>
          <p:nvPr/>
        </p:nvGrpSpPr>
        <p:grpSpPr>
          <a:xfrm>
            <a:off x="1622924" y="1532005"/>
            <a:ext cx="876878" cy="270067"/>
            <a:chOff x="1622924" y="1532005"/>
            <a:chExt cx="876878" cy="270067"/>
          </a:xfrm>
        </p:grpSpPr>
        <p:sp>
          <p:nvSpPr>
            <p:cNvPr id="1002" name="Google Shape;1002;p70"/>
            <p:cNvSpPr/>
            <p:nvPr/>
          </p:nvSpPr>
          <p:spPr>
            <a:xfrm>
              <a:off x="1622924" y="1532005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0"/>
                  </a:moveTo>
                  <a:cubicBezTo>
                    <a:pt x="2222" y="0"/>
                    <a:pt x="0" y="2223"/>
                    <a:pt x="0" y="4939"/>
                  </a:cubicBezTo>
                  <a:cubicBezTo>
                    <a:pt x="0" y="7655"/>
                    <a:pt x="2222" y="9878"/>
                    <a:pt x="4939" y="9878"/>
                  </a:cubicBezTo>
                  <a:lnTo>
                    <a:pt x="27136" y="9878"/>
                  </a:lnTo>
                  <a:cubicBezTo>
                    <a:pt x="29853" y="9878"/>
                    <a:pt x="32075" y="7655"/>
                    <a:pt x="32075" y="4939"/>
                  </a:cubicBezTo>
                  <a:cubicBezTo>
                    <a:pt x="32075" y="2223"/>
                    <a:pt x="29853" y="0"/>
                    <a:pt x="27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0"/>
            <p:cNvSpPr/>
            <p:nvPr/>
          </p:nvSpPr>
          <p:spPr>
            <a:xfrm>
              <a:off x="1820441" y="1625064"/>
              <a:ext cx="86387" cy="92319"/>
            </a:xfrm>
            <a:custGeom>
              <a:avLst/>
              <a:gdLst/>
              <a:ahLst/>
              <a:cxnLst/>
              <a:rect l="l" t="t" r="r" b="b"/>
              <a:pathLst>
                <a:path w="3160" h="3377" extrusionOk="0">
                  <a:moveTo>
                    <a:pt x="2324" y="0"/>
                  </a:moveTo>
                  <a:cubicBezTo>
                    <a:pt x="2225" y="0"/>
                    <a:pt x="2131" y="53"/>
                    <a:pt x="2079" y="140"/>
                  </a:cubicBezTo>
                  <a:cubicBezTo>
                    <a:pt x="2045" y="191"/>
                    <a:pt x="2011" y="285"/>
                    <a:pt x="1975" y="422"/>
                  </a:cubicBezTo>
                  <a:cubicBezTo>
                    <a:pt x="1892" y="693"/>
                    <a:pt x="1827" y="894"/>
                    <a:pt x="1784" y="1028"/>
                  </a:cubicBezTo>
                  <a:cubicBezTo>
                    <a:pt x="1728" y="1225"/>
                    <a:pt x="1663" y="1479"/>
                    <a:pt x="1591" y="1793"/>
                  </a:cubicBezTo>
                  <a:cubicBezTo>
                    <a:pt x="1473" y="1300"/>
                    <a:pt x="1385" y="870"/>
                    <a:pt x="1327" y="503"/>
                  </a:cubicBezTo>
                  <a:cubicBezTo>
                    <a:pt x="1301" y="347"/>
                    <a:pt x="1272" y="238"/>
                    <a:pt x="1242" y="173"/>
                  </a:cubicBezTo>
                  <a:cubicBezTo>
                    <a:pt x="1182" y="59"/>
                    <a:pt x="1093" y="2"/>
                    <a:pt x="974" y="2"/>
                  </a:cubicBezTo>
                  <a:cubicBezTo>
                    <a:pt x="801" y="2"/>
                    <a:pt x="680" y="115"/>
                    <a:pt x="611" y="343"/>
                  </a:cubicBezTo>
                  <a:cubicBezTo>
                    <a:pt x="516" y="680"/>
                    <a:pt x="450" y="933"/>
                    <a:pt x="411" y="1102"/>
                  </a:cubicBezTo>
                  <a:cubicBezTo>
                    <a:pt x="351" y="1329"/>
                    <a:pt x="274" y="1655"/>
                    <a:pt x="180" y="2078"/>
                  </a:cubicBezTo>
                  <a:cubicBezTo>
                    <a:pt x="60" y="2633"/>
                    <a:pt x="1" y="2958"/>
                    <a:pt x="1" y="3056"/>
                  </a:cubicBezTo>
                  <a:cubicBezTo>
                    <a:pt x="1" y="3138"/>
                    <a:pt x="32" y="3218"/>
                    <a:pt x="86" y="3279"/>
                  </a:cubicBezTo>
                  <a:cubicBezTo>
                    <a:pt x="140" y="3341"/>
                    <a:pt x="218" y="3376"/>
                    <a:pt x="300" y="3376"/>
                  </a:cubicBezTo>
                  <a:cubicBezTo>
                    <a:pt x="301" y="3376"/>
                    <a:pt x="302" y="3376"/>
                    <a:pt x="304" y="3376"/>
                  </a:cubicBezTo>
                  <a:cubicBezTo>
                    <a:pt x="433" y="3376"/>
                    <a:pt x="528" y="3319"/>
                    <a:pt x="590" y="3204"/>
                  </a:cubicBezTo>
                  <a:cubicBezTo>
                    <a:pt x="622" y="3140"/>
                    <a:pt x="652" y="3027"/>
                    <a:pt x="679" y="2865"/>
                  </a:cubicBezTo>
                  <a:cubicBezTo>
                    <a:pt x="728" y="2553"/>
                    <a:pt x="810" y="2154"/>
                    <a:pt x="924" y="1668"/>
                  </a:cubicBezTo>
                  <a:cubicBezTo>
                    <a:pt x="1026" y="2127"/>
                    <a:pt x="1137" y="2564"/>
                    <a:pt x="1258" y="2978"/>
                  </a:cubicBezTo>
                  <a:cubicBezTo>
                    <a:pt x="1296" y="3104"/>
                    <a:pt x="1333" y="3194"/>
                    <a:pt x="1371" y="3249"/>
                  </a:cubicBezTo>
                  <a:cubicBezTo>
                    <a:pt x="1429" y="3328"/>
                    <a:pt x="1521" y="3376"/>
                    <a:pt x="1619" y="3376"/>
                  </a:cubicBezTo>
                  <a:cubicBezTo>
                    <a:pt x="1623" y="3376"/>
                    <a:pt x="1626" y="3376"/>
                    <a:pt x="1630" y="3376"/>
                  </a:cubicBezTo>
                  <a:cubicBezTo>
                    <a:pt x="1752" y="3376"/>
                    <a:pt x="1841" y="3319"/>
                    <a:pt x="1901" y="3204"/>
                  </a:cubicBezTo>
                  <a:cubicBezTo>
                    <a:pt x="1932" y="3141"/>
                    <a:pt x="1963" y="3033"/>
                    <a:pt x="1993" y="2879"/>
                  </a:cubicBezTo>
                  <a:cubicBezTo>
                    <a:pt x="2046" y="2584"/>
                    <a:pt x="2132" y="2208"/>
                    <a:pt x="2250" y="1749"/>
                  </a:cubicBezTo>
                  <a:cubicBezTo>
                    <a:pt x="2386" y="2338"/>
                    <a:pt x="2465" y="2710"/>
                    <a:pt x="2487" y="2865"/>
                  </a:cubicBezTo>
                  <a:cubicBezTo>
                    <a:pt x="2511" y="3032"/>
                    <a:pt x="2537" y="3145"/>
                    <a:pt x="2568" y="3204"/>
                  </a:cubicBezTo>
                  <a:cubicBezTo>
                    <a:pt x="2624" y="3319"/>
                    <a:pt x="2719" y="3376"/>
                    <a:pt x="2853" y="3376"/>
                  </a:cubicBezTo>
                  <a:cubicBezTo>
                    <a:pt x="2856" y="3376"/>
                    <a:pt x="2858" y="3376"/>
                    <a:pt x="2861" y="3376"/>
                  </a:cubicBezTo>
                  <a:cubicBezTo>
                    <a:pt x="2943" y="3376"/>
                    <a:pt x="3020" y="3340"/>
                    <a:pt x="3073" y="3279"/>
                  </a:cubicBezTo>
                  <a:cubicBezTo>
                    <a:pt x="3130" y="3218"/>
                    <a:pt x="3160" y="3137"/>
                    <a:pt x="3160" y="3055"/>
                  </a:cubicBezTo>
                  <a:cubicBezTo>
                    <a:pt x="3160" y="2931"/>
                    <a:pt x="3103" y="2620"/>
                    <a:pt x="2990" y="2124"/>
                  </a:cubicBezTo>
                  <a:cubicBezTo>
                    <a:pt x="2917" y="1814"/>
                    <a:pt x="2847" y="1502"/>
                    <a:pt x="2778" y="1190"/>
                  </a:cubicBezTo>
                  <a:cubicBezTo>
                    <a:pt x="2721" y="926"/>
                    <a:pt x="2689" y="726"/>
                    <a:pt x="2681" y="590"/>
                  </a:cubicBezTo>
                  <a:cubicBezTo>
                    <a:pt x="2668" y="402"/>
                    <a:pt x="2648" y="275"/>
                    <a:pt x="2625" y="208"/>
                  </a:cubicBezTo>
                  <a:cubicBezTo>
                    <a:pt x="2574" y="69"/>
                    <a:pt x="2477" y="0"/>
                    <a:pt x="2335" y="0"/>
                  </a:cubicBezTo>
                  <a:cubicBezTo>
                    <a:pt x="2331" y="0"/>
                    <a:pt x="2328" y="0"/>
                    <a:pt x="2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0"/>
            <p:cNvSpPr/>
            <p:nvPr/>
          </p:nvSpPr>
          <p:spPr>
            <a:xfrm>
              <a:off x="1919514" y="1625173"/>
              <a:ext cx="70804" cy="92182"/>
            </a:xfrm>
            <a:custGeom>
              <a:avLst/>
              <a:gdLst/>
              <a:ahLst/>
              <a:cxnLst/>
              <a:rect l="l" t="t" r="r" b="b"/>
              <a:pathLst>
                <a:path w="2590" h="3372" extrusionOk="0">
                  <a:moveTo>
                    <a:pt x="1216" y="641"/>
                  </a:moveTo>
                  <a:cubicBezTo>
                    <a:pt x="1711" y="641"/>
                    <a:pt x="1958" y="886"/>
                    <a:pt x="1958" y="1376"/>
                  </a:cubicBezTo>
                  <a:cubicBezTo>
                    <a:pt x="1958" y="1657"/>
                    <a:pt x="1882" y="1943"/>
                    <a:pt x="1729" y="2235"/>
                  </a:cubicBezTo>
                  <a:cubicBezTo>
                    <a:pt x="1555" y="2568"/>
                    <a:pt x="1353" y="2734"/>
                    <a:pt x="1122" y="2734"/>
                  </a:cubicBezTo>
                  <a:cubicBezTo>
                    <a:pt x="1063" y="2734"/>
                    <a:pt x="1000" y="2712"/>
                    <a:pt x="931" y="2666"/>
                  </a:cubicBezTo>
                  <a:cubicBezTo>
                    <a:pt x="731" y="2538"/>
                    <a:pt x="632" y="2299"/>
                    <a:pt x="632" y="1950"/>
                  </a:cubicBezTo>
                  <a:cubicBezTo>
                    <a:pt x="632" y="1719"/>
                    <a:pt x="679" y="1462"/>
                    <a:pt x="774" y="1178"/>
                  </a:cubicBezTo>
                  <a:cubicBezTo>
                    <a:pt x="894" y="820"/>
                    <a:pt x="1042" y="641"/>
                    <a:pt x="1216" y="641"/>
                  </a:cubicBezTo>
                  <a:close/>
                  <a:moveTo>
                    <a:pt x="1283" y="0"/>
                  </a:moveTo>
                  <a:cubicBezTo>
                    <a:pt x="848" y="0"/>
                    <a:pt x="511" y="238"/>
                    <a:pt x="274" y="709"/>
                  </a:cubicBezTo>
                  <a:cubicBezTo>
                    <a:pt x="93" y="1078"/>
                    <a:pt x="1" y="1492"/>
                    <a:pt x="1" y="1950"/>
                  </a:cubicBezTo>
                  <a:cubicBezTo>
                    <a:pt x="1" y="2311"/>
                    <a:pt x="93" y="2627"/>
                    <a:pt x="274" y="2898"/>
                  </a:cubicBezTo>
                  <a:cubicBezTo>
                    <a:pt x="487" y="3214"/>
                    <a:pt x="774" y="3372"/>
                    <a:pt x="1136" y="3372"/>
                  </a:cubicBezTo>
                  <a:cubicBezTo>
                    <a:pt x="1569" y="3372"/>
                    <a:pt x="1931" y="3137"/>
                    <a:pt x="2219" y="2666"/>
                  </a:cubicBezTo>
                  <a:cubicBezTo>
                    <a:pt x="2466" y="2261"/>
                    <a:pt x="2589" y="1837"/>
                    <a:pt x="2589" y="1392"/>
                  </a:cubicBezTo>
                  <a:cubicBezTo>
                    <a:pt x="2589" y="982"/>
                    <a:pt x="2479" y="650"/>
                    <a:pt x="2257" y="398"/>
                  </a:cubicBezTo>
                  <a:cubicBezTo>
                    <a:pt x="2021" y="132"/>
                    <a:pt x="1698" y="0"/>
                    <a:pt x="1287" y="0"/>
                  </a:cubicBezTo>
                  <a:cubicBezTo>
                    <a:pt x="1286" y="0"/>
                    <a:pt x="1285" y="0"/>
                    <a:pt x="1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0"/>
            <p:cNvSpPr/>
            <p:nvPr/>
          </p:nvSpPr>
          <p:spPr>
            <a:xfrm>
              <a:off x="2003223" y="1625091"/>
              <a:ext cx="69137" cy="92619"/>
            </a:xfrm>
            <a:custGeom>
              <a:avLst/>
              <a:gdLst/>
              <a:ahLst/>
              <a:cxnLst/>
              <a:rect l="l" t="t" r="r" b="b"/>
              <a:pathLst>
                <a:path w="2529" h="3388" extrusionOk="0">
                  <a:moveTo>
                    <a:pt x="2005" y="1"/>
                  </a:moveTo>
                  <a:cubicBezTo>
                    <a:pt x="1923" y="1"/>
                    <a:pt x="1844" y="35"/>
                    <a:pt x="1789" y="96"/>
                  </a:cubicBezTo>
                  <a:cubicBezTo>
                    <a:pt x="1733" y="157"/>
                    <a:pt x="1702" y="238"/>
                    <a:pt x="1702" y="321"/>
                  </a:cubicBezTo>
                  <a:cubicBezTo>
                    <a:pt x="1702" y="484"/>
                    <a:pt x="1733" y="730"/>
                    <a:pt x="1795" y="1061"/>
                  </a:cubicBezTo>
                  <a:cubicBezTo>
                    <a:pt x="1859" y="1390"/>
                    <a:pt x="1890" y="1640"/>
                    <a:pt x="1890" y="1809"/>
                  </a:cubicBezTo>
                  <a:cubicBezTo>
                    <a:pt x="1890" y="1998"/>
                    <a:pt x="1867" y="2186"/>
                    <a:pt x="1822" y="2368"/>
                  </a:cubicBezTo>
                  <a:cubicBezTo>
                    <a:pt x="1758" y="2630"/>
                    <a:pt x="1665" y="2761"/>
                    <a:pt x="1542" y="2761"/>
                  </a:cubicBezTo>
                  <a:cubicBezTo>
                    <a:pt x="1384" y="2761"/>
                    <a:pt x="1265" y="2474"/>
                    <a:pt x="1185" y="1901"/>
                  </a:cubicBezTo>
                  <a:cubicBezTo>
                    <a:pt x="1139" y="1584"/>
                    <a:pt x="1107" y="1221"/>
                    <a:pt x="1088" y="811"/>
                  </a:cubicBezTo>
                  <a:cubicBezTo>
                    <a:pt x="1088" y="534"/>
                    <a:pt x="1082" y="366"/>
                    <a:pt x="1067" y="310"/>
                  </a:cubicBezTo>
                  <a:cubicBezTo>
                    <a:pt x="1022" y="104"/>
                    <a:pt x="913" y="1"/>
                    <a:pt x="743" y="1"/>
                  </a:cubicBezTo>
                  <a:cubicBezTo>
                    <a:pt x="621" y="1"/>
                    <a:pt x="524" y="72"/>
                    <a:pt x="451" y="213"/>
                  </a:cubicBezTo>
                  <a:cubicBezTo>
                    <a:pt x="315" y="467"/>
                    <a:pt x="203" y="932"/>
                    <a:pt x="116" y="1608"/>
                  </a:cubicBezTo>
                  <a:cubicBezTo>
                    <a:pt x="41" y="2171"/>
                    <a:pt x="3" y="2658"/>
                    <a:pt x="3" y="3068"/>
                  </a:cubicBezTo>
                  <a:cubicBezTo>
                    <a:pt x="1" y="3150"/>
                    <a:pt x="34" y="3229"/>
                    <a:pt x="94" y="3287"/>
                  </a:cubicBezTo>
                  <a:cubicBezTo>
                    <a:pt x="150" y="3343"/>
                    <a:pt x="227" y="3375"/>
                    <a:pt x="308" y="3375"/>
                  </a:cubicBezTo>
                  <a:cubicBezTo>
                    <a:pt x="311" y="3375"/>
                    <a:pt x="313" y="3375"/>
                    <a:pt x="316" y="3375"/>
                  </a:cubicBezTo>
                  <a:cubicBezTo>
                    <a:pt x="546" y="3375"/>
                    <a:pt x="662" y="3183"/>
                    <a:pt x="662" y="2801"/>
                  </a:cubicBezTo>
                  <a:cubicBezTo>
                    <a:pt x="662" y="2688"/>
                    <a:pt x="666" y="2575"/>
                    <a:pt x="672" y="2464"/>
                  </a:cubicBezTo>
                  <a:cubicBezTo>
                    <a:pt x="862" y="3079"/>
                    <a:pt x="1155" y="3387"/>
                    <a:pt x="1554" y="3387"/>
                  </a:cubicBezTo>
                  <a:cubicBezTo>
                    <a:pt x="1759" y="3387"/>
                    <a:pt x="1940" y="3299"/>
                    <a:pt x="2096" y="3125"/>
                  </a:cubicBezTo>
                  <a:cubicBezTo>
                    <a:pt x="2220" y="2992"/>
                    <a:pt x="2320" y="2823"/>
                    <a:pt x="2396" y="2617"/>
                  </a:cubicBezTo>
                  <a:cubicBezTo>
                    <a:pt x="2485" y="2360"/>
                    <a:pt x="2529" y="2089"/>
                    <a:pt x="2526" y="1816"/>
                  </a:cubicBezTo>
                  <a:cubicBezTo>
                    <a:pt x="2526" y="1757"/>
                    <a:pt x="2498" y="1467"/>
                    <a:pt x="2442" y="948"/>
                  </a:cubicBezTo>
                  <a:cubicBezTo>
                    <a:pt x="2403" y="610"/>
                    <a:pt x="2378" y="418"/>
                    <a:pt x="2366" y="371"/>
                  </a:cubicBezTo>
                  <a:cubicBezTo>
                    <a:pt x="2302" y="124"/>
                    <a:pt x="2183" y="1"/>
                    <a:pt x="2009" y="1"/>
                  </a:cubicBezTo>
                  <a:cubicBezTo>
                    <a:pt x="2008" y="1"/>
                    <a:pt x="2006" y="1"/>
                    <a:pt x="2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0"/>
            <p:cNvSpPr/>
            <p:nvPr/>
          </p:nvSpPr>
          <p:spPr>
            <a:xfrm>
              <a:off x="2087151" y="1625091"/>
              <a:ext cx="64954" cy="92264"/>
            </a:xfrm>
            <a:custGeom>
              <a:avLst/>
              <a:gdLst/>
              <a:ahLst/>
              <a:cxnLst/>
              <a:rect l="l" t="t" r="r" b="b"/>
              <a:pathLst>
                <a:path w="2376" h="3375" extrusionOk="0">
                  <a:moveTo>
                    <a:pt x="816" y="657"/>
                  </a:moveTo>
                  <a:cubicBezTo>
                    <a:pt x="1010" y="657"/>
                    <a:pt x="1181" y="694"/>
                    <a:pt x="1332" y="767"/>
                  </a:cubicBezTo>
                  <a:cubicBezTo>
                    <a:pt x="1503" y="850"/>
                    <a:pt x="1620" y="961"/>
                    <a:pt x="1681" y="1104"/>
                  </a:cubicBezTo>
                  <a:cubicBezTo>
                    <a:pt x="1722" y="1200"/>
                    <a:pt x="1742" y="1328"/>
                    <a:pt x="1742" y="1486"/>
                  </a:cubicBezTo>
                  <a:cubicBezTo>
                    <a:pt x="1742" y="1717"/>
                    <a:pt x="1624" y="1961"/>
                    <a:pt x="1390" y="2217"/>
                  </a:cubicBezTo>
                  <a:cubicBezTo>
                    <a:pt x="1155" y="2473"/>
                    <a:pt x="925" y="2639"/>
                    <a:pt x="701" y="2716"/>
                  </a:cubicBezTo>
                  <a:cubicBezTo>
                    <a:pt x="701" y="2177"/>
                    <a:pt x="713" y="1759"/>
                    <a:pt x="736" y="1462"/>
                  </a:cubicBezTo>
                  <a:cubicBezTo>
                    <a:pt x="759" y="1129"/>
                    <a:pt x="785" y="861"/>
                    <a:pt x="816" y="657"/>
                  </a:cubicBezTo>
                  <a:close/>
                  <a:moveTo>
                    <a:pt x="700" y="1"/>
                  </a:moveTo>
                  <a:cubicBezTo>
                    <a:pt x="481" y="1"/>
                    <a:pt x="332" y="12"/>
                    <a:pt x="253" y="35"/>
                  </a:cubicBezTo>
                  <a:cubicBezTo>
                    <a:pt x="85" y="84"/>
                    <a:pt x="1" y="190"/>
                    <a:pt x="1" y="354"/>
                  </a:cubicBezTo>
                  <a:cubicBezTo>
                    <a:pt x="1" y="482"/>
                    <a:pt x="61" y="574"/>
                    <a:pt x="182" y="628"/>
                  </a:cubicBezTo>
                  <a:cubicBezTo>
                    <a:pt x="127" y="1186"/>
                    <a:pt x="92" y="1604"/>
                    <a:pt x="76" y="1884"/>
                  </a:cubicBezTo>
                  <a:cubicBezTo>
                    <a:pt x="45" y="2335"/>
                    <a:pt x="29" y="2617"/>
                    <a:pt x="29" y="2732"/>
                  </a:cubicBezTo>
                  <a:cubicBezTo>
                    <a:pt x="29" y="2899"/>
                    <a:pt x="60" y="3038"/>
                    <a:pt x="121" y="3151"/>
                  </a:cubicBezTo>
                  <a:cubicBezTo>
                    <a:pt x="204" y="3300"/>
                    <a:pt x="335" y="3375"/>
                    <a:pt x="513" y="3375"/>
                  </a:cubicBezTo>
                  <a:cubicBezTo>
                    <a:pt x="938" y="3375"/>
                    <a:pt x="1358" y="3155"/>
                    <a:pt x="1770" y="2715"/>
                  </a:cubicBezTo>
                  <a:cubicBezTo>
                    <a:pt x="2174" y="2284"/>
                    <a:pt x="2375" y="1855"/>
                    <a:pt x="2375" y="1430"/>
                  </a:cubicBezTo>
                  <a:cubicBezTo>
                    <a:pt x="2375" y="975"/>
                    <a:pt x="2201" y="616"/>
                    <a:pt x="1854" y="354"/>
                  </a:cubicBezTo>
                  <a:cubicBezTo>
                    <a:pt x="1543" y="118"/>
                    <a:pt x="1159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0"/>
            <p:cNvSpPr/>
            <p:nvPr/>
          </p:nvSpPr>
          <p:spPr>
            <a:xfrm>
              <a:off x="2160663" y="1625091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8" y="643"/>
                  </a:moveTo>
                  <a:cubicBezTo>
                    <a:pt x="1446" y="647"/>
                    <a:pt x="1445" y="652"/>
                    <a:pt x="1443" y="656"/>
                  </a:cubicBezTo>
                  <a:cubicBezTo>
                    <a:pt x="1472" y="713"/>
                    <a:pt x="1495" y="808"/>
                    <a:pt x="1508" y="940"/>
                  </a:cubicBezTo>
                  <a:cubicBezTo>
                    <a:pt x="1511" y="985"/>
                    <a:pt x="1521" y="1084"/>
                    <a:pt x="1539" y="1237"/>
                  </a:cubicBezTo>
                  <a:lnTo>
                    <a:pt x="1539" y="2021"/>
                  </a:lnTo>
                  <a:cubicBezTo>
                    <a:pt x="1336" y="1895"/>
                    <a:pt x="1113" y="1804"/>
                    <a:pt x="880" y="1753"/>
                  </a:cubicBezTo>
                  <a:cubicBezTo>
                    <a:pt x="944" y="1511"/>
                    <a:pt x="1037" y="1278"/>
                    <a:pt x="1158" y="1060"/>
                  </a:cubicBezTo>
                  <a:cubicBezTo>
                    <a:pt x="1308" y="782"/>
                    <a:pt x="1405" y="643"/>
                    <a:pt x="1448" y="643"/>
                  </a:cubicBezTo>
                  <a:close/>
                  <a:moveTo>
                    <a:pt x="1454" y="1"/>
                  </a:moveTo>
                  <a:cubicBezTo>
                    <a:pt x="1234" y="1"/>
                    <a:pt x="1037" y="120"/>
                    <a:pt x="865" y="361"/>
                  </a:cubicBezTo>
                  <a:cubicBezTo>
                    <a:pt x="592" y="744"/>
                    <a:pt x="387" y="1170"/>
                    <a:pt x="259" y="1623"/>
                  </a:cubicBezTo>
                  <a:cubicBezTo>
                    <a:pt x="167" y="1942"/>
                    <a:pt x="83" y="2394"/>
                    <a:pt x="5" y="2982"/>
                  </a:cubicBezTo>
                  <a:cubicBezTo>
                    <a:pt x="2" y="3006"/>
                    <a:pt x="2" y="3026"/>
                    <a:pt x="2" y="3041"/>
                  </a:cubicBezTo>
                  <a:cubicBezTo>
                    <a:pt x="1" y="3128"/>
                    <a:pt x="33" y="3211"/>
                    <a:pt x="90" y="3275"/>
                  </a:cubicBezTo>
                  <a:cubicBezTo>
                    <a:pt x="145" y="3338"/>
                    <a:pt x="224" y="3375"/>
                    <a:pt x="307" y="3375"/>
                  </a:cubicBezTo>
                  <a:cubicBezTo>
                    <a:pt x="310" y="3375"/>
                    <a:pt x="313" y="3375"/>
                    <a:pt x="315" y="3375"/>
                  </a:cubicBezTo>
                  <a:cubicBezTo>
                    <a:pt x="448" y="3375"/>
                    <a:pt x="542" y="3319"/>
                    <a:pt x="595" y="3206"/>
                  </a:cubicBezTo>
                  <a:cubicBezTo>
                    <a:pt x="629" y="3141"/>
                    <a:pt x="651" y="3032"/>
                    <a:pt x="663" y="2878"/>
                  </a:cubicBezTo>
                  <a:cubicBezTo>
                    <a:pt x="696" y="2652"/>
                    <a:pt x="723" y="2484"/>
                    <a:pt x="744" y="2374"/>
                  </a:cubicBezTo>
                  <a:cubicBezTo>
                    <a:pt x="1192" y="2479"/>
                    <a:pt x="1470" y="2695"/>
                    <a:pt x="1579" y="3022"/>
                  </a:cubicBezTo>
                  <a:cubicBezTo>
                    <a:pt x="1625" y="3159"/>
                    <a:pt x="1656" y="3238"/>
                    <a:pt x="1674" y="3262"/>
                  </a:cubicBezTo>
                  <a:cubicBezTo>
                    <a:pt x="1721" y="3338"/>
                    <a:pt x="1798" y="3375"/>
                    <a:pt x="1907" y="3375"/>
                  </a:cubicBezTo>
                  <a:cubicBezTo>
                    <a:pt x="1992" y="3375"/>
                    <a:pt x="2074" y="3344"/>
                    <a:pt x="2137" y="3287"/>
                  </a:cubicBezTo>
                  <a:cubicBezTo>
                    <a:pt x="2204" y="3231"/>
                    <a:pt x="2242" y="3149"/>
                    <a:pt x="2240" y="3062"/>
                  </a:cubicBezTo>
                  <a:cubicBezTo>
                    <a:pt x="2240" y="2941"/>
                    <a:pt x="2229" y="2758"/>
                    <a:pt x="2206" y="2516"/>
                  </a:cubicBezTo>
                  <a:cubicBezTo>
                    <a:pt x="2183" y="2273"/>
                    <a:pt x="2172" y="2089"/>
                    <a:pt x="2172" y="1964"/>
                  </a:cubicBezTo>
                  <a:lnTo>
                    <a:pt x="2172" y="1756"/>
                  </a:lnTo>
                  <a:cubicBezTo>
                    <a:pt x="2175" y="1659"/>
                    <a:pt x="2177" y="1588"/>
                    <a:pt x="2177" y="1543"/>
                  </a:cubicBezTo>
                  <a:cubicBezTo>
                    <a:pt x="2177" y="514"/>
                    <a:pt x="1936" y="1"/>
                    <a:pt x="1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0"/>
            <p:cNvSpPr/>
            <p:nvPr/>
          </p:nvSpPr>
          <p:spPr>
            <a:xfrm>
              <a:off x="2234612" y="1625091"/>
              <a:ext cx="66922" cy="92319"/>
            </a:xfrm>
            <a:custGeom>
              <a:avLst/>
              <a:gdLst/>
              <a:ahLst/>
              <a:cxnLst/>
              <a:rect l="l" t="t" r="r" b="b"/>
              <a:pathLst>
                <a:path w="2448" h="3377" extrusionOk="0">
                  <a:moveTo>
                    <a:pt x="316" y="1"/>
                  </a:moveTo>
                  <a:cubicBezTo>
                    <a:pt x="209" y="1"/>
                    <a:pt x="127" y="39"/>
                    <a:pt x="71" y="116"/>
                  </a:cubicBezTo>
                  <a:cubicBezTo>
                    <a:pt x="24" y="181"/>
                    <a:pt x="0" y="263"/>
                    <a:pt x="0" y="361"/>
                  </a:cubicBezTo>
                  <a:cubicBezTo>
                    <a:pt x="0" y="1575"/>
                    <a:pt x="356" y="2182"/>
                    <a:pt x="1069" y="2182"/>
                  </a:cubicBezTo>
                  <a:cubicBezTo>
                    <a:pt x="1339" y="2182"/>
                    <a:pt x="1574" y="2070"/>
                    <a:pt x="1771" y="1845"/>
                  </a:cubicBezTo>
                  <a:lnTo>
                    <a:pt x="1771" y="1845"/>
                  </a:lnTo>
                  <a:cubicBezTo>
                    <a:pt x="1699" y="2322"/>
                    <a:pt x="1545" y="2607"/>
                    <a:pt x="1309" y="2698"/>
                  </a:cubicBezTo>
                  <a:cubicBezTo>
                    <a:pt x="1267" y="2712"/>
                    <a:pt x="1224" y="2725"/>
                    <a:pt x="1180" y="2732"/>
                  </a:cubicBezTo>
                  <a:cubicBezTo>
                    <a:pt x="960" y="2786"/>
                    <a:pt x="850" y="2899"/>
                    <a:pt x="850" y="3070"/>
                  </a:cubicBezTo>
                  <a:cubicBezTo>
                    <a:pt x="848" y="3155"/>
                    <a:pt x="884" y="3237"/>
                    <a:pt x="948" y="3292"/>
                  </a:cubicBezTo>
                  <a:cubicBezTo>
                    <a:pt x="1012" y="3346"/>
                    <a:pt x="1094" y="3376"/>
                    <a:pt x="1177" y="3376"/>
                  </a:cubicBezTo>
                  <a:cubicBezTo>
                    <a:pt x="1355" y="3375"/>
                    <a:pt x="1528" y="3323"/>
                    <a:pt x="1674" y="3223"/>
                  </a:cubicBezTo>
                  <a:cubicBezTo>
                    <a:pt x="2012" y="3001"/>
                    <a:pt x="2236" y="2659"/>
                    <a:pt x="2345" y="2198"/>
                  </a:cubicBezTo>
                  <a:cubicBezTo>
                    <a:pt x="2412" y="1925"/>
                    <a:pt x="2447" y="1518"/>
                    <a:pt x="2447" y="980"/>
                  </a:cubicBezTo>
                  <a:cubicBezTo>
                    <a:pt x="2447" y="729"/>
                    <a:pt x="2434" y="545"/>
                    <a:pt x="2406" y="429"/>
                  </a:cubicBezTo>
                  <a:cubicBezTo>
                    <a:pt x="2353" y="197"/>
                    <a:pt x="2241" y="80"/>
                    <a:pt x="2071" y="80"/>
                  </a:cubicBezTo>
                  <a:cubicBezTo>
                    <a:pt x="1941" y="80"/>
                    <a:pt x="1848" y="136"/>
                    <a:pt x="1792" y="248"/>
                  </a:cubicBezTo>
                  <a:cubicBezTo>
                    <a:pt x="1766" y="300"/>
                    <a:pt x="1738" y="410"/>
                    <a:pt x="1707" y="577"/>
                  </a:cubicBezTo>
                  <a:cubicBezTo>
                    <a:pt x="1676" y="761"/>
                    <a:pt x="1617" y="939"/>
                    <a:pt x="1535" y="1106"/>
                  </a:cubicBezTo>
                  <a:cubicBezTo>
                    <a:pt x="1442" y="1298"/>
                    <a:pt x="1331" y="1429"/>
                    <a:pt x="1206" y="1495"/>
                  </a:cubicBezTo>
                  <a:cubicBezTo>
                    <a:pt x="1141" y="1532"/>
                    <a:pt x="1086" y="1550"/>
                    <a:pt x="1040" y="1550"/>
                  </a:cubicBezTo>
                  <a:cubicBezTo>
                    <a:pt x="1011" y="1550"/>
                    <a:pt x="973" y="1537"/>
                    <a:pt x="927" y="1508"/>
                  </a:cubicBezTo>
                  <a:cubicBezTo>
                    <a:pt x="796" y="1426"/>
                    <a:pt x="716" y="1252"/>
                    <a:pt x="690" y="985"/>
                  </a:cubicBezTo>
                  <a:lnTo>
                    <a:pt x="634" y="326"/>
                  </a:lnTo>
                  <a:cubicBezTo>
                    <a:pt x="591" y="110"/>
                    <a:pt x="485" y="1"/>
                    <a:pt x="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70"/>
          <p:cNvGrpSpPr/>
          <p:nvPr/>
        </p:nvGrpSpPr>
        <p:grpSpPr>
          <a:xfrm>
            <a:off x="1622924" y="1858503"/>
            <a:ext cx="876878" cy="270067"/>
            <a:chOff x="1622924" y="1858503"/>
            <a:chExt cx="876878" cy="270067"/>
          </a:xfrm>
        </p:grpSpPr>
        <p:sp>
          <p:nvSpPr>
            <p:cNvPr id="1010" name="Google Shape;1010;p70"/>
            <p:cNvSpPr/>
            <p:nvPr/>
          </p:nvSpPr>
          <p:spPr>
            <a:xfrm>
              <a:off x="1622924" y="1858503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1"/>
                  </a:moveTo>
                  <a:cubicBezTo>
                    <a:pt x="2222" y="1"/>
                    <a:pt x="0" y="2223"/>
                    <a:pt x="0" y="4940"/>
                  </a:cubicBezTo>
                  <a:cubicBezTo>
                    <a:pt x="0" y="7655"/>
                    <a:pt x="2222" y="9878"/>
                    <a:pt x="4939" y="9878"/>
                  </a:cubicBezTo>
                  <a:lnTo>
                    <a:pt x="27136" y="9878"/>
                  </a:lnTo>
                  <a:cubicBezTo>
                    <a:pt x="29853" y="9878"/>
                    <a:pt x="32075" y="7655"/>
                    <a:pt x="32075" y="4940"/>
                  </a:cubicBezTo>
                  <a:cubicBezTo>
                    <a:pt x="32075" y="2223"/>
                    <a:pt x="29853" y="1"/>
                    <a:pt x="27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0"/>
            <p:cNvSpPr/>
            <p:nvPr/>
          </p:nvSpPr>
          <p:spPr>
            <a:xfrm>
              <a:off x="1801934" y="1948773"/>
              <a:ext cx="66676" cy="93467"/>
            </a:xfrm>
            <a:custGeom>
              <a:avLst/>
              <a:gdLst/>
              <a:ahLst/>
              <a:cxnLst/>
              <a:rect l="l" t="t" r="r" b="b"/>
              <a:pathLst>
                <a:path w="2439" h="3419" extrusionOk="0">
                  <a:moveTo>
                    <a:pt x="2007" y="1"/>
                  </a:moveTo>
                  <a:cubicBezTo>
                    <a:pt x="1866" y="1"/>
                    <a:pt x="1674" y="13"/>
                    <a:pt x="1432" y="38"/>
                  </a:cubicBezTo>
                  <a:cubicBezTo>
                    <a:pt x="1155" y="65"/>
                    <a:pt x="962" y="88"/>
                    <a:pt x="853" y="106"/>
                  </a:cubicBezTo>
                  <a:cubicBezTo>
                    <a:pt x="530" y="106"/>
                    <a:pt x="354" y="109"/>
                    <a:pt x="328" y="114"/>
                  </a:cubicBezTo>
                  <a:cubicBezTo>
                    <a:pt x="113" y="160"/>
                    <a:pt x="5" y="270"/>
                    <a:pt x="5" y="448"/>
                  </a:cubicBezTo>
                  <a:cubicBezTo>
                    <a:pt x="0" y="617"/>
                    <a:pt x="136" y="754"/>
                    <a:pt x="302" y="754"/>
                  </a:cubicBezTo>
                  <a:cubicBezTo>
                    <a:pt x="305" y="754"/>
                    <a:pt x="308" y="754"/>
                    <a:pt x="311" y="754"/>
                  </a:cubicBezTo>
                  <a:cubicBezTo>
                    <a:pt x="444" y="754"/>
                    <a:pt x="645" y="741"/>
                    <a:pt x="919" y="714"/>
                  </a:cubicBezTo>
                  <a:lnTo>
                    <a:pt x="919" y="1124"/>
                  </a:lnTo>
                  <a:cubicBezTo>
                    <a:pt x="919" y="1507"/>
                    <a:pt x="901" y="1956"/>
                    <a:pt x="865" y="2469"/>
                  </a:cubicBezTo>
                  <a:lnTo>
                    <a:pt x="865" y="3109"/>
                  </a:lnTo>
                  <a:cubicBezTo>
                    <a:pt x="863" y="3192"/>
                    <a:pt x="896" y="3272"/>
                    <a:pt x="956" y="3330"/>
                  </a:cubicBezTo>
                  <a:cubicBezTo>
                    <a:pt x="1014" y="3388"/>
                    <a:pt x="1093" y="3418"/>
                    <a:pt x="1176" y="3418"/>
                  </a:cubicBezTo>
                  <a:cubicBezTo>
                    <a:pt x="1178" y="3418"/>
                    <a:pt x="1179" y="3418"/>
                    <a:pt x="1181" y="3418"/>
                  </a:cubicBezTo>
                  <a:cubicBezTo>
                    <a:pt x="1405" y="3418"/>
                    <a:pt x="1518" y="3238"/>
                    <a:pt x="1518" y="2879"/>
                  </a:cubicBezTo>
                  <a:cubicBezTo>
                    <a:pt x="1518" y="2623"/>
                    <a:pt x="1528" y="2253"/>
                    <a:pt x="1550" y="1767"/>
                  </a:cubicBezTo>
                  <a:lnTo>
                    <a:pt x="1550" y="658"/>
                  </a:lnTo>
                  <a:cubicBezTo>
                    <a:pt x="1705" y="647"/>
                    <a:pt x="1861" y="642"/>
                    <a:pt x="2016" y="642"/>
                  </a:cubicBezTo>
                  <a:cubicBezTo>
                    <a:pt x="2297" y="642"/>
                    <a:pt x="2437" y="538"/>
                    <a:pt x="2439" y="330"/>
                  </a:cubicBezTo>
                  <a:cubicBezTo>
                    <a:pt x="2439" y="111"/>
                    <a:pt x="2294" y="1"/>
                    <a:pt x="20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0"/>
            <p:cNvSpPr/>
            <p:nvPr/>
          </p:nvSpPr>
          <p:spPr>
            <a:xfrm>
              <a:off x="1879656" y="1949949"/>
              <a:ext cx="63423" cy="92291"/>
            </a:xfrm>
            <a:custGeom>
              <a:avLst/>
              <a:gdLst/>
              <a:ahLst/>
              <a:cxnLst/>
              <a:rect l="l" t="t" r="r" b="b"/>
              <a:pathLst>
                <a:path w="2320" h="3376" extrusionOk="0">
                  <a:moveTo>
                    <a:pt x="438" y="0"/>
                  </a:moveTo>
                  <a:cubicBezTo>
                    <a:pt x="310" y="0"/>
                    <a:pt x="208" y="72"/>
                    <a:pt x="133" y="218"/>
                  </a:cubicBezTo>
                  <a:cubicBezTo>
                    <a:pt x="44" y="385"/>
                    <a:pt x="1" y="817"/>
                    <a:pt x="1" y="1510"/>
                  </a:cubicBezTo>
                  <a:cubicBezTo>
                    <a:pt x="1" y="1987"/>
                    <a:pt x="63" y="2381"/>
                    <a:pt x="188" y="2692"/>
                  </a:cubicBezTo>
                  <a:cubicBezTo>
                    <a:pt x="374" y="3148"/>
                    <a:pt x="684" y="3375"/>
                    <a:pt x="1121" y="3375"/>
                  </a:cubicBezTo>
                  <a:cubicBezTo>
                    <a:pt x="1920" y="3375"/>
                    <a:pt x="2320" y="2553"/>
                    <a:pt x="2320" y="906"/>
                  </a:cubicBezTo>
                  <a:cubicBezTo>
                    <a:pt x="2320" y="634"/>
                    <a:pt x="2309" y="449"/>
                    <a:pt x="2286" y="351"/>
                  </a:cubicBezTo>
                  <a:cubicBezTo>
                    <a:pt x="2237" y="118"/>
                    <a:pt x="2121" y="1"/>
                    <a:pt x="1941" y="1"/>
                  </a:cubicBezTo>
                  <a:cubicBezTo>
                    <a:pt x="1938" y="1"/>
                    <a:pt x="1935" y="1"/>
                    <a:pt x="1933" y="1"/>
                  </a:cubicBezTo>
                  <a:cubicBezTo>
                    <a:pt x="1850" y="1"/>
                    <a:pt x="1773" y="38"/>
                    <a:pt x="1721" y="102"/>
                  </a:cubicBezTo>
                  <a:cubicBezTo>
                    <a:pt x="1666" y="164"/>
                    <a:pt x="1636" y="245"/>
                    <a:pt x="1636" y="328"/>
                  </a:cubicBezTo>
                  <a:cubicBezTo>
                    <a:pt x="1636" y="421"/>
                    <a:pt x="1644" y="557"/>
                    <a:pt x="1660" y="736"/>
                  </a:cubicBezTo>
                  <a:cubicBezTo>
                    <a:pt x="1676" y="915"/>
                    <a:pt x="1684" y="1050"/>
                    <a:pt x="1684" y="1141"/>
                  </a:cubicBezTo>
                  <a:cubicBezTo>
                    <a:pt x="1684" y="2210"/>
                    <a:pt x="1498" y="2744"/>
                    <a:pt x="1130" y="2744"/>
                  </a:cubicBezTo>
                  <a:cubicBezTo>
                    <a:pt x="802" y="2744"/>
                    <a:pt x="638" y="2341"/>
                    <a:pt x="638" y="1534"/>
                  </a:cubicBezTo>
                  <a:cubicBezTo>
                    <a:pt x="637" y="1177"/>
                    <a:pt x="656" y="907"/>
                    <a:pt x="692" y="723"/>
                  </a:cubicBezTo>
                  <a:cubicBezTo>
                    <a:pt x="732" y="497"/>
                    <a:pt x="751" y="363"/>
                    <a:pt x="751" y="326"/>
                  </a:cubicBezTo>
                  <a:cubicBezTo>
                    <a:pt x="751" y="241"/>
                    <a:pt x="719" y="159"/>
                    <a:pt x="661" y="98"/>
                  </a:cubicBezTo>
                  <a:cubicBezTo>
                    <a:pt x="604" y="35"/>
                    <a:pt x="523" y="0"/>
                    <a:pt x="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0"/>
            <p:cNvSpPr/>
            <p:nvPr/>
          </p:nvSpPr>
          <p:spPr>
            <a:xfrm>
              <a:off x="1955983" y="1949976"/>
              <a:ext cx="60662" cy="92264"/>
            </a:xfrm>
            <a:custGeom>
              <a:avLst/>
              <a:gdLst/>
              <a:ahLst/>
              <a:cxnLst/>
              <a:rect l="l" t="t" r="r" b="b"/>
              <a:pathLst>
                <a:path w="2219" h="3375" extrusionOk="0">
                  <a:moveTo>
                    <a:pt x="1684" y="0"/>
                  </a:moveTo>
                  <a:cubicBezTo>
                    <a:pt x="1180" y="0"/>
                    <a:pt x="839" y="41"/>
                    <a:pt x="661" y="122"/>
                  </a:cubicBezTo>
                  <a:cubicBezTo>
                    <a:pt x="569" y="167"/>
                    <a:pt x="510" y="209"/>
                    <a:pt x="485" y="253"/>
                  </a:cubicBezTo>
                  <a:cubicBezTo>
                    <a:pt x="472" y="276"/>
                    <a:pt x="457" y="342"/>
                    <a:pt x="440" y="450"/>
                  </a:cubicBezTo>
                  <a:cubicBezTo>
                    <a:pt x="416" y="615"/>
                    <a:pt x="331" y="971"/>
                    <a:pt x="182" y="1519"/>
                  </a:cubicBezTo>
                  <a:cubicBezTo>
                    <a:pt x="60" y="1959"/>
                    <a:pt x="0" y="2319"/>
                    <a:pt x="0" y="2603"/>
                  </a:cubicBezTo>
                  <a:cubicBezTo>
                    <a:pt x="0" y="2825"/>
                    <a:pt x="51" y="3005"/>
                    <a:pt x="153" y="3142"/>
                  </a:cubicBezTo>
                  <a:cubicBezTo>
                    <a:pt x="267" y="3297"/>
                    <a:pt x="439" y="3374"/>
                    <a:pt x="666" y="3374"/>
                  </a:cubicBezTo>
                  <a:cubicBezTo>
                    <a:pt x="822" y="3374"/>
                    <a:pt x="1034" y="3320"/>
                    <a:pt x="1305" y="3210"/>
                  </a:cubicBezTo>
                  <a:cubicBezTo>
                    <a:pt x="1568" y="3106"/>
                    <a:pt x="1761" y="3002"/>
                    <a:pt x="1884" y="2897"/>
                  </a:cubicBezTo>
                  <a:cubicBezTo>
                    <a:pt x="1982" y="2814"/>
                    <a:pt x="2032" y="2724"/>
                    <a:pt x="2032" y="2630"/>
                  </a:cubicBezTo>
                  <a:cubicBezTo>
                    <a:pt x="2033" y="2547"/>
                    <a:pt x="1999" y="2467"/>
                    <a:pt x="1938" y="2410"/>
                  </a:cubicBezTo>
                  <a:cubicBezTo>
                    <a:pt x="1880" y="2351"/>
                    <a:pt x="1801" y="2317"/>
                    <a:pt x="1718" y="2317"/>
                  </a:cubicBezTo>
                  <a:cubicBezTo>
                    <a:pt x="1717" y="2317"/>
                    <a:pt x="1715" y="2317"/>
                    <a:pt x="1714" y="2317"/>
                  </a:cubicBezTo>
                  <a:cubicBezTo>
                    <a:pt x="1618" y="2317"/>
                    <a:pt x="1450" y="2389"/>
                    <a:pt x="1209" y="2531"/>
                  </a:cubicBezTo>
                  <a:cubicBezTo>
                    <a:pt x="968" y="2672"/>
                    <a:pt x="776" y="2743"/>
                    <a:pt x="631" y="2743"/>
                  </a:cubicBezTo>
                  <a:cubicBezTo>
                    <a:pt x="614" y="2743"/>
                    <a:pt x="610" y="2726"/>
                    <a:pt x="619" y="2691"/>
                  </a:cubicBezTo>
                  <a:cubicBezTo>
                    <a:pt x="631" y="2642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20" y="1841"/>
                    <a:pt x="1213" y="1777"/>
                    <a:pt x="1309" y="1748"/>
                  </a:cubicBezTo>
                  <a:cubicBezTo>
                    <a:pt x="1491" y="1694"/>
                    <a:pt x="1606" y="1654"/>
                    <a:pt x="1651" y="1630"/>
                  </a:cubicBezTo>
                  <a:cubicBezTo>
                    <a:pt x="1772" y="1564"/>
                    <a:pt x="1832" y="1468"/>
                    <a:pt x="1832" y="1342"/>
                  </a:cubicBezTo>
                  <a:cubicBezTo>
                    <a:pt x="1834" y="1258"/>
                    <a:pt x="1801" y="1178"/>
                    <a:pt x="1739" y="1123"/>
                  </a:cubicBezTo>
                  <a:cubicBezTo>
                    <a:pt x="1679" y="1066"/>
                    <a:pt x="1600" y="1035"/>
                    <a:pt x="1519" y="1035"/>
                  </a:cubicBezTo>
                  <a:cubicBezTo>
                    <a:pt x="1517" y="1035"/>
                    <a:pt x="1515" y="1036"/>
                    <a:pt x="1514" y="1036"/>
                  </a:cubicBezTo>
                  <a:cubicBezTo>
                    <a:pt x="1381" y="1036"/>
                    <a:pt x="1184" y="1085"/>
                    <a:pt x="923" y="1185"/>
                  </a:cubicBezTo>
                  <a:cubicBezTo>
                    <a:pt x="977" y="978"/>
                    <a:pt x="1015" y="812"/>
                    <a:pt x="1037" y="685"/>
                  </a:cubicBezTo>
                  <a:cubicBezTo>
                    <a:pt x="1217" y="652"/>
                    <a:pt x="1401" y="634"/>
                    <a:pt x="1583" y="633"/>
                  </a:cubicBezTo>
                  <a:cubicBezTo>
                    <a:pt x="1618" y="633"/>
                    <a:pt x="1672" y="635"/>
                    <a:pt x="1745" y="642"/>
                  </a:cubicBezTo>
                  <a:cubicBezTo>
                    <a:pt x="1817" y="647"/>
                    <a:pt x="1872" y="649"/>
                    <a:pt x="1907" y="649"/>
                  </a:cubicBezTo>
                  <a:cubicBezTo>
                    <a:pt x="1908" y="649"/>
                    <a:pt x="1909" y="649"/>
                    <a:pt x="1911" y="649"/>
                  </a:cubicBezTo>
                  <a:cubicBezTo>
                    <a:pt x="1991" y="649"/>
                    <a:pt x="2069" y="614"/>
                    <a:pt x="2125" y="556"/>
                  </a:cubicBezTo>
                  <a:cubicBezTo>
                    <a:pt x="2185" y="497"/>
                    <a:pt x="2218" y="417"/>
                    <a:pt x="2218" y="332"/>
                  </a:cubicBezTo>
                  <a:cubicBezTo>
                    <a:pt x="2218" y="111"/>
                    <a:pt x="2040" y="0"/>
                    <a:pt x="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0"/>
            <p:cNvSpPr/>
            <p:nvPr/>
          </p:nvSpPr>
          <p:spPr>
            <a:xfrm>
              <a:off x="2026133" y="1949949"/>
              <a:ext cx="62138" cy="92291"/>
            </a:xfrm>
            <a:custGeom>
              <a:avLst/>
              <a:gdLst/>
              <a:ahLst/>
              <a:cxnLst/>
              <a:rect l="l" t="t" r="r" b="b"/>
              <a:pathLst>
                <a:path w="2273" h="3376" extrusionOk="0">
                  <a:moveTo>
                    <a:pt x="1323" y="0"/>
                  </a:moveTo>
                  <a:cubicBezTo>
                    <a:pt x="1321" y="0"/>
                    <a:pt x="1318" y="0"/>
                    <a:pt x="1315" y="0"/>
                  </a:cubicBezTo>
                  <a:cubicBezTo>
                    <a:pt x="1313" y="0"/>
                    <a:pt x="1311" y="0"/>
                    <a:pt x="1309" y="0"/>
                  </a:cubicBezTo>
                  <a:cubicBezTo>
                    <a:pt x="1075" y="0"/>
                    <a:pt x="846" y="66"/>
                    <a:pt x="649" y="191"/>
                  </a:cubicBezTo>
                  <a:cubicBezTo>
                    <a:pt x="414" y="342"/>
                    <a:pt x="297" y="542"/>
                    <a:pt x="297" y="792"/>
                  </a:cubicBezTo>
                  <a:cubicBezTo>
                    <a:pt x="297" y="1013"/>
                    <a:pt x="409" y="1250"/>
                    <a:pt x="632" y="1503"/>
                  </a:cubicBezTo>
                  <a:cubicBezTo>
                    <a:pt x="838" y="1700"/>
                    <a:pt x="1043" y="1900"/>
                    <a:pt x="1247" y="2102"/>
                  </a:cubicBezTo>
                  <a:cubicBezTo>
                    <a:pt x="1469" y="2320"/>
                    <a:pt x="1581" y="2502"/>
                    <a:pt x="1581" y="2645"/>
                  </a:cubicBezTo>
                  <a:cubicBezTo>
                    <a:pt x="1581" y="2708"/>
                    <a:pt x="1527" y="2739"/>
                    <a:pt x="1416" y="2739"/>
                  </a:cubicBezTo>
                  <a:cubicBezTo>
                    <a:pt x="1412" y="2739"/>
                    <a:pt x="1407" y="2739"/>
                    <a:pt x="1403" y="2739"/>
                  </a:cubicBezTo>
                  <a:cubicBezTo>
                    <a:pt x="1221" y="2739"/>
                    <a:pt x="1039" y="2714"/>
                    <a:pt x="863" y="2665"/>
                  </a:cubicBezTo>
                  <a:cubicBezTo>
                    <a:pt x="690" y="2615"/>
                    <a:pt x="553" y="2575"/>
                    <a:pt x="452" y="2544"/>
                  </a:cubicBezTo>
                  <a:lnTo>
                    <a:pt x="434" y="2534"/>
                  </a:lnTo>
                  <a:lnTo>
                    <a:pt x="434" y="2539"/>
                  </a:lnTo>
                  <a:cubicBezTo>
                    <a:pt x="393" y="2527"/>
                    <a:pt x="351" y="2519"/>
                    <a:pt x="307" y="2515"/>
                  </a:cubicBezTo>
                  <a:cubicBezTo>
                    <a:pt x="306" y="2515"/>
                    <a:pt x="304" y="2515"/>
                    <a:pt x="303" y="2515"/>
                  </a:cubicBezTo>
                  <a:cubicBezTo>
                    <a:pt x="223" y="2515"/>
                    <a:pt x="145" y="2549"/>
                    <a:pt x="90" y="2607"/>
                  </a:cubicBezTo>
                  <a:cubicBezTo>
                    <a:pt x="32" y="2666"/>
                    <a:pt x="0" y="2747"/>
                    <a:pt x="2" y="2829"/>
                  </a:cubicBezTo>
                  <a:cubicBezTo>
                    <a:pt x="2" y="2931"/>
                    <a:pt x="50" y="3020"/>
                    <a:pt x="147" y="3098"/>
                  </a:cubicBezTo>
                  <a:cubicBezTo>
                    <a:pt x="243" y="3177"/>
                    <a:pt x="440" y="3244"/>
                    <a:pt x="737" y="3302"/>
                  </a:cubicBezTo>
                  <a:cubicBezTo>
                    <a:pt x="990" y="3351"/>
                    <a:pt x="1197" y="3375"/>
                    <a:pt x="1361" y="3375"/>
                  </a:cubicBezTo>
                  <a:cubicBezTo>
                    <a:pt x="1585" y="3375"/>
                    <a:pt x="1778" y="3322"/>
                    <a:pt x="1935" y="3215"/>
                  </a:cubicBezTo>
                  <a:cubicBezTo>
                    <a:pt x="2126" y="3090"/>
                    <a:pt x="2221" y="2911"/>
                    <a:pt x="2221" y="2679"/>
                  </a:cubicBezTo>
                  <a:cubicBezTo>
                    <a:pt x="2221" y="2431"/>
                    <a:pt x="2109" y="2164"/>
                    <a:pt x="1888" y="1879"/>
                  </a:cubicBezTo>
                  <a:cubicBezTo>
                    <a:pt x="1786" y="1754"/>
                    <a:pt x="1578" y="1540"/>
                    <a:pt x="1259" y="1237"/>
                  </a:cubicBezTo>
                  <a:cubicBezTo>
                    <a:pt x="1038" y="1023"/>
                    <a:pt x="928" y="875"/>
                    <a:pt x="928" y="792"/>
                  </a:cubicBezTo>
                  <a:cubicBezTo>
                    <a:pt x="928" y="690"/>
                    <a:pt x="1057" y="639"/>
                    <a:pt x="1317" y="639"/>
                  </a:cubicBezTo>
                  <a:cubicBezTo>
                    <a:pt x="1437" y="639"/>
                    <a:pt x="1553" y="696"/>
                    <a:pt x="1662" y="809"/>
                  </a:cubicBezTo>
                  <a:cubicBezTo>
                    <a:pt x="1771" y="923"/>
                    <a:pt x="1871" y="981"/>
                    <a:pt x="1959" y="981"/>
                  </a:cubicBezTo>
                  <a:cubicBezTo>
                    <a:pt x="1961" y="981"/>
                    <a:pt x="1962" y="981"/>
                    <a:pt x="1964" y="981"/>
                  </a:cubicBezTo>
                  <a:cubicBezTo>
                    <a:pt x="2045" y="981"/>
                    <a:pt x="2123" y="947"/>
                    <a:pt x="2180" y="889"/>
                  </a:cubicBezTo>
                  <a:cubicBezTo>
                    <a:pt x="2239" y="833"/>
                    <a:pt x="2272" y="753"/>
                    <a:pt x="2271" y="671"/>
                  </a:cubicBezTo>
                  <a:cubicBezTo>
                    <a:pt x="2271" y="618"/>
                    <a:pt x="2259" y="563"/>
                    <a:pt x="2236" y="513"/>
                  </a:cubicBezTo>
                  <a:cubicBezTo>
                    <a:pt x="2160" y="343"/>
                    <a:pt x="2031" y="211"/>
                    <a:pt x="1845" y="121"/>
                  </a:cubicBezTo>
                  <a:cubicBezTo>
                    <a:pt x="1683" y="41"/>
                    <a:pt x="1505" y="0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0"/>
            <p:cNvSpPr/>
            <p:nvPr/>
          </p:nvSpPr>
          <p:spPr>
            <a:xfrm>
              <a:off x="2102652" y="1949949"/>
              <a:ext cx="64899" cy="92291"/>
            </a:xfrm>
            <a:custGeom>
              <a:avLst/>
              <a:gdLst/>
              <a:ahLst/>
              <a:cxnLst/>
              <a:rect l="l" t="t" r="r" b="b"/>
              <a:pathLst>
                <a:path w="2374" h="3376" extrusionOk="0">
                  <a:moveTo>
                    <a:pt x="815" y="657"/>
                  </a:moveTo>
                  <a:cubicBezTo>
                    <a:pt x="1008" y="657"/>
                    <a:pt x="1181" y="695"/>
                    <a:pt x="1331" y="768"/>
                  </a:cubicBezTo>
                  <a:cubicBezTo>
                    <a:pt x="1503" y="850"/>
                    <a:pt x="1618" y="962"/>
                    <a:pt x="1680" y="1105"/>
                  </a:cubicBezTo>
                  <a:cubicBezTo>
                    <a:pt x="1720" y="1201"/>
                    <a:pt x="1741" y="1327"/>
                    <a:pt x="1741" y="1486"/>
                  </a:cubicBezTo>
                  <a:cubicBezTo>
                    <a:pt x="1741" y="1718"/>
                    <a:pt x="1623" y="1961"/>
                    <a:pt x="1388" y="2217"/>
                  </a:cubicBezTo>
                  <a:cubicBezTo>
                    <a:pt x="1155" y="2473"/>
                    <a:pt x="925" y="2638"/>
                    <a:pt x="700" y="2716"/>
                  </a:cubicBezTo>
                  <a:cubicBezTo>
                    <a:pt x="700" y="2177"/>
                    <a:pt x="712" y="1760"/>
                    <a:pt x="736" y="1463"/>
                  </a:cubicBezTo>
                  <a:cubicBezTo>
                    <a:pt x="757" y="1130"/>
                    <a:pt x="784" y="861"/>
                    <a:pt x="815" y="657"/>
                  </a:cubicBezTo>
                  <a:close/>
                  <a:moveTo>
                    <a:pt x="700" y="0"/>
                  </a:moveTo>
                  <a:cubicBezTo>
                    <a:pt x="481" y="0"/>
                    <a:pt x="332" y="12"/>
                    <a:pt x="253" y="36"/>
                  </a:cubicBezTo>
                  <a:cubicBezTo>
                    <a:pt x="83" y="85"/>
                    <a:pt x="0" y="190"/>
                    <a:pt x="0" y="354"/>
                  </a:cubicBezTo>
                  <a:cubicBezTo>
                    <a:pt x="0" y="482"/>
                    <a:pt x="61" y="574"/>
                    <a:pt x="182" y="629"/>
                  </a:cubicBezTo>
                  <a:cubicBezTo>
                    <a:pt x="127" y="1187"/>
                    <a:pt x="91" y="1604"/>
                    <a:pt x="75" y="1884"/>
                  </a:cubicBezTo>
                  <a:cubicBezTo>
                    <a:pt x="44" y="2335"/>
                    <a:pt x="29" y="2617"/>
                    <a:pt x="29" y="2732"/>
                  </a:cubicBezTo>
                  <a:cubicBezTo>
                    <a:pt x="29" y="2899"/>
                    <a:pt x="60" y="3039"/>
                    <a:pt x="121" y="3152"/>
                  </a:cubicBezTo>
                  <a:cubicBezTo>
                    <a:pt x="204" y="3301"/>
                    <a:pt x="335" y="3375"/>
                    <a:pt x="512" y="3375"/>
                  </a:cubicBezTo>
                  <a:cubicBezTo>
                    <a:pt x="937" y="3375"/>
                    <a:pt x="1356" y="3155"/>
                    <a:pt x="1767" y="2716"/>
                  </a:cubicBezTo>
                  <a:cubicBezTo>
                    <a:pt x="2171" y="2284"/>
                    <a:pt x="2374" y="1856"/>
                    <a:pt x="2374" y="1430"/>
                  </a:cubicBezTo>
                  <a:cubicBezTo>
                    <a:pt x="2374" y="974"/>
                    <a:pt x="2200" y="616"/>
                    <a:pt x="1853" y="354"/>
                  </a:cubicBezTo>
                  <a:cubicBezTo>
                    <a:pt x="1543" y="118"/>
                    <a:pt x="1157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0"/>
            <p:cNvSpPr/>
            <p:nvPr/>
          </p:nvSpPr>
          <p:spPr>
            <a:xfrm>
              <a:off x="2176164" y="1949976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7" y="643"/>
                  </a:moveTo>
                  <a:cubicBezTo>
                    <a:pt x="1446" y="647"/>
                    <a:pt x="1445" y="650"/>
                    <a:pt x="1442" y="654"/>
                  </a:cubicBezTo>
                  <a:cubicBezTo>
                    <a:pt x="1472" y="712"/>
                    <a:pt x="1493" y="808"/>
                    <a:pt x="1508" y="940"/>
                  </a:cubicBezTo>
                  <a:cubicBezTo>
                    <a:pt x="1509" y="985"/>
                    <a:pt x="1521" y="1084"/>
                    <a:pt x="1539" y="1236"/>
                  </a:cubicBezTo>
                  <a:lnTo>
                    <a:pt x="1538" y="2020"/>
                  </a:lnTo>
                  <a:cubicBezTo>
                    <a:pt x="1335" y="1894"/>
                    <a:pt x="1113" y="1804"/>
                    <a:pt x="879" y="1753"/>
                  </a:cubicBezTo>
                  <a:cubicBezTo>
                    <a:pt x="943" y="1510"/>
                    <a:pt x="1036" y="1278"/>
                    <a:pt x="1158" y="1059"/>
                  </a:cubicBezTo>
                  <a:cubicBezTo>
                    <a:pt x="1308" y="782"/>
                    <a:pt x="1404" y="643"/>
                    <a:pt x="1447" y="643"/>
                  </a:cubicBezTo>
                  <a:close/>
                  <a:moveTo>
                    <a:pt x="1450" y="0"/>
                  </a:moveTo>
                  <a:cubicBezTo>
                    <a:pt x="1231" y="0"/>
                    <a:pt x="1036" y="121"/>
                    <a:pt x="864" y="361"/>
                  </a:cubicBezTo>
                  <a:cubicBezTo>
                    <a:pt x="592" y="743"/>
                    <a:pt x="387" y="1170"/>
                    <a:pt x="258" y="1622"/>
                  </a:cubicBezTo>
                  <a:cubicBezTo>
                    <a:pt x="167" y="1942"/>
                    <a:pt x="83" y="2394"/>
                    <a:pt x="4" y="2982"/>
                  </a:cubicBezTo>
                  <a:cubicBezTo>
                    <a:pt x="2" y="3005"/>
                    <a:pt x="2" y="3025"/>
                    <a:pt x="2" y="3040"/>
                  </a:cubicBezTo>
                  <a:cubicBezTo>
                    <a:pt x="1" y="3127"/>
                    <a:pt x="32" y="3210"/>
                    <a:pt x="90" y="3275"/>
                  </a:cubicBezTo>
                  <a:cubicBezTo>
                    <a:pt x="144" y="3338"/>
                    <a:pt x="223" y="3375"/>
                    <a:pt x="307" y="3375"/>
                  </a:cubicBezTo>
                  <a:cubicBezTo>
                    <a:pt x="310" y="3375"/>
                    <a:pt x="312" y="3375"/>
                    <a:pt x="315" y="3374"/>
                  </a:cubicBezTo>
                  <a:cubicBezTo>
                    <a:pt x="448" y="3374"/>
                    <a:pt x="541" y="3317"/>
                    <a:pt x="595" y="3204"/>
                  </a:cubicBezTo>
                  <a:cubicBezTo>
                    <a:pt x="628" y="3141"/>
                    <a:pt x="651" y="3031"/>
                    <a:pt x="663" y="2877"/>
                  </a:cubicBezTo>
                  <a:cubicBezTo>
                    <a:pt x="695" y="2651"/>
                    <a:pt x="723" y="2483"/>
                    <a:pt x="743" y="2374"/>
                  </a:cubicBezTo>
                  <a:cubicBezTo>
                    <a:pt x="1190" y="2478"/>
                    <a:pt x="1470" y="2695"/>
                    <a:pt x="1579" y="3022"/>
                  </a:cubicBezTo>
                  <a:cubicBezTo>
                    <a:pt x="1625" y="3158"/>
                    <a:pt x="1656" y="3238"/>
                    <a:pt x="1673" y="3261"/>
                  </a:cubicBezTo>
                  <a:cubicBezTo>
                    <a:pt x="1721" y="3337"/>
                    <a:pt x="1798" y="3374"/>
                    <a:pt x="1906" y="3374"/>
                  </a:cubicBezTo>
                  <a:cubicBezTo>
                    <a:pt x="1992" y="3374"/>
                    <a:pt x="2074" y="3343"/>
                    <a:pt x="2137" y="3287"/>
                  </a:cubicBezTo>
                  <a:cubicBezTo>
                    <a:pt x="2204" y="3232"/>
                    <a:pt x="2241" y="3148"/>
                    <a:pt x="2240" y="3063"/>
                  </a:cubicBezTo>
                  <a:cubicBezTo>
                    <a:pt x="2240" y="2941"/>
                    <a:pt x="2228" y="2759"/>
                    <a:pt x="2205" y="2516"/>
                  </a:cubicBezTo>
                  <a:cubicBezTo>
                    <a:pt x="2183" y="2272"/>
                    <a:pt x="2172" y="2089"/>
                    <a:pt x="2172" y="1965"/>
                  </a:cubicBezTo>
                  <a:lnTo>
                    <a:pt x="2172" y="1754"/>
                  </a:lnTo>
                  <a:cubicBezTo>
                    <a:pt x="2174" y="1658"/>
                    <a:pt x="2176" y="1587"/>
                    <a:pt x="2176" y="1543"/>
                  </a:cubicBezTo>
                  <a:cubicBezTo>
                    <a:pt x="2176" y="514"/>
                    <a:pt x="1934" y="0"/>
                    <a:pt x="1453" y="0"/>
                  </a:cubicBezTo>
                  <a:cubicBezTo>
                    <a:pt x="1452" y="0"/>
                    <a:pt x="1451" y="0"/>
                    <a:pt x="1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0"/>
            <p:cNvSpPr/>
            <p:nvPr/>
          </p:nvSpPr>
          <p:spPr>
            <a:xfrm>
              <a:off x="2250058" y="1949976"/>
              <a:ext cx="66922" cy="92264"/>
            </a:xfrm>
            <a:custGeom>
              <a:avLst/>
              <a:gdLst/>
              <a:ahLst/>
              <a:cxnLst/>
              <a:rect l="l" t="t" r="r" b="b"/>
              <a:pathLst>
                <a:path w="2448" h="3375" extrusionOk="0">
                  <a:moveTo>
                    <a:pt x="316" y="0"/>
                  </a:moveTo>
                  <a:cubicBezTo>
                    <a:pt x="209" y="0"/>
                    <a:pt x="129" y="38"/>
                    <a:pt x="72" y="115"/>
                  </a:cubicBezTo>
                  <a:cubicBezTo>
                    <a:pt x="24" y="179"/>
                    <a:pt x="1" y="261"/>
                    <a:pt x="1" y="359"/>
                  </a:cubicBezTo>
                  <a:cubicBezTo>
                    <a:pt x="1" y="1574"/>
                    <a:pt x="357" y="2180"/>
                    <a:pt x="1071" y="2180"/>
                  </a:cubicBezTo>
                  <a:cubicBezTo>
                    <a:pt x="1340" y="2180"/>
                    <a:pt x="1574" y="2068"/>
                    <a:pt x="1772" y="1843"/>
                  </a:cubicBezTo>
                  <a:lnTo>
                    <a:pt x="1772" y="1843"/>
                  </a:lnTo>
                  <a:cubicBezTo>
                    <a:pt x="1700" y="2321"/>
                    <a:pt x="1547" y="2605"/>
                    <a:pt x="1311" y="2696"/>
                  </a:cubicBezTo>
                  <a:cubicBezTo>
                    <a:pt x="1268" y="2711"/>
                    <a:pt x="1225" y="2723"/>
                    <a:pt x="1181" y="2732"/>
                  </a:cubicBezTo>
                  <a:cubicBezTo>
                    <a:pt x="961" y="2784"/>
                    <a:pt x="851" y="2897"/>
                    <a:pt x="851" y="3069"/>
                  </a:cubicBezTo>
                  <a:cubicBezTo>
                    <a:pt x="848" y="3153"/>
                    <a:pt x="886" y="3235"/>
                    <a:pt x="950" y="3290"/>
                  </a:cubicBezTo>
                  <a:cubicBezTo>
                    <a:pt x="1012" y="3344"/>
                    <a:pt x="1091" y="3374"/>
                    <a:pt x="1174" y="3374"/>
                  </a:cubicBezTo>
                  <a:cubicBezTo>
                    <a:pt x="1176" y="3374"/>
                    <a:pt x="1177" y="3374"/>
                    <a:pt x="1179" y="3374"/>
                  </a:cubicBezTo>
                  <a:cubicBezTo>
                    <a:pt x="1357" y="3374"/>
                    <a:pt x="1529" y="3321"/>
                    <a:pt x="1676" y="3222"/>
                  </a:cubicBezTo>
                  <a:cubicBezTo>
                    <a:pt x="2014" y="3000"/>
                    <a:pt x="2238" y="2659"/>
                    <a:pt x="2347" y="2196"/>
                  </a:cubicBezTo>
                  <a:cubicBezTo>
                    <a:pt x="2414" y="1923"/>
                    <a:pt x="2448" y="1518"/>
                    <a:pt x="2448" y="978"/>
                  </a:cubicBezTo>
                  <a:cubicBezTo>
                    <a:pt x="2448" y="727"/>
                    <a:pt x="2435" y="545"/>
                    <a:pt x="2408" y="428"/>
                  </a:cubicBezTo>
                  <a:cubicBezTo>
                    <a:pt x="2355" y="195"/>
                    <a:pt x="2243" y="80"/>
                    <a:pt x="2071" y="79"/>
                  </a:cubicBezTo>
                  <a:cubicBezTo>
                    <a:pt x="1942" y="80"/>
                    <a:pt x="1850" y="134"/>
                    <a:pt x="1793" y="246"/>
                  </a:cubicBezTo>
                  <a:cubicBezTo>
                    <a:pt x="1768" y="299"/>
                    <a:pt x="1739" y="408"/>
                    <a:pt x="1708" y="576"/>
                  </a:cubicBezTo>
                  <a:cubicBezTo>
                    <a:pt x="1676" y="760"/>
                    <a:pt x="1619" y="937"/>
                    <a:pt x="1537" y="1104"/>
                  </a:cubicBezTo>
                  <a:cubicBezTo>
                    <a:pt x="1442" y="1298"/>
                    <a:pt x="1333" y="1427"/>
                    <a:pt x="1207" y="1493"/>
                  </a:cubicBezTo>
                  <a:cubicBezTo>
                    <a:pt x="1143" y="1530"/>
                    <a:pt x="1088" y="1549"/>
                    <a:pt x="1042" y="1549"/>
                  </a:cubicBezTo>
                  <a:cubicBezTo>
                    <a:pt x="1012" y="1549"/>
                    <a:pt x="975" y="1535"/>
                    <a:pt x="929" y="1507"/>
                  </a:cubicBezTo>
                  <a:cubicBezTo>
                    <a:pt x="797" y="1426"/>
                    <a:pt x="718" y="1251"/>
                    <a:pt x="692" y="985"/>
                  </a:cubicBezTo>
                  <a:cubicBezTo>
                    <a:pt x="673" y="765"/>
                    <a:pt x="653" y="545"/>
                    <a:pt x="635" y="325"/>
                  </a:cubicBezTo>
                  <a:cubicBezTo>
                    <a:pt x="592" y="108"/>
                    <a:pt x="487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70"/>
          <p:cNvGrpSpPr/>
          <p:nvPr/>
        </p:nvGrpSpPr>
        <p:grpSpPr>
          <a:xfrm>
            <a:off x="1622924" y="2185001"/>
            <a:ext cx="876878" cy="270067"/>
            <a:chOff x="1622924" y="2185001"/>
            <a:chExt cx="876878" cy="270067"/>
          </a:xfrm>
        </p:grpSpPr>
        <p:sp>
          <p:nvSpPr>
            <p:cNvPr id="1019" name="Google Shape;1019;p70"/>
            <p:cNvSpPr/>
            <p:nvPr/>
          </p:nvSpPr>
          <p:spPr>
            <a:xfrm>
              <a:off x="1622924" y="2185001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1"/>
                  </a:moveTo>
                  <a:cubicBezTo>
                    <a:pt x="2222" y="1"/>
                    <a:pt x="0" y="2223"/>
                    <a:pt x="0" y="4940"/>
                  </a:cubicBezTo>
                  <a:cubicBezTo>
                    <a:pt x="0" y="7655"/>
                    <a:pt x="2222" y="9879"/>
                    <a:pt x="4939" y="9879"/>
                  </a:cubicBezTo>
                  <a:lnTo>
                    <a:pt x="27136" y="9879"/>
                  </a:lnTo>
                  <a:cubicBezTo>
                    <a:pt x="29853" y="9879"/>
                    <a:pt x="32075" y="7655"/>
                    <a:pt x="32075" y="4940"/>
                  </a:cubicBezTo>
                  <a:cubicBezTo>
                    <a:pt x="32075" y="2223"/>
                    <a:pt x="29853" y="1"/>
                    <a:pt x="27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0"/>
            <p:cNvSpPr/>
            <p:nvPr/>
          </p:nvSpPr>
          <p:spPr>
            <a:xfrm>
              <a:off x="1714452" y="2274806"/>
              <a:ext cx="89913" cy="92947"/>
            </a:xfrm>
            <a:custGeom>
              <a:avLst/>
              <a:gdLst/>
              <a:ahLst/>
              <a:cxnLst/>
              <a:rect l="l" t="t" r="r" b="b"/>
              <a:pathLst>
                <a:path w="3289" h="3400" extrusionOk="0">
                  <a:moveTo>
                    <a:pt x="308" y="1"/>
                  </a:moveTo>
                  <a:cubicBezTo>
                    <a:pt x="225" y="1"/>
                    <a:pt x="145" y="35"/>
                    <a:pt x="90" y="96"/>
                  </a:cubicBezTo>
                  <a:cubicBezTo>
                    <a:pt x="31" y="157"/>
                    <a:pt x="0" y="238"/>
                    <a:pt x="0" y="321"/>
                  </a:cubicBezTo>
                  <a:cubicBezTo>
                    <a:pt x="1" y="346"/>
                    <a:pt x="5" y="371"/>
                    <a:pt x="10" y="395"/>
                  </a:cubicBezTo>
                  <a:cubicBezTo>
                    <a:pt x="60" y="629"/>
                    <a:pt x="157" y="1047"/>
                    <a:pt x="302" y="1645"/>
                  </a:cubicBezTo>
                  <a:cubicBezTo>
                    <a:pt x="431" y="2173"/>
                    <a:pt x="523" y="2591"/>
                    <a:pt x="580" y="2898"/>
                  </a:cubicBezTo>
                  <a:cubicBezTo>
                    <a:pt x="613" y="3058"/>
                    <a:pt x="644" y="3166"/>
                    <a:pt x="672" y="3223"/>
                  </a:cubicBezTo>
                  <a:cubicBezTo>
                    <a:pt x="728" y="3340"/>
                    <a:pt x="819" y="3400"/>
                    <a:pt x="943" y="3400"/>
                  </a:cubicBezTo>
                  <a:cubicBezTo>
                    <a:pt x="1053" y="3400"/>
                    <a:pt x="1137" y="3357"/>
                    <a:pt x="1194" y="3273"/>
                  </a:cubicBezTo>
                  <a:cubicBezTo>
                    <a:pt x="1233" y="3221"/>
                    <a:pt x="1270" y="3131"/>
                    <a:pt x="1308" y="3006"/>
                  </a:cubicBezTo>
                  <a:cubicBezTo>
                    <a:pt x="1396" y="2701"/>
                    <a:pt x="1468" y="2448"/>
                    <a:pt x="1525" y="2243"/>
                  </a:cubicBezTo>
                  <a:cubicBezTo>
                    <a:pt x="1586" y="2543"/>
                    <a:pt x="1622" y="2727"/>
                    <a:pt x="1633" y="2794"/>
                  </a:cubicBezTo>
                  <a:cubicBezTo>
                    <a:pt x="1668" y="2973"/>
                    <a:pt x="1701" y="3098"/>
                    <a:pt x="1735" y="3167"/>
                  </a:cubicBezTo>
                  <a:cubicBezTo>
                    <a:pt x="1802" y="3306"/>
                    <a:pt x="1903" y="3377"/>
                    <a:pt x="2036" y="3377"/>
                  </a:cubicBezTo>
                  <a:cubicBezTo>
                    <a:pt x="2202" y="3377"/>
                    <a:pt x="2329" y="3236"/>
                    <a:pt x="2417" y="2955"/>
                  </a:cubicBezTo>
                  <a:cubicBezTo>
                    <a:pt x="2538" y="2576"/>
                    <a:pt x="2631" y="2290"/>
                    <a:pt x="2696" y="2098"/>
                  </a:cubicBezTo>
                  <a:cubicBezTo>
                    <a:pt x="2829" y="1737"/>
                    <a:pt x="2943" y="1439"/>
                    <a:pt x="3037" y="1204"/>
                  </a:cubicBezTo>
                  <a:cubicBezTo>
                    <a:pt x="3205" y="749"/>
                    <a:pt x="3289" y="454"/>
                    <a:pt x="3289" y="318"/>
                  </a:cubicBezTo>
                  <a:cubicBezTo>
                    <a:pt x="3285" y="145"/>
                    <a:pt x="3146" y="6"/>
                    <a:pt x="2973" y="2"/>
                  </a:cubicBezTo>
                  <a:cubicBezTo>
                    <a:pt x="2862" y="2"/>
                    <a:pt x="2772" y="59"/>
                    <a:pt x="2697" y="173"/>
                  </a:cubicBezTo>
                  <a:cubicBezTo>
                    <a:pt x="2658" y="236"/>
                    <a:pt x="2614" y="340"/>
                    <a:pt x="2565" y="487"/>
                  </a:cubicBezTo>
                  <a:lnTo>
                    <a:pt x="2094" y="1902"/>
                  </a:lnTo>
                  <a:cubicBezTo>
                    <a:pt x="2001" y="1430"/>
                    <a:pt x="1944" y="1035"/>
                    <a:pt x="1923" y="715"/>
                  </a:cubicBezTo>
                  <a:cubicBezTo>
                    <a:pt x="1923" y="540"/>
                    <a:pt x="1909" y="418"/>
                    <a:pt x="1882" y="350"/>
                  </a:cubicBezTo>
                  <a:cubicBezTo>
                    <a:pt x="1832" y="222"/>
                    <a:pt x="1734" y="157"/>
                    <a:pt x="1586" y="157"/>
                  </a:cubicBezTo>
                  <a:cubicBezTo>
                    <a:pt x="1468" y="157"/>
                    <a:pt x="1381" y="214"/>
                    <a:pt x="1324" y="327"/>
                  </a:cubicBezTo>
                  <a:cubicBezTo>
                    <a:pt x="1294" y="388"/>
                    <a:pt x="1266" y="495"/>
                    <a:pt x="1239" y="647"/>
                  </a:cubicBezTo>
                  <a:cubicBezTo>
                    <a:pt x="1186" y="966"/>
                    <a:pt x="1099" y="1360"/>
                    <a:pt x="978" y="1829"/>
                  </a:cubicBezTo>
                  <a:cubicBezTo>
                    <a:pt x="901" y="1483"/>
                    <a:pt x="849" y="1256"/>
                    <a:pt x="820" y="1145"/>
                  </a:cubicBezTo>
                  <a:cubicBezTo>
                    <a:pt x="732" y="775"/>
                    <a:pt x="685" y="561"/>
                    <a:pt x="676" y="504"/>
                  </a:cubicBezTo>
                  <a:cubicBezTo>
                    <a:pt x="669" y="447"/>
                    <a:pt x="664" y="402"/>
                    <a:pt x="660" y="371"/>
                  </a:cubicBezTo>
                  <a:cubicBezTo>
                    <a:pt x="620" y="125"/>
                    <a:pt x="505" y="2"/>
                    <a:pt x="312" y="1"/>
                  </a:cubicBezTo>
                  <a:cubicBezTo>
                    <a:pt x="311" y="1"/>
                    <a:pt x="309" y="1"/>
                    <a:pt x="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0"/>
            <p:cNvSpPr/>
            <p:nvPr/>
          </p:nvSpPr>
          <p:spPr>
            <a:xfrm>
              <a:off x="1815357" y="2274833"/>
              <a:ext cx="60662" cy="92319"/>
            </a:xfrm>
            <a:custGeom>
              <a:avLst/>
              <a:gdLst/>
              <a:ahLst/>
              <a:cxnLst/>
              <a:rect l="l" t="t" r="r" b="b"/>
              <a:pathLst>
                <a:path w="2219" h="3377" extrusionOk="0">
                  <a:moveTo>
                    <a:pt x="1684" y="1"/>
                  </a:moveTo>
                  <a:cubicBezTo>
                    <a:pt x="1180" y="1"/>
                    <a:pt x="839" y="42"/>
                    <a:pt x="661" y="124"/>
                  </a:cubicBezTo>
                  <a:cubicBezTo>
                    <a:pt x="569" y="167"/>
                    <a:pt x="510" y="211"/>
                    <a:pt x="485" y="253"/>
                  </a:cubicBezTo>
                  <a:cubicBezTo>
                    <a:pt x="472" y="277"/>
                    <a:pt x="458" y="343"/>
                    <a:pt x="440" y="451"/>
                  </a:cubicBezTo>
                  <a:cubicBezTo>
                    <a:pt x="417" y="616"/>
                    <a:pt x="331" y="973"/>
                    <a:pt x="182" y="1521"/>
                  </a:cubicBezTo>
                  <a:cubicBezTo>
                    <a:pt x="60" y="1960"/>
                    <a:pt x="0" y="2321"/>
                    <a:pt x="0" y="2603"/>
                  </a:cubicBezTo>
                  <a:cubicBezTo>
                    <a:pt x="0" y="2827"/>
                    <a:pt x="51" y="3006"/>
                    <a:pt x="153" y="3143"/>
                  </a:cubicBezTo>
                  <a:cubicBezTo>
                    <a:pt x="267" y="3298"/>
                    <a:pt x="439" y="3376"/>
                    <a:pt x="666" y="3376"/>
                  </a:cubicBezTo>
                  <a:cubicBezTo>
                    <a:pt x="822" y="3376"/>
                    <a:pt x="1034" y="3320"/>
                    <a:pt x="1305" y="3211"/>
                  </a:cubicBezTo>
                  <a:cubicBezTo>
                    <a:pt x="1569" y="3107"/>
                    <a:pt x="1761" y="3003"/>
                    <a:pt x="1884" y="2898"/>
                  </a:cubicBezTo>
                  <a:cubicBezTo>
                    <a:pt x="1982" y="2815"/>
                    <a:pt x="2032" y="2726"/>
                    <a:pt x="2032" y="2632"/>
                  </a:cubicBezTo>
                  <a:cubicBezTo>
                    <a:pt x="2033" y="2549"/>
                    <a:pt x="1999" y="2469"/>
                    <a:pt x="1939" y="2412"/>
                  </a:cubicBezTo>
                  <a:cubicBezTo>
                    <a:pt x="1880" y="2352"/>
                    <a:pt x="1801" y="2319"/>
                    <a:pt x="1720" y="2319"/>
                  </a:cubicBezTo>
                  <a:cubicBezTo>
                    <a:pt x="1718" y="2319"/>
                    <a:pt x="1717" y="2319"/>
                    <a:pt x="1715" y="2319"/>
                  </a:cubicBezTo>
                  <a:cubicBezTo>
                    <a:pt x="1618" y="2319"/>
                    <a:pt x="1451" y="2390"/>
                    <a:pt x="1209" y="2531"/>
                  </a:cubicBezTo>
                  <a:cubicBezTo>
                    <a:pt x="970" y="2673"/>
                    <a:pt x="776" y="2745"/>
                    <a:pt x="632" y="2745"/>
                  </a:cubicBezTo>
                  <a:cubicBezTo>
                    <a:pt x="614" y="2745"/>
                    <a:pt x="610" y="2728"/>
                    <a:pt x="619" y="2693"/>
                  </a:cubicBezTo>
                  <a:cubicBezTo>
                    <a:pt x="631" y="2644"/>
                    <a:pt x="639" y="2619"/>
                    <a:pt x="639" y="2619"/>
                  </a:cubicBezTo>
                  <a:cubicBezTo>
                    <a:pt x="639" y="2619"/>
                    <a:pt x="639" y="2619"/>
                    <a:pt x="639" y="2619"/>
                  </a:cubicBezTo>
                  <a:cubicBezTo>
                    <a:pt x="639" y="2426"/>
                    <a:pt x="669" y="2199"/>
                    <a:pt x="730" y="1941"/>
                  </a:cubicBezTo>
                  <a:cubicBezTo>
                    <a:pt x="1021" y="1843"/>
                    <a:pt x="1213" y="1778"/>
                    <a:pt x="1310" y="1748"/>
                  </a:cubicBezTo>
                  <a:cubicBezTo>
                    <a:pt x="1492" y="1695"/>
                    <a:pt x="1606" y="1655"/>
                    <a:pt x="1652" y="1630"/>
                  </a:cubicBezTo>
                  <a:cubicBezTo>
                    <a:pt x="1772" y="1564"/>
                    <a:pt x="1832" y="1469"/>
                    <a:pt x="1832" y="1343"/>
                  </a:cubicBezTo>
                  <a:cubicBezTo>
                    <a:pt x="1835" y="1260"/>
                    <a:pt x="1801" y="1179"/>
                    <a:pt x="1739" y="1123"/>
                  </a:cubicBezTo>
                  <a:cubicBezTo>
                    <a:pt x="1679" y="1068"/>
                    <a:pt x="1600" y="1037"/>
                    <a:pt x="1520" y="1037"/>
                  </a:cubicBezTo>
                  <a:cubicBezTo>
                    <a:pt x="1518" y="1037"/>
                    <a:pt x="1517" y="1037"/>
                    <a:pt x="1515" y="1037"/>
                  </a:cubicBezTo>
                  <a:cubicBezTo>
                    <a:pt x="1381" y="1037"/>
                    <a:pt x="1185" y="1087"/>
                    <a:pt x="924" y="1185"/>
                  </a:cubicBezTo>
                  <a:cubicBezTo>
                    <a:pt x="977" y="980"/>
                    <a:pt x="1014" y="814"/>
                    <a:pt x="1037" y="687"/>
                  </a:cubicBezTo>
                  <a:cubicBezTo>
                    <a:pt x="1217" y="652"/>
                    <a:pt x="1400" y="635"/>
                    <a:pt x="1583" y="635"/>
                  </a:cubicBezTo>
                  <a:cubicBezTo>
                    <a:pt x="1617" y="635"/>
                    <a:pt x="1672" y="637"/>
                    <a:pt x="1745" y="642"/>
                  </a:cubicBezTo>
                  <a:cubicBezTo>
                    <a:pt x="1817" y="648"/>
                    <a:pt x="1871" y="651"/>
                    <a:pt x="1905" y="651"/>
                  </a:cubicBezTo>
                  <a:cubicBezTo>
                    <a:pt x="1989" y="651"/>
                    <a:pt x="2068" y="617"/>
                    <a:pt x="2125" y="556"/>
                  </a:cubicBezTo>
                  <a:cubicBezTo>
                    <a:pt x="2185" y="498"/>
                    <a:pt x="2219" y="417"/>
                    <a:pt x="2219" y="334"/>
                  </a:cubicBezTo>
                  <a:cubicBezTo>
                    <a:pt x="2219" y="111"/>
                    <a:pt x="2040" y="1"/>
                    <a:pt x="1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0"/>
            <p:cNvSpPr/>
            <p:nvPr/>
          </p:nvSpPr>
          <p:spPr>
            <a:xfrm>
              <a:off x="1888294" y="2274833"/>
              <a:ext cx="64927" cy="92319"/>
            </a:xfrm>
            <a:custGeom>
              <a:avLst/>
              <a:gdLst/>
              <a:ahLst/>
              <a:cxnLst/>
              <a:rect l="l" t="t" r="r" b="b"/>
              <a:pathLst>
                <a:path w="2375" h="3377" extrusionOk="0">
                  <a:moveTo>
                    <a:pt x="816" y="658"/>
                  </a:moveTo>
                  <a:cubicBezTo>
                    <a:pt x="1008" y="658"/>
                    <a:pt x="1181" y="694"/>
                    <a:pt x="1331" y="769"/>
                  </a:cubicBezTo>
                  <a:cubicBezTo>
                    <a:pt x="1503" y="851"/>
                    <a:pt x="1619" y="963"/>
                    <a:pt x="1681" y="1106"/>
                  </a:cubicBezTo>
                  <a:cubicBezTo>
                    <a:pt x="1720" y="1201"/>
                    <a:pt x="1742" y="1328"/>
                    <a:pt x="1742" y="1487"/>
                  </a:cubicBezTo>
                  <a:cubicBezTo>
                    <a:pt x="1742" y="1717"/>
                    <a:pt x="1624" y="1961"/>
                    <a:pt x="1389" y="2217"/>
                  </a:cubicBezTo>
                  <a:cubicBezTo>
                    <a:pt x="1155" y="2473"/>
                    <a:pt x="925" y="2639"/>
                    <a:pt x="700" y="2716"/>
                  </a:cubicBezTo>
                  <a:cubicBezTo>
                    <a:pt x="700" y="2178"/>
                    <a:pt x="713" y="1761"/>
                    <a:pt x="736" y="1464"/>
                  </a:cubicBezTo>
                  <a:cubicBezTo>
                    <a:pt x="757" y="1131"/>
                    <a:pt x="785" y="862"/>
                    <a:pt x="816" y="658"/>
                  </a:cubicBezTo>
                  <a:close/>
                  <a:moveTo>
                    <a:pt x="700" y="1"/>
                  </a:moveTo>
                  <a:cubicBezTo>
                    <a:pt x="481" y="1"/>
                    <a:pt x="332" y="12"/>
                    <a:pt x="253" y="36"/>
                  </a:cubicBezTo>
                  <a:cubicBezTo>
                    <a:pt x="85" y="84"/>
                    <a:pt x="0" y="191"/>
                    <a:pt x="0" y="354"/>
                  </a:cubicBezTo>
                  <a:cubicBezTo>
                    <a:pt x="0" y="483"/>
                    <a:pt x="61" y="574"/>
                    <a:pt x="182" y="630"/>
                  </a:cubicBezTo>
                  <a:cubicBezTo>
                    <a:pt x="127" y="1187"/>
                    <a:pt x="91" y="1605"/>
                    <a:pt x="76" y="1885"/>
                  </a:cubicBezTo>
                  <a:cubicBezTo>
                    <a:pt x="45" y="2335"/>
                    <a:pt x="29" y="2618"/>
                    <a:pt x="29" y="2733"/>
                  </a:cubicBezTo>
                  <a:cubicBezTo>
                    <a:pt x="29" y="2899"/>
                    <a:pt x="60" y="3040"/>
                    <a:pt x="121" y="3151"/>
                  </a:cubicBezTo>
                  <a:cubicBezTo>
                    <a:pt x="204" y="3300"/>
                    <a:pt x="335" y="3376"/>
                    <a:pt x="512" y="3376"/>
                  </a:cubicBezTo>
                  <a:cubicBezTo>
                    <a:pt x="938" y="3375"/>
                    <a:pt x="1356" y="3156"/>
                    <a:pt x="1769" y="2716"/>
                  </a:cubicBezTo>
                  <a:cubicBezTo>
                    <a:pt x="2173" y="2284"/>
                    <a:pt x="2374" y="1855"/>
                    <a:pt x="2374" y="1430"/>
                  </a:cubicBezTo>
                  <a:cubicBezTo>
                    <a:pt x="2374" y="975"/>
                    <a:pt x="2201" y="616"/>
                    <a:pt x="1853" y="354"/>
                  </a:cubicBezTo>
                  <a:cubicBezTo>
                    <a:pt x="1543" y="119"/>
                    <a:pt x="1159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0"/>
            <p:cNvSpPr/>
            <p:nvPr/>
          </p:nvSpPr>
          <p:spPr>
            <a:xfrm>
              <a:off x="1964458" y="2274861"/>
              <a:ext cx="69137" cy="92619"/>
            </a:xfrm>
            <a:custGeom>
              <a:avLst/>
              <a:gdLst/>
              <a:ahLst/>
              <a:cxnLst/>
              <a:rect l="l" t="t" r="r" b="b"/>
              <a:pathLst>
                <a:path w="2529" h="3388" extrusionOk="0">
                  <a:moveTo>
                    <a:pt x="2000" y="1"/>
                  </a:moveTo>
                  <a:cubicBezTo>
                    <a:pt x="1919" y="1"/>
                    <a:pt x="1843" y="36"/>
                    <a:pt x="1789" y="96"/>
                  </a:cubicBezTo>
                  <a:cubicBezTo>
                    <a:pt x="1732" y="158"/>
                    <a:pt x="1701" y="237"/>
                    <a:pt x="1702" y="321"/>
                  </a:cubicBezTo>
                  <a:cubicBezTo>
                    <a:pt x="1702" y="485"/>
                    <a:pt x="1733" y="731"/>
                    <a:pt x="1797" y="1060"/>
                  </a:cubicBezTo>
                  <a:cubicBezTo>
                    <a:pt x="1859" y="1391"/>
                    <a:pt x="1891" y="1640"/>
                    <a:pt x="1891" y="1809"/>
                  </a:cubicBezTo>
                  <a:cubicBezTo>
                    <a:pt x="1890" y="1997"/>
                    <a:pt x="1867" y="2185"/>
                    <a:pt x="1823" y="2367"/>
                  </a:cubicBezTo>
                  <a:cubicBezTo>
                    <a:pt x="1758" y="2630"/>
                    <a:pt x="1665" y="2761"/>
                    <a:pt x="1543" y="2761"/>
                  </a:cubicBezTo>
                  <a:cubicBezTo>
                    <a:pt x="1384" y="2761"/>
                    <a:pt x="1266" y="2474"/>
                    <a:pt x="1185" y="1901"/>
                  </a:cubicBezTo>
                  <a:cubicBezTo>
                    <a:pt x="1139" y="1584"/>
                    <a:pt x="1108" y="1220"/>
                    <a:pt x="1088" y="811"/>
                  </a:cubicBezTo>
                  <a:cubicBezTo>
                    <a:pt x="1088" y="533"/>
                    <a:pt x="1082" y="365"/>
                    <a:pt x="1067" y="309"/>
                  </a:cubicBezTo>
                  <a:cubicBezTo>
                    <a:pt x="1022" y="104"/>
                    <a:pt x="913" y="1"/>
                    <a:pt x="743" y="1"/>
                  </a:cubicBezTo>
                  <a:cubicBezTo>
                    <a:pt x="622" y="1"/>
                    <a:pt x="524" y="71"/>
                    <a:pt x="451" y="212"/>
                  </a:cubicBezTo>
                  <a:cubicBezTo>
                    <a:pt x="315" y="467"/>
                    <a:pt x="203" y="932"/>
                    <a:pt x="116" y="1607"/>
                  </a:cubicBezTo>
                  <a:cubicBezTo>
                    <a:pt x="41" y="2170"/>
                    <a:pt x="3" y="2657"/>
                    <a:pt x="3" y="3067"/>
                  </a:cubicBezTo>
                  <a:cubicBezTo>
                    <a:pt x="1" y="3150"/>
                    <a:pt x="34" y="3230"/>
                    <a:pt x="94" y="3287"/>
                  </a:cubicBezTo>
                  <a:cubicBezTo>
                    <a:pt x="150" y="3343"/>
                    <a:pt x="227" y="3375"/>
                    <a:pt x="308" y="3375"/>
                  </a:cubicBezTo>
                  <a:cubicBezTo>
                    <a:pt x="310" y="3375"/>
                    <a:pt x="313" y="3375"/>
                    <a:pt x="316" y="3375"/>
                  </a:cubicBezTo>
                  <a:cubicBezTo>
                    <a:pt x="548" y="3375"/>
                    <a:pt x="662" y="3184"/>
                    <a:pt x="662" y="2801"/>
                  </a:cubicBezTo>
                  <a:cubicBezTo>
                    <a:pt x="662" y="2688"/>
                    <a:pt x="666" y="2575"/>
                    <a:pt x="672" y="2464"/>
                  </a:cubicBezTo>
                  <a:cubicBezTo>
                    <a:pt x="862" y="3080"/>
                    <a:pt x="1157" y="3388"/>
                    <a:pt x="1556" y="3388"/>
                  </a:cubicBezTo>
                  <a:cubicBezTo>
                    <a:pt x="1759" y="3388"/>
                    <a:pt x="1940" y="3301"/>
                    <a:pt x="2097" y="3126"/>
                  </a:cubicBezTo>
                  <a:cubicBezTo>
                    <a:pt x="2220" y="2993"/>
                    <a:pt x="2320" y="2822"/>
                    <a:pt x="2396" y="2617"/>
                  </a:cubicBezTo>
                  <a:cubicBezTo>
                    <a:pt x="2485" y="2360"/>
                    <a:pt x="2529" y="2089"/>
                    <a:pt x="2526" y="1817"/>
                  </a:cubicBezTo>
                  <a:cubicBezTo>
                    <a:pt x="2526" y="1757"/>
                    <a:pt x="2498" y="1468"/>
                    <a:pt x="2442" y="947"/>
                  </a:cubicBezTo>
                  <a:cubicBezTo>
                    <a:pt x="2403" y="610"/>
                    <a:pt x="2378" y="417"/>
                    <a:pt x="2366" y="370"/>
                  </a:cubicBezTo>
                  <a:cubicBezTo>
                    <a:pt x="2302" y="124"/>
                    <a:pt x="2183" y="1"/>
                    <a:pt x="2008" y="1"/>
                  </a:cubicBezTo>
                  <a:cubicBezTo>
                    <a:pt x="2005" y="1"/>
                    <a:pt x="2002" y="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0"/>
            <p:cNvSpPr/>
            <p:nvPr/>
          </p:nvSpPr>
          <p:spPr>
            <a:xfrm>
              <a:off x="2046472" y="2274888"/>
              <a:ext cx="60717" cy="92264"/>
            </a:xfrm>
            <a:custGeom>
              <a:avLst/>
              <a:gdLst/>
              <a:ahLst/>
              <a:cxnLst/>
              <a:rect l="l" t="t" r="r" b="b"/>
              <a:pathLst>
                <a:path w="2221" h="3375" extrusionOk="0">
                  <a:moveTo>
                    <a:pt x="1685" y="0"/>
                  </a:moveTo>
                  <a:cubicBezTo>
                    <a:pt x="1182" y="0"/>
                    <a:pt x="841" y="40"/>
                    <a:pt x="663" y="122"/>
                  </a:cubicBezTo>
                  <a:cubicBezTo>
                    <a:pt x="570" y="165"/>
                    <a:pt x="512" y="209"/>
                    <a:pt x="487" y="251"/>
                  </a:cubicBezTo>
                  <a:cubicBezTo>
                    <a:pt x="474" y="275"/>
                    <a:pt x="459" y="341"/>
                    <a:pt x="442" y="449"/>
                  </a:cubicBezTo>
                  <a:cubicBezTo>
                    <a:pt x="418" y="614"/>
                    <a:pt x="331" y="971"/>
                    <a:pt x="182" y="1519"/>
                  </a:cubicBezTo>
                  <a:cubicBezTo>
                    <a:pt x="62" y="1958"/>
                    <a:pt x="2" y="2319"/>
                    <a:pt x="2" y="2601"/>
                  </a:cubicBezTo>
                  <a:cubicBezTo>
                    <a:pt x="1" y="2825"/>
                    <a:pt x="52" y="3004"/>
                    <a:pt x="155" y="3141"/>
                  </a:cubicBezTo>
                  <a:cubicBezTo>
                    <a:pt x="269" y="3296"/>
                    <a:pt x="440" y="3374"/>
                    <a:pt x="668" y="3374"/>
                  </a:cubicBezTo>
                  <a:cubicBezTo>
                    <a:pt x="824" y="3374"/>
                    <a:pt x="1036" y="3318"/>
                    <a:pt x="1306" y="3209"/>
                  </a:cubicBezTo>
                  <a:cubicBezTo>
                    <a:pt x="1569" y="3105"/>
                    <a:pt x="1763" y="3001"/>
                    <a:pt x="1885" y="2896"/>
                  </a:cubicBezTo>
                  <a:cubicBezTo>
                    <a:pt x="1984" y="2813"/>
                    <a:pt x="2034" y="2724"/>
                    <a:pt x="2034" y="2630"/>
                  </a:cubicBezTo>
                  <a:cubicBezTo>
                    <a:pt x="2034" y="2547"/>
                    <a:pt x="2001" y="2467"/>
                    <a:pt x="1940" y="2410"/>
                  </a:cubicBezTo>
                  <a:cubicBezTo>
                    <a:pt x="1882" y="2350"/>
                    <a:pt x="1803" y="2317"/>
                    <a:pt x="1720" y="2317"/>
                  </a:cubicBezTo>
                  <a:cubicBezTo>
                    <a:pt x="1719" y="2317"/>
                    <a:pt x="1717" y="2317"/>
                    <a:pt x="1716" y="2317"/>
                  </a:cubicBezTo>
                  <a:cubicBezTo>
                    <a:pt x="1620" y="2317"/>
                    <a:pt x="1451" y="2388"/>
                    <a:pt x="1211" y="2529"/>
                  </a:cubicBezTo>
                  <a:cubicBezTo>
                    <a:pt x="970" y="2671"/>
                    <a:pt x="778" y="2743"/>
                    <a:pt x="632" y="2743"/>
                  </a:cubicBezTo>
                  <a:cubicBezTo>
                    <a:pt x="616" y="2743"/>
                    <a:pt x="611" y="2726"/>
                    <a:pt x="621" y="2691"/>
                  </a:cubicBezTo>
                  <a:cubicBezTo>
                    <a:pt x="633" y="2642"/>
                    <a:pt x="639" y="2617"/>
                    <a:pt x="640" y="2617"/>
                  </a:cubicBezTo>
                  <a:cubicBezTo>
                    <a:pt x="640" y="2617"/>
                    <a:pt x="640" y="2617"/>
                    <a:pt x="640" y="2617"/>
                  </a:cubicBezTo>
                  <a:cubicBezTo>
                    <a:pt x="640" y="2424"/>
                    <a:pt x="671" y="2197"/>
                    <a:pt x="732" y="1939"/>
                  </a:cubicBezTo>
                  <a:cubicBezTo>
                    <a:pt x="1022" y="1841"/>
                    <a:pt x="1215" y="1776"/>
                    <a:pt x="1311" y="1746"/>
                  </a:cubicBezTo>
                  <a:cubicBezTo>
                    <a:pt x="1493" y="1693"/>
                    <a:pt x="1607" y="1653"/>
                    <a:pt x="1653" y="1628"/>
                  </a:cubicBezTo>
                  <a:cubicBezTo>
                    <a:pt x="1773" y="1562"/>
                    <a:pt x="1834" y="1467"/>
                    <a:pt x="1834" y="1341"/>
                  </a:cubicBezTo>
                  <a:cubicBezTo>
                    <a:pt x="1836" y="1258"/>
                    <a:pt x="1803" y="1177"/>
                    <a:pt x="1741" y="1121"/>
                  </a:cubicBezTo>
                  <a:cubicBezTo>
                    <a:pt x="1681" y="1066"/>
                    <a:pt x="1602" y="1035"/>
                    <a:pt x="1522" y="1035"/>
                  </a:cubicBezTo>
                  <a:cubicBezTo>
                    <a:pt x="1520" y="1035"/>
                    <a:pt x="1519" y="1035"/>
                    <a:pt x="1517" y="1035"/>
                  </a:cubicBezTo>
                  <a:cubicBezTo>
                    <a:pt x="1384" y="1035"/>
                    <a:pt x="1187" y="1085"/>
                    <a:pt x="927" y="1183"/>
                  </a:cubicBezTo>
                  <a:cubicBezTo>
                    <a:pt x="980" y="978"/>
                    <a:pt x="1017" y="812"/>
                    <a:pt x="1040" y="685"/>
                  </a:cubicBezTo>
                  <a:cubicBezTo>
                    <a:pt x="1220" y="650"/>
                    <a:pt x="1403" y="633"/>
                    <a:pt x="1585" y="633"/>
                  </a:cubicBezTo>
                  <a:cubicBezTo>
                    <a:pt x="1620" y="633"/>
                    <a:pt x="1675" y="635"/>
                    <a:pt x="1747" y="640"/>
                  </a:cubicBezTo>
                  <a:cubicBezTo>
                    <a:pt x="1820" y="646"/>
                    <a:pt x="1874" y="649"/>
                    <a:pt x="1909" y="649"/>
                  </a:cubicBezTo>
                  <a:cubicBezTo>
                    <a:pt x="1991" y="649"/>
                    <a:pt x="2070" y="615"/>
                    <a:pt x="2126" y="556"/>
                  </a:cubicBezTo>
                  <a:cubicBezTo>
                    <a:pt x="2187" y="496"/>
                    <a:pt x="2221" y="415"/>
                    <a:pt x="2219" y="332"/>
                  </a:cubicBezTo>
                  <a:cubicBezTo>
                    <a:pt x="2219" y="111"/>
                    <a:pt x="2042" y="0"/>
                    <a:pt x="1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0"/>
            <p:cNvSpPr/>
            <p:nvPr/>
          </p:nvSpPr>
          <p:spPr>
            <a:xfrm>
              <a:off x="2116676" y="2274833"/>
              <a:ext cx="62138" cy="92291"/>
            </a:xfrm>
            <a:custGeom>
              <a:avLst/>
              <a:gdLst/>
              <a:ahLst/>
              <a:cxnLst/>
              <a:rect l="l" t="t" r="r" b="b"/>
              <a:pathLst>
                <a:path w="2273" h="3376" extrusionOk="0">
                  <a:moveTo>
                    <a:pt x="1332" y="1"/>
                  </a:moveTo>
                  <a:cubicBezTo>
                    <a:pt x="1327" y="1"/>
                    <a:pt x="1322" y="1"/>
                    <a:pt x="1317" y="1"/>
                  </a:cubicBezTo>
                  <a:cubicBezTo>
                    <a:pt x="1312" y="1"/>
                    <a:pt x="1308" y="1"/>
                    <a:pt x="1304" y="1"/>
                  </a:cubicBezTo>
                  <a:cubicBezTo>
                    <a:pt x="1072" y="1"/>
                    <a:pt x="844" y="67"/>
                    <a:pt x="649" y="191"/>
                  </a:cubicBezTo>
                  <a:cubicBezTo>
                    <a:pt x="416" y="343"/>
                    <a:pt x="299" y="543"/>
                    <a:pt x="299" y="793"/>
                  </a:cubicBezTo>
                  <a:cubicBezTo>
                    <a:pt x="299" y="1014"/>
                    <a:pt x="409" y="1250"/>
                    <a:pt x="633" y="1503"/>
                  </a:cubicBezTo>
                  <a:cubicBezTo>
                    <a:pt x="838" y="1701"/>
                    <a:pt x="1043" y="1901"/>
                    <a:pt x="1248" y="2101"/>
                  </a:cubicBezTo>
                  <a:cubicBezTo>
                    <a:pt x="1471" y="2321"/>
                    <a:pt x="1583" y="2503"/>
                    <a:pt x="1583" y="2646"/>
                  </a:cubicBezTo>
                  <a:cubicBezTo>
                    <a:pt x="1583" y="2709"/>
                    <a:pt x="1527" y="2740"/>
                    <a:pt x="1417" y="2740"/>
                  </a:cubicBezTo>
                  <a:cubicBezTo>
                    <a:pt x="1413" y="2740"/>
                    <a:pt x="1409" y="2740"/>
                    <a:pt x="1404" y="2740"/>
                  </a:cubicBezTo>
                  <a:cubicBezTo>
                    <a:pt x="1221" y="2740"/>
                    <a:pt x="1040" y="2714"/>
                    <a:pt x="864" y="2665"/>
                  </a:cubicBezTo>
                  <a:cubicBezTo>
                    <a:pt x="691" y="2616"/>
                    <a:pt x="554" y="2575"/>
                    <a:pt x="452" y="2544"/>
                  </a:cubicBezTo>
                  <a:lnTo>
                    <a:pt x="435" y="2535"/>
                  </a:lnTo>
                  <a:lnTo>
                    <a:pt x="435" y="2540"/>
                  </a:lnTo>
                  <a:cubicBezTo>
                    <a:pt x="393" y="2527"/>
                    <a:pt x="351" y="2519"/>
                    <a:pt x="307" y="2516"/>
                  </a:cubicBezTo>
                  <a:cubicBezTo>
                    <a:pt x="305" y="2516"/>
                    <a:pt x="302" y="2516"/>
                    <a:pt x="299" y="2516"/>
                  </a:cubicBezTo>
                  <a:cubicBezTo>
                    <a:pt x="220" y="2516"/>
                    <a:pt x="145" y="2549"/>
                    <a:pt x="90" y="2608"/>
                  </a:cubicBezTo>
                  <a:cubicBezTo>
                    <a:pt x="33" y="2667"/>
                    <a:pt x="0" y="2746"/>
                    <a:pt x="3" y="2829"/>
                  </a:cubicBezTo>
                  <a:cubicBezTo>
                    <a:pt x="3" y="2931"/>
                    <a:pt x="50" y="3021"/>
                    <a:pt x="147" y="3099"/>
                  </a:cubicBezTo>
                  <a:cubicBezTo>
                    <a:pt x="244" y="3176"/>
                    <a:pt x="440" y="3245"/>
                    <a:pt x="737" y="3303"/>
                  </a:cubicBezTo>
                  <a:cubicBezTo>
                    <a:pt x="990" y="3351"/>
                    <a:pt x="1199" y="3375"/>
                    <a:pt x="1361" y="3375"/>
                  </a:cubicBezTo>
                  <a:cubicBezTo>
                    <a:pt x="1586" y="3375"/>
                    <a:pt x="1778" y="3322"/>
                    <a:pt x="1937" y="3215"/>
                  </a:cubicBezTo>
                  <a:cubicBezTo>
                    <a:pt x="2126" y="3089"/>
                    <a:pt x="2221" y="2911"/>
                    <a:pt x="2221" y="2680"/>
                  </a:cubicBezTo>
                  <a:cubicBezTo>
                    <a:pt x="2221" y="2431"/>
                    <a:pt x="2111" y="2163"/>
                    <a:pt x="1890" y="1880"/>
                  </a:cubicBezTo>
                  <a:cubicBezTo>
                    <a:pt x="1788" y="1754"/>
                    <a:pt x="1578" y="1541"/>
                    <a:pt x="1261" y="1237"/>
                  </a:cubicBezTo>
                  <a:cubicBezTo>
                    <a:pt x="1039" y="1024"/>
                    <a:pt x="928" y="875"/>
                    <a:pt x="928" y="791"/>
                  </a:cubicBezTo>
                  <a:cubicBezTo>
                    <a:pt x="928" y="689"/>
                    <a:pt x="1058" y="638"/>
                    <a:pt x="1317" y="638"/>
                  </a:cubicBezTo>
                  <a:cubicBezTo>
                    <a:pt x="1437" y="638"/>
                    <a:pt x="1553" y="696"/>
                    <a:pt x="1662" y="810"/>
                  </a:cubicBezTo>
                  <a:cubicBezTo>
                    <a:pt x="1773" y="923"/>
                    <a:pt x="1871" y="980"/>
                    <a:pt x="1959" y="980"/>
                  </a:cubicBezTo>
                  <a:cubicBezTo>
                    <a:pt x="1961" y="980"/>
                    <a:pt x="1962" y="980"/>
                    <a:pt x="1964" y="980"/>
                  </a:cubicBezTo>
                  <a:cubicBezTo>
                    <a:pt x="2045" y="980"/>
                    <a:pt x="2123" y="948"/>
                    <a:pt x="2180" y="889"/>
                  </a:cubicBezTo>
                  <a:cubicBezTo>
                    <a:pt x="2240" y="832"/>
                    <a:pt x="2272" y="754"/>
                    <a:pt x="2272" y="672"/>
                  </a:cubicBezTo>
                  <a:cubicBezTo>
                    <a:pt x="2271" y="617"/>
                    <a:pt x="2260" y="564"/>
                    <a:pt x="2236" y="514"/>
                  </a:cubicBezTo>
                  <a:cubicBezTo>
                    <a:pt x="2162" y="343"/>
                    <a:pt x="2031" y="212"/>
                    <a:pt x="1846" y="121"/>
                  </a:cubicBezTo>
                  <a:cubicBezTo>
                    <a:pt x="1685" y="42"/>
                    <a:pt x="1510" y="1"/>
                    <a:pt x="1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0"/>
            <p:cNvSpPr/>
            <p:nvPr/>
          </p:nvSpPr>
          <p:spPr>
            <a:xfrm>
              <a:off x="2193195" y="2274833"/>
              <a:ext cx="64899" cy="92319"/>
            </a:xfrm>
            <a:custGeom>
              <a:avLst/>
              <a:gdLst/>
              <a:ahLst/>
              <a:cxnLst/>
              <a:rect l="l" t="t" r="r" b="b"/>
              <a:pathLst>
                <a:path w="2374" h="3377" extrusionOk="0">
                  <a:moveTo>
                    <a:pt x="816" y="658"/>
                  </a:moveTo>
                  <a:cubicBezTo>
                    <a:pt x="1009" y="658"/>
                    <a:pt x="1181" y="694"/>
                    <a:pt x="1331" y="769"/>
                  </a:cubicBezTo>
                  <a:cubicBezTo>
                    <a:pt x="1503" y="851"/>
                    <a:pt x="1620" y="963"/>
                    <a:pt x="1681" y="1106"/>
                  </a:cubicBezTo>
                  <a:cubicBezTo>
                    <a:pt x="1722" y="1201"/>
                    <a:pt x="1741" y="1328"/>
                    <a:pt x="1741" y="1487"/>
                  </a:cubicBezTo>
                  <a:cubicBezTo>
                    <a:pt x="1741" y="1717"/>
                    <a:pt x="1623" y="1961"/>
                    <a:pt x="1390" y="2217"/>
                  </a:cubicBezTo>
                  <a:cubicBezTo>
                    <a:pt x="1155" y="2473"/>
                    <a:pt x="925" y="2639"/>
                    <a:pt x="701" y="2716"/>
                  </a:cubicBezTo>
                  <a:cubicBezTo>
                    <a:pt x="701" y="2178"/>
                    <a:pt x="712" y="1761"/>
                    <a:pt x="736" y="1464"/>
                  </a:cubicBezTo>
                  <a:cubicBezTo>
                    <a:pt x="758" y="1131"/>
                    <a:pt x="784" y="862"/>
                    <a:pt x="816" y="658"/>
                  </a:cubicBezTo>
                  <a:close/>
                  <a:moveTo>
                    <a:pt x="700" y="1"/>
                  </a:moveTo>
                  <a:cubicBezTo>
                    <a:pt x="482" y="1"/>
                    <a:pt x="333" y="12"/>
                    <a:pt x="253" y="36"/>
                  </a:cubicBezTo>
                  <a:cubicBezTo>
                    <a:pt x="85" y="84"/>
                    <a:pt x="0" y="191"/>
                    <a:pt x="0" y="354"/>
                  </a:cubicBezTo>
                  <a:cubicBezTo>
                    <a:pt x="0" y="483"/>
                    <a:pt x="61" y="574"/>
                    <a:pt x="182" y="630"/>
                  </a:cubicBezTo>
                  <a:cubicBezTo>
                    <a:pt x="127" y="1187"/>
                    <a:pt x="92" y="1605"/>
                    <a:pt x="76" y="1885"/>
                  </a:cubicBezTo>
                  <a:cubicBezTo>
                    <a:pt x="45" y="2335"/>
                    <a:pt x="29" y="2618"/>
                    <a:pt x="29" y="2733"/>
                  </a:cubicBezTo>
                  <a:cubicBezTo>
                    <a:pt x="29" y="2899"/>
                    <a:pt x="60" y="3040"/>
                    <a:pt x="121" y="3151"/>
                  </a:cubicBezTo>
                  <a:cubicBezTo>
                    <a:pt x="204" y="3300"/>
                    <a:pt x="335" y="3376"/>
                    <a:pt x="512" y="3376"/>
                  </a:cubicBezTo>
                  <a:cubicBezTo>
                    <a:pt x="937" y="3375"/>
                    <a:pt x="1356" y="3156"/>
                    <a:pt x="1769" y="2716"/>
                  </a:cubicBezTo>
                  <a:cubicBezTo>
                    <a:pt x="2173" y="2284"/>
                    <a:pt x="2374" y="1855"/>
                    <a:pt x="2374" y="1430"/>
                  </a:cubicBezTo>
                  <a:cubicBezTo>
                    <a:pt x="2374" y="975"/>
                    <a:pt x="2201" y="616"/>
                    <a:pt x="1855" y="354"/>
                  </a:cubicBezTo>
                  <a:cubicBezTo>
                    <a:pt x="1543" y="119"/>
                    <a:pt x="1159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0"/>
            <p:cNvSpPr/>
            <p:nvPr/>
          </p:nvSpPr>
          <p:spPr>
            <a:xfrm>
              <a:off x="2266707" y="2274833"/>
              <a:ext cx="61291" cy="92319"/>
            </a:xfrm>
            <a:custGeom>
              <a:avLst/>
              <a:gdLst/>
              <a:ahLst/>
              <a:cxnLst/>
              <a:rect l="l" t="t" r="r" b="b"/>
              <a:pathLst>
                <a:path w="2242" h="3377" extrusionOk="0">
                  <a:moveTo>
                    <a:pt x="1447" y="643"/>
                  </a:moveTo>
                  <a:cubicBezTo>
                    <a:pt x="1447" y="648"/>
                    <a:pt x="1445" y="652"/>
                    <a:pt x="1444" y="656"/>
                  </a:cubicBezTo>
                  <a:cubicBezTo>
                    <a:pt x="1472" y="714"/>
                    <a:pt x="1495" y="809"/>
                    <a:pt x="1509" y="940"/>
                  </a:cubicBezTo>
                  <a:cubicBezTo>
                    <a:pt x="1511" y="986"/>
                    <a:pt x="1521" y="1086"/>
                    <a:pt x="1540" y="1237"/>
                  </a:cubicBezTo>
                  <a:lnTo>
                    <a:pt x="1539" y="2022"/>
                  </a:lnTo>
                  <a:cubicBezTo>
                    <a:pt x="1337" y="1895"/>
                    <a:pt x="1114" y="1804"/>
                    <a:pt x="881" y="1753"/>
                  </a:cubicBezTo>
                  <a:cubicBezTo>
                    <a:pt x="944" y="1512"/>
                    <a:pt x="1037" y="1280"/>
                    <a:pt x="1158" y="1061"/>
                  </a:cubicBezTo>
                  <a:cubicBezTo>
                    <a:pt x="1308" y="783"/>
                    <a:pt x="1405" y="643"/>
                    <a:pt x="1447" y="643"/>
                  </a:cubicBezTo>
                  <a:close/>
                  <a:moveTo>
                    <a:pt x="1453" y="1"/>
                  </a:moveTo>
                  <a:cubicBezTo>
                    <a:pt x="1234" y="1"/>
                    <a:pt x="1037" y="121"/>
                    <a:pt x="864" y="361"/>
                  </a:cubicBezTo>
                  <a:cubicBezTo>
                    <a:pt x="592" y="744"/>
                    <a:pt x="387" y="1172"/>
                    <a:pt x="258" y="1624"/>
                  </a:cubicBezTo>
                  <a:cubicBezTo>
                    <a:pt x="167" y="1942"/>
                    <a:pt x="83" y="2396"/>
                    <a:pt x="4" y="2982"/>
                  </a:cubicBezTo>
                  <a:cubicBezTo>
                    <a:pt x="2" y="3006"/>
                    <a:pt x="2" y="3026"/>
                    <a:pt x="2" y="3042"/>
                  </a:cubicBezTo>
                  <a:cubicBezTo>
                    <a:pt x="1" y="3128"/>
                    <a:pt x="32" y="3211"/>
                    <a:pt x="90" y="3276"/>
                  </a:cubicBezTo>
                  <a:cubicBezTo>
                    <a:pt x="145" y="3340"/>
                    <a:pt x="227" y="3376"/>
                    <a:pt x="311" y="3376"/>
                  </a:cubicBezTo>
                  <a:cubicBezTo>
                    <a:pt x="312" y="3376"/>
                    <a:pt x="314" y="3376"/>
                    <a:pt x="315" y="3376"/>
                  </a:cubicBezTo>
                  <a:cubicBezTo>
                    <a:pt x="448" y="3376"/>
                    <a:pt x="541" y="3319"/>
                    <a:pt x="595" y="3206"/>
                  </a:cubicBezTo>
                  <a:cubicBezTo>
                    <a:pt x="628" y="3141"/>
                    <a:pt x="651" y="3033"/>
                    <a:pt x="663" y="2879"/>
                  </a:cubicBezTo>
                  <a:cubicBezTo>
                    <a:pt x="695" y="2653"/>
                    <a:pt x="723" y="2485"/>
                    <a:pt x="744" y="2375"/>
                  </a:cubicBezTo>
                  <a:cubicBezTo>
                    <a:pt x="1191" y="2480"/>
                    <a:pt x="1470" y="2696"/>
                    <a:pt x="1579" y="3022"/>
                  </a:cubicBezTo>
                  <a:cubicBezTo>
                    <a:pt x="1625" y="3159"/>
                    <a:pt x="1656" y="3238"/>
                    <a:pt x="1673" y="3263"/>
                  </a:cubicBezTo>
                  <a:cubicBezTo>
                    <a:pt x="1721" y="3338"/>
                    <a:pt x="1798" y="3376"/>
                    <a:pt x="1907" y="3376"/>
                  </a:cubicBezTo>
                  <a:cubicBezTo>
                    <a:pt x="1992" y="3376"/>
                    <a:pt x="2074" y="3345"/>
                    <a:pt x="2137" y="3288"/>
                  </a:cubicBezTo>
                  <a:cubicBezTo>
                    <a:pt x="2204" y="3232"/>
                    <a:pt x="2241" y="3150"/>
                    <a:pt x="2240" y="3063"/>
                  </a:cubicBezTo>
                  <a:cubicBezTo>
                    <a:pt x="2240" y="2943"/>
                    <a:pt x="2229" y="2760"/>
                    <a:pt x="2205" y="2518"/>
                  </a:cubicBezTo>
                  <a:cubicBezTo>
                    <a:pt x="2183" y="2274"/>
                    <a:pt x="2172" y="2090"/>
                    <a:pt x="2172" y="1966"/>
                  </a:cubicBezTo>
                  <a:lnTo>
                    <a:pt x="2172" y="1756"/>
                  </a:lnTo>
                  <a:cubicBezTo>
                    <a:pt x="2174" y="1660"/>
                    <a:pt x="2176" y="1589"/>
                    <a:pt x="2176" y="1543"/>
                  </a:cubicBezTo>
                  <a:cubicBezTo>
                    <a:pt x="2177" y="515"/>
                    <a:pt x="1936" y="1"/>
                    <a:pt x="1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0"/>
            <p:cNvSpPr/>
            <p:nvPr/>
          </p:nvSpPr>
          <p:spPr>
            <a:xfrm>
              <a:off x="2340629" y="2274833"/>
              <a:ext cx="66950" cy="92319"/>
            </a:xfrm>
            <a:custGeom>
              <a:avLst/>
              <a:gdLst/>
              <a:ahLst/>
              <a:cxnLst/>
              <a:rect l="l" t="t" r="r" b="b"/>
              <a:pathLst>
                <a:path w="2449" h="3377" extrusionOk="0">
                  <a:moveTo>
                    <a:pt x="317" y="1"/>
                  </a:moveTo>
                  <a:cubicBezTo>
                    <a:pt x="210" y="1"/>
                    <a:pt x="128" y="39"/>
                    <a:pt x="72" y="116"/>
                  </a:cubicBezTo>
                  <a:cubicBezTo>
                    <a:pt x="25" y="181"/>
                    <a:pt x="1" y="262"/>
                    <a:pt x="1" y="361"/>
                  </a:cubicBezTo>
                  <a:cubicBezTo>
                    <a:pt x="1" y="1575"/>
                    <a:pt x="358" y="2182"/>
                    <a:pt x="1070" y="2182"/>
                  </a:cubicBezTo>
                  <a:cubicBezTo>
                    <a:pt x="1341" y="2182"/>
                    <a:pt x="1574" y="2069"/>
                    <a:pt x="1772" y="1845"/>
                  </a:cubicBezTo>
                  <a:lnTo>
                    <a:pt x="1772" y="1845"/>
                  </a:lnTo>
                  <a:cubicBezTo>
                    <a:pt x="1700" y="2322"/>
                    <a:pt x="1546" y="2607"/>
                    <a:pt x="1310" y="2698"/>
                  </a:cubicBezTo>
                  <a:cubicBezTo>
                    <a:pt x="1267" y="2713"/>
                    <a:pt x="1225" y="2724"/>
                    <a:pt x="1180" y="2733"/>
                  </a:cubicBezTo>
                  <a:cubicBezTo>
                    <a:pt x="960" y="2786"/>
                    <a:pt x="851" y="2898"/>
                    <a:pt x="851" y="3069"/>
                  </a:cubicBezTo>
                  <a:cubicBezTo>
                    <a:pt x="849" y="3155"/>
                    <a:pt x="885" y="3236"/>
                    <a:pt x="950" y="3291"/>
                  </a:cubicBezTo>
                  <a:cubicBezTo>
                    <a:pt x="1013" y="3346"/>
                    <a:pt x="1095" y="3376"/>
                    <a:pt x="1178" y="3376"/>
                  </a:cubicBezTo>
                  <a:cubicBezTo>
                    <a:pt x="1356" y="3375"/>
                    <a:pt x="1528" y="3322"/>
                    <a:pt x="1675" y="3222"/>
                  </a:cubicBezTo>
                  <a:cubicBezTo>
                    <a:pt x="2013" y="3001"/>
                    <a:pt x="2237" y="2659"/>
                    <a:pt x="2346" y="2198"/>
                  </a:cubicBezTo>
                  <a:cubicBezTo>
                    <a:pt x="2414" y="1925"/>
                    <a:pt x="2448" y="1518"/>
                    <a:pt x="2448" y="980"/>
                  </a:cubicBezTo>
                  <a:cubicBezTo>
                    <a:pt x="2448" y="729"/>
                    <a:pt x="2434" y="545"/>
                    <a:pt x="2408" y="430"/>
                  </a:cubicBezTo>
                  <a:cubicBezTo>
                    <a:pt x="2355" y="197"/>
                    <a:pt x="2242" y="80"/>
                    <a:pt x="2071" y="80"/>
                  </a:cubicBezTo>
                  <a:cubicBezTo>
                    <a:pt x="1942" y="80"/>
                    <a:pt x="1849" y="136"/>
                    <a:pt x="1793" y="248"/>
                  </a:cubicBezTo>
                  <a:cubicBezTo>
                    <a:pt x="1767" y="299"/>
                    <a:pt x="1740" y="410"/>
                    <a:pt x="1709" y="578"/>
                  </a:cubicBezTo>
                  <a:cubicBezTo>
                    <a:pt x="1676" y="760"/>
                    <a:pt x="1618" y="938"/>
                    <a:pt x="1536" y="1106"/>
                  </a:cubicBezTo>
                  <a:cubicBezTo>
                    <a:pt x="1443" y="1298"/>
                    <a:pt x="1332" y="1428"/>
                    <a:pt x="1206" y="1493"/>
                  </a:cubicBezTo>
                  <a:cubicBezTo>
                    <a:pt x="1142" y="1532"/>
                    <a:pt x="1087" y="1551"/>
                    <a:pt x="1042" y="1551"/>
                  </a:cubicBezTo>
                  <a:cubicBezTo>
                    <a:pt x="1011" y="1551"/>
                    <a:pt x="974" y="1537"/>
                    <a:pt x="928" y="1508"/>
                  </a:cubicBezTo>
                  <a:cubicBezTo>
                    <a:pt x="796" y="1426"/>
                    <a:pt x="718" y="1252"/>
                    <a:pt x="691" y="985"/>
                  </a:cubicBezTo>
                  <a:cubicBezTo>
                    <a:pt x="672" y="765"/>
                    <a:pt x="653" y="545"/>
                    <a:pt x="635" y="326"/>
                  </a:cubicBezTo>
                  <a:cubicBezTo>
                    <a:pt x="591" y="109"/>
                    <a:pt x="486" y="1"/>
                    <a:pt x="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70"/>
          <p:cNvGrpSpPr/>
          <p:nvPr/>
        </p:nvGrpSpPr>
        <p:grpSpPr>
          <a:xfrm>
            <a:off x="1622924" y="2511526"/>
            <a:ext cx="876878" cy="270040"/>
            <a:chOff x="1622924" y="2511526"/>
            <a:chExt cx="876878" cy="270040"/>
          </a:xfrm>
        </p:grpSpPr>
        <p:sp>
          <p:nvSpPr>
            <p:cNvPr id="1030" name="Google Shape;1030;p70"/>
            <p:cNvSpPr/>
            <p:nvPr/>
          </p:nvSpPr>
          <p:spPr>
            <a:xfrm>
              <a:off x="1622924" y="2511526"/>
              <a:ext cx="876878" cy="270040"/>
            </a:xfrm>
            <a:custGeom>
              <a:avLst/>
              <a:gdLst/>
              <a:ahLst/>
              <a:cxnLst/>
              <a:rect l="l" t="t" r="r" b="b"/>
              <a:pathLst>
                <a:path w="32076" h="9878" extrusionOk="0">
                  <a:moveTo>
                    <a:pt x="4939" y="0"/>
                  </a:moveTo>
                  <a:cubicBezTo>
                    <a:pt x="2222" y="0"/>
                    <a:pt x="0" y="2222"/>
                    <a:pt x="0" y="4939"/>
                  </a:cubicBezTo>
                  <a:cubicBezTo>
                    <a:pt x="0" y="7655"/>
                    <a:pt x="2222" y="9878"/>
                    <a:pt x="4939" y="9878"/>
                  </a:cubicBezTo>
                  <a:lnTo>
                    <a:pt x="27136" y="9878"/>
                  </a:lnTo>
                  <a:cubicBezTo>
                    <a:pt x="29853" y="9878"/>
                    <a:pt x="32075" y="7655"/>
                    <a:pt x="32075" y="4939"/>
                  </a:cubicBezTo>
                  <a:cubicBezTo>
                    <a:pt x="32075" y="2222"/>
                    <a:pt x="29853" y="0"/>
                    <a:pt x="27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0"/>
            <p:cNvSpPr/>
            <p:nvPr/>
          </p:nvSpPr>
          <p:spPr>
            <a:xfrm>
              <a:off x="1759587" y="2598570"/>
              <a:ext cx="66703" cy="93467"/>
            </a:xfrm>
            <a:custGeom>
              <a:avLst/>
              <a:gdLst/>
              <a:ahLst/>
              <a:cxnLst/>
              <a:rect l="l" t="t" r="r" b="b"/>
              <a:pathLst>
                <a:path w="2440" h="3419" extrusionOk="0">
                  <a:moveTo>
                    <a:pt x="2008" y="0"/>
                  </a:moveTo>
                  <a:cubicBezTo>
                    <a:pt x="1866" y="0"/>
                    <a:pt x="1675" y="13"/>
                    <a:pt x="1432" y="39"/>
                  </a:cubicBezTo>
                  <a:cubicBezTo>
                    <a:pt x="1155" y="65"/>
                    <a:pt x="963" y="87"/>
                    <a:pt x="853" y="106"/>
                  </a:cubicBezTo>
                  <a:cubicBezTo>
                    <a:pt x="530" y="106"/>
                    <a:pt x="355" y="108"/>
                    <a:pt x="329" y="113"/>
                  </a:cubicBezTo>
                  <a:cubicBezTo>
                    <a:pt x="114" y="159"/>
                    <a:pt x="6" y="271"/>
                    <a:pt x="6" y="448"/>
                  </a:cubicBezTo>
                  <a:cubicBezTo>
                    <a:pt x="1" y="616"/>
                    <a:pt x="136" y="753"/>
                    <a:pt x="304" y="753"/>
                  </a:cubicBezTo>
                  <a:cubicBezTo>
                    <a:pt x="307" y="753"/>
                    <a:pt x="310" y="753"/>
                    <a:pt x="313" y="753"/>
                  </a:cubicBezTo>
                  <a:cubicBezTo>
                    <a:pt x="443" y="753"/>
                    <a:pt x="647" y="741"/>
                    <a:pt x="920" y="714"/>
                  </a:cubicBezTo>
                  <a:lnTo>
                    <a:pt x="920" y="1124"/>
                  </a:lnTo>
                  <a:cubicBezTo>
                    <a:pt x="919" y="1506"/>
                    <a:pt x="902" y="1955"/>
                    <a:pt x="866" y="2468"/>
                  </a:cubicBezTo>
                  <a:lnTo>
                    <a:pt x="866" y="3108"/>
                  </a:lnTo>
                  <a:cubicBezTo>
                    <a:pt x="863" y="3192"/>
                    <a:pt x="897" y="3272"/>
                    <a:pt x="956" y="3330"/>
                  </a:cubicBezTo>
                  <a:cubicBezTo>
                    <a:pt x="1014" y="3386"/>
                    <a:pt x="1091" y="3418"/>
                    <a:pt x="1172" y="3418"/>
                  </a:cubicBezTo>
                  <a:cubicBezTo>
                    <a:pt x="1175" y="3418"/>
                    <a:pt x="1178" y="3418"/>
                    <a:pt x="1181" y="3418"/>
                  </a:cubicBezTo>
                  <a:cubicBezTo>
                    <a:pt x="1405" y="3418"/>
                    <a:pt x="1518" y="3238"/>
                    <a:pt x="1518" y="2879"/>
                  </a:cubicBezTo>
                  <a:cubicBezTo>
                    <a:pt x="1518" y="2623"/>
                    <a:pt x="1529" y="2252"/>
                    <a:pt x="1551" y="1766"/>
                  </a:cubicBezTo>
                  <a:lnTo>
                    <a:pt x="1551" y="658"/>
                  </a:lnTo>
                  <a:cubicBezTo>
                    <a:pt x="1706" y="646"/>
                    <a:pt x="1861" y="641"/>
                    <a:pt x="2017" y="641"/>
                  </a:cubicBezTo>
                  <a:cubicBezTo>
                    <a:pt x="2297" y="641"/>
                    <a:pt x="2439" y="537"/>
                    <a:pt x="2439" y="331"/>
                  </a:cubicBezTo>
                  <a:cubicBezTo>
                    <a:pt x="2439" y="111"/>
                    <a:pt x="2295" y="0"/>
                    <a:pt x="2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0"/>
            <p:cNvSpPr/>
            <p:nvPr/>
          </p:nvSpPr>
          <p:spPr>
            <a:xfrm>
              <a:off x="1837309" y="2599718"/>
              <a:ext cx="62904" cy="92291"/>
            </a:xfrm>
            <a:custGeom>
              <a:avLst/>
              <a:gdLst/>
              <a:ahLst/>
              <a:cxnLst/>
              <a:rect l="l" t="t" r="r" b="b"/>
              <a:pathLst>
                <a:path w="2301" h="3376" extrusionOk="0">
                  <a:moveTo>
                    <a:pt x="472" y="0"/>
                  </a:moveTo>
                  <a:cubicBezTo>
                    <a:pt x="470" y="0"/>
                    <a:pt x="469" y="0"/>
                    <a:pt x="467" y="0"/>
                  </a:cubicBezTo>
                  <a:cubicBezTo>
                    <a:pt x="244" y="0"/>
                    <a:pt x="133" y="165"/>
                    <a:pt x="133" y="490"/>
                  </a:cubicBezTo>
                  <a:cubicBezTo>
                    <a:pt x="133" y="782"/>
                    <a:pt x="126" y="1048"/>
                    <a:pt x="113" y="1289"/>
                  </a:cubicBezTo>
                  <a:cubicBezTo>
                    <a:pt x="107" y="1380"/>
                    <a:pt x="85" y="1676"/>
                    <a:pt x="45" y="2174"/>
                  </a:cubicBezTo>
                  <a:cubicBezTo>
                    <a:pt x="15" y="2535"/>
                    <a:pt x="0" y="2829"/>
                    <a:pt x="0" y="3058"/>
                  </a:cubicBezTo>
                  <a:cubicBezTo>
                    <a:pt x="0" y="3142"/>
                    <a:pt x="35" y="3223"/>
                    <a:pt x="97" y="3281"/>
                  </a:cubicBezTo>
                  <a:cubicBezTo>
                    <a:pt x="157" y="3342"/>
                    <a:pt x="239" y="3376"/>
                    <a:pt x="323" y="3376"/>
                  </a:cubicBezTo>
                  <a:cubicBezTo>
                    <a:pt x="528" y="3376"/>
                    <a:pt x="646" y="3211"/>
                    <a:pt x="676" y="2881"/>
                  </a:cubicBezTo>
                  <a:cubicBezTo>
                    <a:pt x="676" y="2626"/>
                    <a:pt x="686" y="2383"/>
                    <a:pt x="705" y="2151"/>
                  </a:cubicBezTo>
                  <a:cubicBezTo>
                    <a:pt x="1037" y="2070"/>
                    <a:pt x="1314" y="2015"/>
                    <a:pt x="1536" y="1989"/>
                  </a:cubicBezTo>
                  <a:lnTo>
                    <a:pt x="1536" y="1989"/>
                  </a:lnTo>
                  <a:cubicBezTo>
                    <a:pt x="1475" y="2546"/>
                    <a:pt x="1444" y="2901"/>
                    <a:pt x="1444" y="3055"/>
                  </a:cubicBezTo>
                  <a:cubicBezTo>
                    <a:pt x="1444" y="3140"/>
                    <a:pt x="1478" y="3221"/>
                    <a:pt x="1539" y="3279"/>
                  </a:cubicBezTo>
                  <a:cubicBezTo>
                    <a:pt x="1596" y="3341"/>
                    <a:pt x="1678" y="3376"/>
                    <a:pt x="1762" y="3376"/>
                  </a:cubicBezTo>
                  <a:cubicBezTo>
                    <a:pt x="1960" y="3376"/>
                    <a:pt x="2072" y="3227"/>
                    <a:pt x="2099" y="2931"/>
                  </a:cubicBezTo>
                  <a:cubicBezTo>
                    <a:pt x="2130" y="2541"/>
                    <a:pt x="2151" y="2295"/>
                    <a:pt x="2162" y="2192"/>
                  </a:cubicBezTo>
                  <a:cubicBezTo>
                    <a:pt x="2253" y="1269"/>
                    <a:pt x="2299" y="643"/>
                    <a:pt x="2299" y="314"/>
                  </a:cubicBezTo>
                  <a:cubicBezTo>
                    <a:pt x="2300" y="230"/>
                    <a:pt x="2266" y="150"/>
                    <a:pt x="2205" y="92"/>
                  </a:cubicBezTo>
                  <a:cubicBezTo>
                    <a:pt x="2147" y="34"/>
                    <a:pt x="2068" y="0"/>
                    <a:pt x="1986" y="0"/>
                  </a:cubicBezTo>
                  <a:cubicBezTo>
                    <a:pt x="1984" y="0"/>
                    <a:pt x="1983" y="0"/>
                    <a:pt x="1981" y="0"/>
                  </a:cubicBezTo>
                  <a:cubicBezTo>
                    <a:pt x="1829" y="0"/>
                    <a:pt x="1729" y="84"/>
                    <a:pt x="1680" y="248"/>
                  </a:cubicBezTo>
                  <a:cubicBezTo>
                    <a:pt x="1662" y="319"/>
                    <a:pt x="1642" y="462"/>
                    <a:pt x="1621" y="679"/>
                  </a:cubicBezTo>
                  <a:cubicBezTo>
                    <a:pt x="1621" y="971"/>
                    <a:pt x="1613" y="1191"/>
                    <a:pt x="1597" y="1339"/>
                  </a:cubicBezTo>
                  <a:cubicBezTo>
                    <a:pt x="1370" y="1358"/>
                    <a:pt x="1097" y="1407"/>
                    <a:pt x="780" y="1487"/>
                  </a:cubicBezTo>
                  <a:lnTo>
                    <a:pt x="780" y="310"/>
                  </a:lnTo>
                  <a:cubicBezTo>
                    <a:pt x="782" y="227"/>
                    <a:pt x="749" y="146"/>
                    <a:pt x="690" y="89"/>
                  </a:cubicBezTo>
                  <a:cubicBezTo>
                    <a:pt x="631" y="31"/>
                    <a:pt x="552" y="0"/>
                    <a:pt x="4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0"/>
            <p:cNvSpPr/>
            <p:nvPr/>
          </p:nvSpPr>
          <p:spPr>
            <a:xfrm>
              <a:off x="1915031" y="2599718"/>
              <a:ext cx="63450" cy="92291"/>
            </a:xfrm>
            <a:custGeom>
              <a:avLst/>
              <a:gdLst/>
              <a:ahLst/>
              <a:cxnLst/>
              <a:rect l="l" t="t" r="r" b="b"/>
              <a:pathLst>
                <a:path w="2321" h="3376" extrusionOk="0">
                  <a:moveTo>
                    <a:pt x="1933" y="0"/>
                  </a:moveTo>
                  <a:cubicBezTo>
                    <a:pt x="1851" y="0"/>
                    <a:pt x="1774" y="36"/>
                    <a:pt x="1722" y="100"/>
                  </a:cubicBezTo>
                  <a:cubicBezTo>
                    <a:pt x="1667" y="163"/>
                    <a:pt x="1637" y="244"/>
                    <a:pt x="1639" y="327"/>
                  </a:cubicBezTo>
                  <a:cubicBezTo>
                    <a:pt x="1639" y="421"/>
                    <a:pt x="1646" y="556"/>
                    <a:pt x="1662" y="735"/>
                  </a:cubicBezTo>
                  <a:cubicBezTo>
                    <a:pt x="1677" y="914"/>
                    <a:pt x="1685" y="1049"/>
                    <a:pt x="1685" y="1140"/>
                  </a:cubicBezTo>
                  <a:cubicBezTo>
                    <a:pt x="1685" y="2209"/>
                    <a:pt x="1501" y="2743"/>
                    <a:pt x="1131" y="2743"/>
                  </a:cubicBezTo>
                  <a:cubicBezTo>
                    <a:pt x="803" y="2743"/>
                    <a:pt x="639" y="2341"/>
                    <a:pt x="639" y="1533"/>
                  </a:cubicBezTo>
                  <a:cubicBezTo>
                    <a:pt x="639" y="1177"/>
                    <a:pt x="657" y="906"/>
                    <a:pt x="694" y="724"/>
                  </a:cubicBezTo>
                  <a:cubicBezTo>
                    <a:pt x="733" y="495"/>
                    <a:pt x="752" y="363"/>
                    <a:pt x="752" y="325"/>
                  </a:cubicBezTo>
                  <a:cubicBezTo>
                    <a:pt x="752" y="240"/>
                    <a:pt x="720" y="158"/>
                    <a:pt x="662" y="97"/>
                  </a:cubicBezTo>
                  <a:cubicBezTo>
                    <a:pt x="607" y="35"/>
                    <a:pt x="527" y="0"/>
                    <a:pt x="444" y="0"/>
                  </a:cubicBezTo>
                  <a:cubicBezTo>
                    <a:pt x="442" y="0"/>
                    <a:pt x="441" y="0"/>
                    <a:pt x="439" y="0"/>
                  </a:cubicBezTo>
                  <a:cubicBezTo>
                    <a:pt x="310" y="0"/>
                    <a:pt x="208" y="73"/>
                    <a:pt x="134" y="217"/>
                  </a:cubicBezTo>
                  <a:cubicBezTo>
                    <a:pt x="45" y="384"/>
                    <a:pt x="1" y="816"/>
                    <a:pt x="1" y="1509"/>
                  </a:cubicBezTo>
                  <a:cubicBezTo>
                    <a:pt x="1" y="1988"/>
                    <a:pt x="64" y="2382"/>
                    <a:pt x="189" y="2692"/>
                  </a:cubicBezTo>
                  <a:cubicBezTo>
                    <a:pt x="375" y="3147"/>
                    <a:pt x="685" y="3376"/>
                    <a:pt x="1122" y="3376"/>
                  </a:cubicBezTo>
                  <a:cubicBezTo>
                    <a:pt x="1921" y="3376"/>
                    <a:pt x="2320" y="2552"/>
                    <a:pt x="2321" y="904"/>
                  </a:cubicBezTo>
                  <a:cubicBezTo>
                    <a:pt x="2321" y="633"/>
                    <a:pt x="2310" y="448"/>
                    <a:pt x="2287" y="348"/>
                  </a:cubicBezTo>
                  <a:cubicBezTo>
                    <a:pt x="2238" y="116"/>
                    <a:pt x="2122" y="0"/>
                    <a:pt x="1942" y="0"/>
                  </a:cubicBezTo>
                  <a:cubicBezTo>
                    <a:pt x="1939" y="0"/>
                    <a:pt x="1936" y="0"/>
                    <a:pt x="1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0"/>
            <p:cNvSpPr/>
            <p:nvPr/>
          </p:nvSpPr>
          <p:spPr>
            <a:xfrm>
              <a:off x="1992452" y="2599745"/>
              <a:ext cx="65719" cy="92264"/>
            </a:xfrm>
            <a:custGeom>
              <a:avLst/>
              <a:gdLst/>
              <a:ahLst/>
              <a:cxnLst/>
              <a:rect l="l" t="t" r="r" b="b"/>
              <a:pathLst>
                <a:path w="2404" h="3375" extrusionOk="0">
                  <a:moveTo>
                    <a:pt x="962" y="638"/>
                  </a:moveTo>
                  <a:cubicBezTo>
                    <a:pt x="1152" y="677"/>
                    <a:pt x="1331" y="772"/>
                    <a:pt x="1498" y="923"/>
                  </a:cubicBezTo>
                  <a:cubicBezTo>
                    <a:pt x="1679" y="1082"/>
                    <a:pt x="1769" y="1242"/>
                    <a:pt x="1769" y="1406"/>
                  </a:cubicBezTo>
                  <a:cubicBezTo>
                    <a:pt x="1769" y="1692"/>
                    <a:pt x="1497" y="1918"/>
                    <a:pt x="952" y="2085"/>
                  </a:cubicBezTo>
                  <a:cubicBezTo>
                    <a:pt x="953" y="1360"/>
                    <a:pt x="955" y="878"/>
                    <a:pt x="962" y="638"/>
                  </a:cubicBezTo>
                  <a:close/>
                  <a:moveTo>
                    <a:pt x="845" y="1"/>
                  </a:moveTo>
                  <a:cubicBezTo>
                    <a:pt x="671" y="1"/>
                    <a:pt x="498" y="30"/>
                    <a:pt x="334" y="86"/>
                  </a:cubicBezTo>
                  <a:cubicBezTo>
                    <a:pt x="111" y="170"/>
                    <a:pt x="1" y="288"/>
                    <a:pt x="1" y="438"/>
                  </a:cubicBezTo>
                  <a:cubicBezTo>
                    <a:pt x="2" y="611"/>
                    <a:pt x="143" y="750"/>
                    <a:pt x="315" y="751"/>
                  </a:cubicBezTo>
                  <a:lnTo>
                    <a:pt x="287" y="751"/>
                  </a:lnTo>
                  <a:cubicBezTo>
                    <a:pt x="287" y="1385"/>
                    <a:pt x="268" y="1861"/>
                    <a:pt x="230" y="2181"/>
                  </a:cubicBezTo>
                  <a:lnTo>
                    <a:pt x="230" y="3065"/>
                  </a:lnTo>
                  <a:cubicBezTo>
                    <a:pt x="228" y="3149"/>
                    <a:pt x="262" y="3229"/>
                    <a:pt x="323" y="3287"/>
                  </a:cubicBezTo>
                  <a:cubicBezTo>
                    <a:pt x="381" y="3344"/>
                    <a:pt x="461" y="3375"/>
                    <a:pt x="543" y="3375"/>
                  </a:cubicBezTo>
                  <a:cubicBezTo>
                    <a:pt x="763" y="3375"/>
                    <a:pt x="872" y="3223"/>
                    <a:pt x="868" y="2920"/>
                  </a:cubicBezTo>
                  <a:lnTo>
                    <a:pt x="868" y="2862"/>
                  </a:lnTo>
                  <a:cubicBezTo>
                    <a:pt x="1137" y="3037"/>
                    <a:pt x="1333" y="3176"/>
                    <a:pt x="1457" y="3278"/>
                  </a:cubicBezTo>
                  <a:cubicBezTo>
                    <a:pt x="1533" y="3334"/>
                    <a:pt x="1602" y="3362"/>
                    <a:pt x="1662" y="3362"/>
                  </a:cubicBezTo>
                  <a:cubicBezTo>
                    <a:pt x="1744" y="3362"/>
                    <a:pt x="1825" y="3333"/>
                    <a:pt x="1886" y="3277"/>
                  </a:cubicBezTo>
                  <a:cubicBezTo>
                    <a:pt x="1952" y="3222"/>
                    <a:pt x="1989" y="3141"/>
                    <a:pt x="1987" y="3057"/>
                  </a:cubicBezTo>
                  <a:cubicBezTo>
                    <a:pt x="1987" y="2911"/>
                    <a:pt x="1848" y="2737"/>
                    <a:pt x="1568" y="2534"/>
                  </a:cubicBezTo>
                  <a:cubicBezTo>
                    <a:pt x="2125" y="2294"/>
                    <a:pt x="2403" y="1922"/>
                    <a:pt x="2403" y="1418"/>
                  </a:cubicBezTo>
                  <a:cubicBezTo>
                    <a:pt x="2403" y="986"/>
                    <a:pt x="2250" y="637"/>
                    <a:pt x="1942" y="372"/>
                  </a:cubicBezTo>
                  <a:cubicBezTo>
                    <a:pt x="1650" y="124"/>
                    <a:pt x="1288" y="1"/>
                    <a:pt x="856" y="1"/>
                  </a:cubicBezTo>
                  <a:cubicBezTo>
                    <a:pt x="852" y="1"/>
                    <a:pt x="849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0"/>
            <p:cNvSpPr/>
            <p:nvPr/>
          </p:nvSpPr>
          <p:spPr>
            <a:xfrm>
              <a:off x="2068452" y="2599718"/>
              <a:ext cx="62138" cy="92291"/>
            </a:xfrm>
            <a:custGeom>
              <a:avLst/>
              <a:gdLst/>
              <a:ahLst/>
              <a:cxnLst/>
              <a:rect l="l" t="t" r="r" b="b"/>
              <a:pathLst>
                <a:path w="2273" h="3376" extrusionOk="0">
                  <a:moveTo>
                    <a:pt x="1332" y="0"/>
                  </a:moveTo>
                  <a:cubicBezTo>
                    <a:pt x="1326" y="0"/>
                    <a:pt x="1321" y="0"/>
                    <a:pt x="1316" y="0"/>
                  </a:cubicBezTo>
                  <a:cubicBezTo>
                    <a:pt x="1312" y="0"/>
                    <a:pt x="1307" y="0"/>
                    <a:pt x="1303" y="0"/>
                  </a:cubicBezTo>
                  <a:cubicBezTo>
                    <a:pt x="1071" y="0"/>
                    <a:pt x="845" y="67"/>
                    <a:pt x="648" y="192"/>
                  </a:cubicBezTo>
                  <a:cubicBezTo>
                    <a:pt x="415" y="342"/>
                    <a:pt x="298" y="542"/>
                    <a:pt x="298" y="792"/>
                  </a:cubicBezTo>
                  <a:cubicBezTo>
                    <a:pt x="298" y="1013"/>
                    <a:pt x="410" y="1251"/>
                    <a:pt x="632" y="1503"/>
                  </a:cubicBezTo>
                  <a:cubicBezTo>
                    <a:pt x="837" y="1701"/>
                    <a:pt x="1042" y="1901"/>
                    <a:pt x="1247" y="2102"/>
                  </a:cubicBezTo>
                  <a:cubicBezTo>
                    <a:pt x="1470" y="2321"/>
                    <a:pt x="1582" y="2502"/>
                    <a:pt x="1582" y="2645"/>
                  </a:cubicBezTo>
                  <a:cubicBezTo>
                    <a:pt x="1582" y="2709"/>
                    <a:pt x="1527" y="2740"/>
                    <a:pt x="1417" y="2740"/>
                  </a:cubicBezTo>
                  <a:cubicBezTo>
                    <a:pt x="1412" y="2740"/>
                    <a:pt x="1408" y="2740"/>
                    <a:pt x="1403" y="2740"/>
                  </a:cubicBezTo>
                  <a:cubicBezTo>
                    <a:pt x="1221" y="2740"/>
                    <a:pt x="1039" y="2715"/>
                    <a:pt x="863" y="2665"/>
                  </a:cubicBezTo>
                  <a:cubicBezTo>
                    <a:pt x="691" y="2615"/>
                    <a:pt x="553" y="2576"/>
                    <a:pt x="451" y="2544"/>
                  </a:cubicBezTo>
                  <a:lnTo>
                    <a:pt x="435" y="2535"/>
                  </a:lnTo>
                  <a:lnTo>
                    <a:pt x="435" y="2540"/>
                  </a:lnTo>
                  <a:cubicBezTo>
                    <a:pt x="394" y="2527"/>
                    <a:pt x="350" y="2520"/>
                    <a:pt x="308" y="2516"/>
                  </a:cubicBezTo>
                  <a:cubicBezTo>
                    <a:pt x="306" y="2516"/>
                    <a:pt x="305" y="2516"/>
                    <a:pt x="303" y="2516"/>
                  </a:cubicBezTo>
                  <a:cubicBezTo>
                    <a:pt x="222" y="2516"/>
                    <a:pt x="145" y="2549"/>
                    <a:pt x="90" y="2608"/>
                  </a:cubicBezTo>
                  <a:cubicBezTo>
                    <a:pt x="32" y="2666"/>
                    <a:pt x="1" y="2746"/>
                    <a:pt x="2" y="2829"/>
                  </a:cubicBezTo>
                  <a:cubicBezTo>
                    <a:pt x="1" y="2931"/>
                    <a:pt x="49" y="3020"/>
                    <a:pt x="146" y="3099"/>
                  </a:cubicBezTo>
                  <a:cubicBezTo>
                    <a:pt x="243" y="3176"/>
                    <a:pt x="440" y="3244"/>
                    <a:pt x="737" y="3303"/>
                  </a:cubicBezTo>
                  <a:cubicBezTo>
                    <a:pt x="989" y="3351"/>
                    <a:pt x="1198" y="3376"/>
                    <a:pt x="1361" y="3376"/>
                  </a:cubicBezTo>
                  <a:cubicBezTo>
                    <a:pt x="1586" y="3376"/>
                    <a:pt x="1777" y="3322"/>
                    <a:pt x="1936" y="3216"/>
                  </a:cubicBezTo>
                  <a:cubicBezTo>
                    <a:pt x="2126" y="3090"/>
                    <a:pt x="2221" y="2911"/>
                    <a:pt x="2221" y="2681"/>
                  </a:cubicBezTo>
                  <a:cubicBezTo>
                    <a:pt x="2221" y="2431"/>
                    <a:pt x="2110" y="2164"/>
                    <a:pt x="1889" y="1880"/>
                  </a:cubicBezTo>
                  <a:cubicBezTo>
                    <a:pt x="1787" y="1754"/>
                    <a:pt x="1578" y="1540"/>
                    <a:pt x="1261" y="1237"/>
                  </a:cubicBezTo>
                  <a:cubicBezTo>
                    <a:pt x="1039" y="1023"/>
                    <a:pt x="928" y="874"/>
                    <a:pt x="928" y="792"/>
                  </a:cubicBezTo>
                  <a:cubicBezTo>
                    <a:pt x="928" y="689"/>
                    <a:pt x="1057" y="638"/>
                    <a:pt x="1317" y="638"/>
                  </a:cubicBezTo>
                  <a:cubicBezTo>
                    <a:pt x="1438" y="638"/>
                    <a:pt x="1553" y="695"/>
                    <a:pt x="1663" y="810"/>
                  </a:cubicBezTo>
                  <a:cubicBezTo>
                    <a:pt x="1773" y="924"/>
                    <a:pt x="1871" y="980"/>
                    <a:pt x="1960" y="980"/>
                  </a:cubicBezTo>
                  <a:cubicBezTo>
                    <a:pt x="1961" y="980"/>
                    <a:pt x="1963" y="980"/>
                    <a:pt x="1964" y="980"/>
                  </a:cubicBezTo>
                  <a:cubicBezTo>
                    <a:pt x="2045" y="980"/>
                    <a:pt x="2122" y="948"/>
                    <a:pt x="2180" y="889"/>
                  </a:cubicBezTo>
                  <a:cubicBezTo>
                    <a:pt x="2239" y="833"/>
                    <a:pt x="2273" y="754"/>
                    <a:pt x="2272" y="672"/>
                  </a:cubicBezTo>
                  <a:cubicBezTo>
                    <a:pt x="2270" y="617"/>
                    <a:pt x="2259" y="563"/>
                    <a:pt x="2237" y="514"/>
                  </a:cubicBezTo>
                  <a:cubicBezTo>
                    <a:pt x="2161" y="343"/>
                    <a:pt x="2030" y="212"/>
                    <a:pt x="1845" y="121"/>
                  </a:cubicBezTo>
                  <a:cubicBezTo>
                    <a:pt x="1685" y="41"/>
                    <a:pt x="1509" y="0"/>
                    <a:pt x="1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0"/>
            <p:cNvSpPr/>
            <p:nvPr/>
          </p:nvSpPr>
          <p:spPr>
            <a:xfrm>
              <a:off x="2144971" y="2599718"/>
              <a:ext cx="64927" cy="92291"/>
            </a:xfrm>
            <a:custGeom>
              <a:avLst/>
              <a:gdLst/>
              <a:ahLst/>
              <a:cxnLst/>
              <a:rect l="l" t="t" r="r" b="b"/>
              <a:pathLst>
                <a:path w="2375" h="3376" extrusionOk="0">
                  <a:moveTo>
                    <a:pt x="816" y="658"/>
                  </a:moveTo>
                  <a:cubicBezTo>
                    <a:pt x="1009" y="658"/>
                    <a:pt x="1181" y="694"/>
                    <a:pt x="1332" y="769"/>
                  </a:cubicBezTo>
                  <a:cubicBezTo>
                    <a:pt x="1503" y="851"/>
                    <a:pt x="1619" y="962"/>
                    <a:pt x="1681" y="1105"/>
                  </a:cubicBezTo>
                  <a:cubicBezTo>
                    <a:pt x="1721" y="1201"/>
                    <a:pt x="1742" y="1328"/>
                    <a:pt x="1742" y="1487"/>
                  </a:cubicBezTo>
                  <a:cubicBezTo>
                    <a:pt x="1742" y="1717"/>
                    <a:pt x="1624" y="1960"/>
                    <a:pt x="1389" y="2216"/>
                  </a:cubicBezTo>
                  <a:cubicBezTo>
                    <a:pt x="1155" y="2472"/>
                    <a:pt x="925" y="2639"/>
                    <a:pt x="700" y="2716"/>
                  </a:cubicBezTo>
                  <a:cubicBezTo>
                    <a:pt x="700" y="2178"/>
                    <a:pt x="713" y="1760"/>
                    <a:pt x="736" y="1463"/>
                  </a:cubicBezTo>
                  <a:cubicBezTo>
                    <a:pt x="758" y="1130"/>
                    <a:pt x="785" y="862"/>
                    <a:pt x="816" y="658"/>
                  </a:cubicBezTo>
                  <a:close/>
                  <a:moveTo>
                    <a:pt x="700" y="0"/>
                  </a:moveTo>
                  <a:cubicBezTo>
                    <a:pt x="482" y="0"/>
                    <a:pt x="333" y="12"/>
                    <a:pt x="253" y="35"/>
                  </a:cubicBezTo>
                  <a:cubicBezTo>
                    <a:pt x="84" y="85"/>
                    <a:pt x="1" y="191"/>
                    <a:pt x="1" y="353"/>
                  </a:cubicBezTo>
                  <a:cubicBezTo>
                    <a:pt x="1" y="483"/>
                    <a:pt x="62" y="575"/>
                    <a:pt x="182" y="629"/>
                  </a:cubicBezTo>
                  <a:cubicBezTo>
                    <a:pt x="128" y="1186"/>
                    <a:pt x="91" y="1605"/>
                    <a:pt x="75" y="1885"/>
                  </a:cubicBezTo>
                  <a:cubicBezTo>
                    <a:pt x="44" y="2336"/>
                    <a:pt x="29" y="2618"/>
                    <a:pt x="29" y="2732"/>
                  </a:cubicBezTo>
                  <a:cubicBezTo>
                    <a:pt x="29" y="2899"/>
                    <a:pt x="60" y="3039"/>
                    <a:pt x="121" y="3152"/>
                  </a:cubicBezTo>
                  <a:cubicBezTo>
                    <a:pt x="205" y="3301"/>
                    <a:pt x="335" y="3376"/>
                    <a:pt x="513" y="3376"/>
                  </a:cubicBezTo>
                  <a:cubicBezTo>
                    <a:pt x="938" y="3376"/>
                    <a:pt x="1357" y="3156"/>
                    <a:pt x="1769" y="2716"/>
                  </a:cubicBezTo>
                  <a:cubicBezTo>
                    <a:pt x="2173" y="2283"/>
                    <a:pt x="2374" y="1856"/>
                    <a:pt x="2374" y="1430"/>
                  </a:cubicBezTo>
                  <a:cubicBezTo>
                    <a:pt x="2374" y="975"/>
                    <a:pt x="2200" y="616"/>
                    <a:pt x="1854" y="353"/>
                  </a:cubicBezTo>
                  <a:cubicBezTo>
                    <a:pt x="1543" y="119"/>
                    <a:pt x="1159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0"/>
            <p:cNvSpPr/>
            <p:nvPr/>
          </p:nvSpPr>
          <p:spPr>
            <a:xfrm>
              <a:off x="2218510" y="2599718"/>
              <a:ext cx="61263" cy="92291"/>
            </a:xfrm>
            <a:custGeom>
              <a:avLst/>
              <a:gdLst/>
              <a:ahLst/>
              <a:cxnLst/>
              <a:rect l="l" t="t" r="r" b="b"/>
              <a:pathLst>
                <a:path w="2241" h="3376" extrusionOk="0">
                  <a:moveTo>
                    <a:pt x="1446" y="643"/>
                  </a:moveTo>
                  <a:cubicBezTo>
                    <a:pt x="1446" y="648"/>
                    <a:pt x="1444" y="652"/>
                    <a:pt x="1442" y="655"/>
                  </a:cubicBezTo>
                  <a:cubicBezTo>
                    <a:pt x="1472" y="714"/>
                    <a:pt x="1493" y="808"/>
                    <a:pt x="1508" y="940"/>
                  </a:cubicBezTo>
                  <a:cubicBezTo>
                    <a:pt x="1509" y="986"/>
                    <a:pt x="1520" y="1085"/>
                    <a:pt x="1539" y="1237"/>
                  </a:cubicBezTo>
                  <a:lnTo>
                    <a:pt x="1537" y="2021"/>
                  </a:lnTo>
                  <a:cubicBezTo>
                    <a:pt x="1335" y="1896"/>
                    <a:pt x="1112" y="1804"/>
                    <a:pt x="879" y="1753"/>
                  </a:cubicBezTo>
                  <a:cubicBezTo>
                    <a:pt x="942" y="1512"/>
                    <a:pt x="1035" y="1279"/>
                    <a:pt x="1156" y="1061"/>
                  </a:cubicBezTo>
                  <a:cubicBezTo>
                    <a:pt x="1308" y="782"/>
                    <a:pt x="1403" y="643"/>
                    <a:pt x="1446" y="643"/>
                  </a:cubicBezTo>
                  <a:close/>
                  <a:moveTo>
                    <a:pt x="1453" y="0"/>
                  </a:moveTo>
                  <a:cubicBezTo>
                    <a:pt x="1233" y="0"/>
                    <a:pt x="1037" y="121"/>
                    <a:pt x="864" y="361"/>
                  </a:cubicBezTo>
                  <a:cubicBezTo>
                    <a:pt x="592" y="744"/>
                    <a:pt x="387" y="1171"/>
                    <a:pt x="257" y="1624"/>
                  </a:cubicBezTo>
                  <a:cubicBezTo>
                    <a:pt x="167" y="1942"/>
                    <a:pt x="82" y="2395"/>
                    <a:pt x="4" y="2982"/>
                  </a:cubicBezTo>
                  <a:cubicBezTo>
                    <a:pt x="1" y="3006"/>
                    <a:pt x="1" y="3025"/>
                    <a:pt x="1" y="3042"/>
                  </a:cubicBezTo>
                  <a:cubicBezTo>
                    <a:pt x="0" y="3127"/>
                    <a:pt x="31" y="3211"/>
                    <a:pt x="90" y="3275"/>
                  </a:cubicBezTo>
                  <a:cubicBezTo>
                    <a:pt x="145" y="3340"/>
                    <a:pt x="225" y="3376"/>
                    <a:pt x="310" y="3376"/>
                  </a:cubicBezTo>
                  <a:cubicBezTo>
                    <a:pt x="312" y="3376"/>
                    <a:pt x="313" y="3376"/>
                    <a:pt x="315" y="3376"/>
                  </a:cubicBezTo>
                  <a:cubicBezTo>
                    <a:pt x="448" y="3376"/>
                    <a:pt x="541" y="3319"/>
                    <a:pt x="594" y="3206"/>
                  </a:cubicBezTo>
                  <a:cubicBezTo>
                    <a:pt x="628" y="3141"/>
                    <a:pt x="650" y="3033"/>
                    <a:pt x="663" y="2879"/>
                  </a:cubicBezTo>
                  <a:cubicBezTo>
                    <a:pt x="695" y="2653"/>
                    <a:pt x="722" y="2485"/>
                    <a:pt x="742" y="2374"/>
                  </a:cubicBezTo>
                  <a:cubicBezTo>
                    <a:pt x="1189" y="2480"/>
                    <a:pt x="1469" y="2696"/>
                    <a:pt x="1578" y="3022"/>
                  </a:cubicBezTo>
                  <a:cubicBezTo>
                    <a:pt x="1624" y="3158"/>
                    <a:pt x="1656" y="3239"/>
                    <a:pt x="1673" y="3263"/>
                  </a:cubicBezTo>
                  <a:cubicBezTo>
                    <a:pt x="1720" y="3337"/>
                    <a:pt x="1797" y="3376"/>
                    <a:pt x="1905" y="3376"/>
                  </a:cubicBezTo>
                  <a:cubicBezTo>
                    <a:pt x="1991" y="3376"/>
                    <a:pt x="2073" y="3344"/>
                    <a:pt x="2137" y="3288"/>
                  </a:cubicBezTo>
                  <a:cubicBezTo>
                    <a:pt x="2204" y="3232"/>
                    <a:pt x="2241" y="3148"/>
                    <a:pt x="2240" y="3063"/>
                  </a:cubicBezTo>
                  <a:cubicBezTo>
                    <a:pt x="2240" y="2941"/>
                    <a:pt x="2227" y="2759"/>
                    <a:pt x="2205" y="2516"/>
                  </a:cubicBezTo>
                  <a:cubicBezTo>
                    <a:pt x="2182" y="2272"/>
                    <a:pt x="2171" y="2090"/>
                    <a:pt x="2171" y="1965"/>
                  </a:cubicBezTo>
                  <a:lnTo>
                    <a:pt x="2171" y="1755"/>
                  </a:lnTo>
                  <a:cubicBezTo>
                    <a:pt x="2174" y="1660"/>
                    <a:pt x="2175" y="1589"/>
                    <a:pt x="2175" y="1543"/>
                  </a:cubicBezTo>
                  <a:cubicBezTo>
                    <a:pt x="2175" y="515"/>
                    <a:pt x="1935" y="0"/>
                    <a:pt x="1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0"/>
            <p:cNvSpPr/>
            <p:nvPr/>
          </p:nvSpPr>
          <p:spPr>
            <a:xfrm>
              <a:off x="2292405" y="2599718"/>
              <a:ext cx="66922" cy="92291"/>
            </a:xfrm>
            <a:custGeom>
              <a:avLst/>
              <a:gdLst/>
              <a:ahLst/>
              <a:cxnLst/>
              <a:rect l="l" t="t" r="r" b="b"/>
              <a:pathLst>
                <a:path w="2448" h="3376" extrusionOk="0">
                  <a:moveTo>
                    <a:pt x="316" y="0"/>
                  </a:moveTo>
                  <a:cubicBezTo>
                    <a:pt x="209" y="0"/>
                    <a:pt x="128" y="39"/>
                    <a:pt x="71" y="116"/>
                  </a:cubicBezTo>
                  <a:cubicBezTo>
                    <a:pt x="24" y="181"/>
                    <a:pt x="0" y="263"/>
                    <a:pt x="0" y="361"/>
                  </a:cubicBezTo>
                  <a:cubicBezTo>
                    <a:pt x="0" y="1575"/>
                    <a:pt x="357" y="2182"/>
                    <a:pt x="1070" y="2182"/>
                  </a:cubicBezTo>
                  <a:cubicBezTo>
                    <a:pt x="1340" y="2182"/>
                    <a:pt x="1574" y="2070"/>
                    <a:pt x="1771" y="1845"/>
                  </a:cubicBezTo>
                  <a:lnTo>
                    <a:pt x="1771" y="1845"/>
                  </a:lnTo>
                  <a:cubicBezTo>
                    <a:pt x="1699" y="2322"/>
                    <a:pt x="1546" y="2607"/>
                    <a:pt x="1310" y="2697"/>
                  </a:cubicBezTo>
                  <a:cubicBezTo>
                    <a:pt x="1268" y="2712"/>
                    <a:pt x="1224" y="2723"/>
                    <a:pt x="1181" y="2732"/>
                  </a:cubicBezTo>
                  <a:cubicBezTo>
                    <a:pt x="961" y="2786"/>
                    <a:pt x="850" y="2897"/>
                    <a:pt x="850" y="3069"/>
                  </a:cubicBezTo>
                  <a:cubicBezTo>
                    <a:pt x="848" y="3155"/>
                    <a:pt x="885" y="3235"/>
                    <a:pt x="950" y="3290"/>
                  </a:cubicBezTo>
                  <a:cubicBezTo>
                    <a:pt x="1013" y="3346"/>
                    <a:pt x="1094" y="3376"/>
                    <a:pt x="1178" y="3376"/>
                  </a:cubicBezTo>
                  <a:cubicBezTo>
                    <a:pt x="1356" y="3375"/>
                    <a:pt x="1529" y="3321"/>
                    <a:pt x="1676" y="3222"/>
                  </a:cubicBezTo>
                  <a:cubicBezTo>
                    <a:pt x="2014" y="3001"/>
                    <a:pt x="2236" y="2659"/>
                    <a:pt x="2345" y="2198"/>
                  </a:cubicBezTo>
                  <a:cubicBezTo>
                    <a:pt x="2414" y="1924"/>
                    <a:pt x="2447" y="1518"/>
                    <a:pt x="2447" y="980"/>
                  </a:cubicBezTo>
                  <a:cubicBezTo>
                    <a:pt x="2447" y="729"/>
                    <a:pt x="2434" y="545"/>
                    <a:pt x="2408" y="429"/>
                  </a:cubicBezTo>
                  <a:cubicBezTo>
                    <a:pt x="2354" y="197"/>
                    <a:pt x="2241" y="80"/>
                    <a:pt x="2071" y="80"/>
                  </a:cubicBezTo>
                  <a:cubicBezTo>
                    <a:pt x="1941" y="80"/>
                    <a:pt x="1848" y="136"/>
                    <a:pt x="1792" y="248"/>
                  </a:cubicBezTo>
                  <a:cubicBezTo>
                    <a:pt x="1767" y="299"/>
                    <a:pt x="1739" y="409"/>
                    <a:pt x="1708" y="577"/>
                  </a:cubicBezTo>
                  <a:cubicBezTo>
                    <a:pt x="1676" y="760"/>
                    <a:pt x="1618" y="939"/>
                    <a:pt x="1536" y="1105"/>
                  </a:cubicBezTo>
                  <a:cubicBezTo>
                    <a:pt x="1442" y="1298"/>
                    <a:pt x="1332" y="1427"/>
                    <a:pt x="1207" y="1494"/>
                  </a:cubicBezTo>
                  <a:cubicBezTo>
                    <a:pt x="1142" y="1532"/>
                    <a:pt x="1088" y="1550"/>
                    <a:pt x="1042" y="1550"/>
                  </a:cubicBezTo>
                  <a:cubicBezTo>
                    <a:pt x="1012" y="1550"/>
                    <a:pt x="975" y="1537"/>
                    <a:pt x="929" y="1508"/>
                  </a:cubicBezTo>
                  <a:cubicBezTo>
                    <a:pt x="797" y="1426"/>
                    <a:pt x="717" y="1252"/>
                    <a:pt x="691" y="985"/>
                  </a:cubicBezTo>
                  <a:cubicBezTo>
                    <a:pt x="673" y="765"/>
                    <a:pt x="653" y="546"/>
                    <a:pt x="634" y="326"/>
                  </a:cubicBezTo>
                  <a:cubicBezTo>
                    <a:pt x="592" y="109"/>
                    <a:pt x="486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70"/>
          <p:cNvGrpSpPr/>
          <p:nvPr/>
        </p:nvGrpSpPr>
        <p:grpSpPr>
          <a:xfrm>
            <a:off x="1622924" y="2838023"/>
            <a:ext cx="876878" cy="270067"/>
            <a:chOff x="1622924" y="2838023"/>
            <a:chExt cx="876878" cy="270067"/>
          </a:xfrm>
        </p:grpSpPr>
        <p:sp>
          <p:nvSpPr>
            <p:cNvPr id="1040" name="Google Shape;1040;p70"/>
            <p:cNvSpPr/>
            <p:nvPr/>
          </p:nvSpPr>
          <p:spPr>
            <a:xfrm>
              <a:off x="1622924" y="2838023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0"/>
                  </a:moveTo>
                  <a:cubicBezTo>
                    <a:pt x="2202" y="0"/>
                    <a:pt x="0" y="2203"/>
                    <a:pt x="0" y="4939"/>
                  </a:cubicBezTo>
                  <a:cubicBezTo>
                    <a:pt x="0" y="7675"/>
                    <a:pt x="2202" y="9878"/>
                    <a:pt x="4939" y="9878"/>
                  </a:cubicBezTo>
                  <a:lnTo>
                    <a:pt x="27136" y="9878"/>
                  </a:lnTo>
                  <a:cubicBezTo>
                    <a:pt x="29872" y="9878"/>
                    <a:pt x="32075" y="7675"/>
                    <a:pt x="32075" y="4939"/>
                  </a:cubicBezTo>
                  <a:cubicBezTo>
                    <a:pt x="32075" y="2203"/>
                    <a:pt x="29872" y="0"/>
                    <a:pt x="27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0"/>
            <p:cNvSpPr/>
            <p:nvPr/>
          </p:nvSpPr>
          <p:spPr>
            <a:xfrm>
              <a:off x="1854395" y="2924548"/>
              <a:ext cx="53609" cy="92319"/>
            </a:xfrm>
            <a:custGeom>
              <a:avLst/>
              <a:gdLst/>
              <a:ahLst/>
              <a:cxnLst/>
              <a:rect l="l" t="t" r="r" b="b"/>
              <a:pathLst>
                <a:path w="1961" h="3377" extrusionOk="0">
                  <a:moveTo>
                    <a:pt x="1602" y="1"/>
                  </a:moveTo>
                  <a:cubicBezTo>
                    <a:pt x="1221" y="1"/>
                    <a:pt x="945" y="28"/>
                    <a:pt x="773" y="83"/>
                  </a:cubicBezTo>
                  <a:cubicBezTo>
                    <a:pt x="481" y="180"/>
                    <a:pt x="279" y="379"/>
                    <a:pt x="165" y="679"/>
                  </a:cubicBezTo>
                  <a:cubicBezTo>
                    <a:pt x="134" y="771"/>
                    <a:pt x="114" y="867"/>
                    <a:pt x="110" y="964"/>
                  </a:cubicBezTo>
                  <a:cubicBezTo>
                    <a:pt x="107" y="1063"/>
                    <a:pt x="102" y="1162"/>
                    <a:pt x="95" y="1260"/>
                  </a:cubicBezTo>
                  <a:cubicBezTo>
                    <a:pt x="95" y="1398"/>
                    <a:pt x="77" y="1697"/>
                    <a:pt x="41" y="2158"/>
                  </a:cubicBezTo>
                  <a:cubicBezTo>
                    <a:pt x="14" y="2531"/>
                    <a:pt x="0" y="2831"/>
                    <a:pt x="0" y="3058"/>
                  </a:cubicBezTo>
                  <a:cubicBezTo>
                    <a:pt x="0" y="3143"/>
                    <a:pt x="35" y="3223"/>
                    <a:pt x="96" y="3282"/>
                  </a:cubicBezTo>
                  <a:cubicBezTo>
                    <a:pt x="154" y="3343"/>
                    <a:pt x="235" y="3376"/>
                    <a:pt x="318" y="3376"/>
                  </a:cubicBezTo>
                  <a:cubicBezTo>
                    <a:pt x="477" y="3376"/>
                    <a:pt x="581" y="3277"/>
                    <a:pt x="629" y="3079"/>
                  </a:cubicBezTo>
                  <a:cubicBezTo>
                    <a:pt x="664" y="2933"/>
                    <a:pt x="682" y="2782"/>
                    <a:pt x="686" y="2632"/>
                  </a:cubicBezTo>
                  <a:lnTo>
                    <a:pt x="686" y="2179"/>
                  </a:lnTo>
                  <a:cubicBezTo>
                    <a:pt x="940" y="2089"/>
                    <a:pt x="1132" y="2022"/>
                    <a:pt x="1260" y="1978"/>
                  </a:cubicBezTo>
                  <a:cubicBezTo>
                    <a:pt x="1444" y="1920"/>
                    <a:pt x="1559" y="1880"/>
                    <a:pt x="1602" y="1858"/>
                  </a:cubicBezTo>
                  <a:cubicBezTo>
                    <a:pt x="1746" y="1794"/>
                    <a:pt x="1820" y="1701"/>
                    <a:pt x="1820" y="1578"/>
                  </a:cubicBezTo>
                  <a:cubicBezTo>
                    <a:pt x="1818" y="1491"/>
                    <a:pt x="1786" y="1408"/>
                    <a:pt x="1729" y="1344"/>
                  </a:cubicBezTo>
                  <a:cubicBezTo>
                    <a:pt x="1674" y="1277"/>
                    <a:pt x="1591" y="1239"/>
                    <a:pt x="1506" y="1239"/>
                  </a:cubicBezTo>
                  <a:cubicBezTo>
                    <a:pt x="1504" y="1239"/>
                    <a:pt x="1503" y="1239"/>
                    <a:pt x="1501" y="1239"/>
                  </a:cubicBezTo>
                  <a:cubicBezTo>
                    <a:pt x="1367" y="1239"/>
                    <a:pt x="1107" y="1321"/>
                    <a:pt x="722" y="1483"/>
                  </a:cubicBezTo>
                  <a:cubicBezTo>
                    <a:pt x="720" y="1405"/>
                    <a:pt x="725" y="1327"/>
                    <a:pt x="733" y="1249"/>
                  </a:cubicBezTo>
                  <a:cubicBezTo>
                    <a:pt x="733" y="983"/>
                    <a:pt x="791" y="811"/>
                    <a:pt x="905" y="733"/>
                  </a:cubicBezTo>
                  <a:cubicBezTo>
                    <a:pt x="1003" y="664"/>
                    <a:pt x="1199" y="631"/>
                    <a:pt x="1496" y="631"/>
                  </a:cubicBezTo>
                  <a:lnTo>
                    <a:pt x="1649" y="631"/>
                  </a:lnTo>
                  <a:cubicBezTo>
                    <a:pt x="1651" y="631"/>
                    <a:pt x="1652" y="631"/>
                    <a:pt x="1654" y="631"/>
                  </a:cubicBezTo>
                  <a:cubicBezTo>
                    <a:pt x="1737" y="631"/>
                    <a:pt x="1814" y="596"/>
                    <a:pt x="1871" y="535"/>
                  </a:cubicBezTo>
                  <a:cubicBezTo>
                    <a:pt x="1928" y="477"/>
                    <a:pt x="1960" y="397"/>
                    <a:pt x="1960" y="314"/>
                  </a:cubicBezTo>
                  <a:cubicBezTo>
                    <a:pt x="1960" y="105"/>
                    <a:pt x="1841" y="1"/>
                    <a:pt x="1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0"/>
            <p:cNvSpPr/>
            <p:nvPr/>
          </p:nvSpPr>
          <p:spPr>
            <a:xfrm>
              <a:off x="1916535" y="2924630"/>
              <a:ext cx="65692" cy="92264"/>
            </a:xfrm>
            <a:custGeom>
              <a:avLst/>
              <a:gdLst/>
              <a:ahLst/>
              <a:cxnLst/>
              <a:rect l="l" t="t" r="r" b="b"/>
              <a:pathLst>
                <a:path w="2403" h="3375" extrusionOk="0">
                  <a:moveTo>
                    <a:pt x="961" y="638"/>
                  </a:moveTo>
                  <a:cubicBezTo>
                    <a:pt x="1151" y="678"/>
                    <a:pt x="1330" y="772"/>
                    <a:pt x="1498" y="924"/>
                  </a:cubicBezTo>
                  <a:cubicBezTo>
                    <a:pt x="1678" y="1082"/>
                    <a:pt x="1769" y="1243"/>
                    <a:pt x="1769" y="1406"/>
                  </a:cubicBezTo>
                  <a:cubicBezTo>
                    <a:pt x="1769" y="1692"/>
                    <a:pt x="1497" y="1918"/>
                    <a:pt x="952" y="2084"/>
                  </a:cubicBezTo>
                  <a:cubicBezTo>
                    <a:pt x="952" y="1361"/>
                    <a:pt x="955" y="879"/>
                    <a:pt x="961" y="638"/>
                  </a:cubicBezTo>
                  <a:close/>
                  <a:moveTo>
                    <a:pt x="845" y="0"/>
                  </a:moveTo>
                  <a:cubicBezTo>
                    <a:pt x="670" y="0"/>
                    <a:pt x="498" y="30"/>
                    <a:pt x="333" y="87"/>
                  </a:cubicBezTo>
                  <a:cubicBezTo>
                    <a:pt x="112" y="171"/>
                    <a:pt x="0" y="287"/>
                    <a:pt x="0" y="438"/>
                  </a:cubicBezTo>
                  <a:cubicBezTo>
                    <a:pt x="3" y="611"/>
                    <a:pt x="142" y="750"/>
                    <a:pt x="315" y="751"/>
                  </a:cubicBezTo>
                  <a:lnTo>
                    <a:pt x="286" y="751"/>
                  </a:lnTo>
                  <a:cubicBezTo>
                    <a:pt x="286" y="1385"/>
                    <a:pt x="267" y="1862"/>
                    <a:pt x="229" y="2180"/>
                  </a:cubicBezTo>
                  <a:lnTo>
                    <a:pt x="229" y="3066"/>
                  </a:lnTo>
                  <a:cubicBezTo>
                    <a:pt x="228" y="3150"/>
                    <a:pt x="261" y="3229"/>
                    <a:pt x="322" y="3286"/>
                  </a:cubicBezTo>
                  <a:cubicBezTo>
                    <a:pt x="379" y="3342"/>
                    <a:pt x="457" y="3375"/>
                    <a:pt x="538" y="3375"/>
                  </a:cubicBezTo>
                  <a:cubicBezTo>
                    <a:pt x="539" y="3375"/>
                    <a:pt x="541" y="3375"/>
                    <a:pt x="542" y="3374"/>
                  </a:cubicBezTo>
                  <a:cubicBezTo>
                    <a:pt x="762" y="3374"/>
                    <a:pt x="871" y="3223"/>
                    <a:pt x="868" y="2920"/>
                  </a:cubicBezTo>
                  <a:lnTo>
                    <a:pt x="868" y="2861"/>
                  </a:lnTo>
                  <a:cubicBezTo>
                    <a:pt x="1136" y="3036"/>
                    <a:pt x="1332" y="3176"/>
                    <a:pt x="1457" y="3278"/>
                  </a:cubicBezTo>
                  <a:cubicBezTo>
                    <a:pt x="1533" y="3335"/>
                    <a:pt x="1601" y="3362"/>
                    <a:pt x="1662" y="3362"/>
                  </a:cubicBezTo>
                  <a:cubicBezTo>
                    <a:pt x="1744" y="3362"/>
                    <a:pt x="1825" y="3332"/>
                    <a:pt x="1887" y="3276"/>
                  </a:cubicBezTo>
                  <a:cubicBezTo>
                    <a:pt x="1951" y="3223"/>
                    <a:pt x="1989" y="3141"/>
                    <a:pt x="1986" y="3056"/>
                  </a:cubicBezTo>
                  <a:cubicBezTo>
                    <a:pt x="1986" y="2912"/>
                    <a:pt x="1847" y="2738"/>
                    <a:pt x="1567" y="2533"/>
                  </a:cubicBezTo>
                  <a:cubicBezTo>
                    <a:pt x="2124" y="2293"/>
                    <a:pt x="2403" y="1922"/>
                    <a:pt x="2403" y="1417"/>
                  </a:cubicBezTo>
                  <a:cubicBezTo>
                    <a:pt x="2403" y="986"/>
                    <a:pt x="2250" y="638"/>
                    <a:pt x="1941" y="372"/>
                  </a:cubicBezTo>
                  <a:cubicBezTo>
                    <a:pt x="1649" y="125"/>
                    <a:pt x="1288" y="0"/>
                    <a:pt x="855" y="0"/>
                  </a:cubicBezTo>
                  <a:cubicBezTo>
                    <a:pt x="852" y="0"/>
                    <a:pt x="848" y="0"/>
                    <a:pt x="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0"/>
            <p:cNvSpPr/>
            <p:nvPr/>
          </p:nvSpPr>
          <p:spPr>
            <a:xfrm>
              <a:off x="1995678" y="2924494"/>
              <a:ext cx="42209" cy="94916"/>
            </a:xfrm>
            <a:custGeom>
              <a:avLst/>
              <a:gdLst/>
              <a:ahLst/>
              <a:cxnLst/>
              <a:rect l="l" t="t" r="r" b="b"/>
              <a:pathLst>
                <a:path w="1544" h="3472" extrusionOk="0">
                  <a:moveTo>
                    <a:pt x="670" y="0"/>
                  </a:moveTo>
                  <a:cubicBezTo>
                    <a:pt x="225" y="0"/>
                    <a:pt x="3" y="121"/>
                    <a:pt x="3" y="364"/>
                  </a:cubicBezTo>
                  <a:cubicBezTo>
                    <a:pt x="1" y="449"/>
                    <a:pt x="37" y="530"/>
                    <a:pt x="99" y="586"/>
                  </a:cubicBezTo>
                  <a:cubicBezTo>
                    <a:pt x="160" y="644"/>
                    <a:pt x="240" y="676"/>
                    <a:pt x="324" y="676"/>
                  </a:cubicBezTo>
                  <a:cubicBezTo>
                    <a:pt x="360" y="675"/>
                    <a:pt x="396" y="673"/>
                    <a:pt x="432" y="666"/>
                  </a:cubicBezTo>
                  <a:lnTo>
                    <a:pt x="432" y="666"/>
                  </a:lnTo>
                  <a:cubicBezTo>
                    <a:pt x="401" y="1179"/>
                    <a:pt x="386" y="1587"/>
                    <a:pt x="386" y="1896"/>
                  </a:cubicBezTo>
                  <a:cubicBezTo>
                    <a:pt x="386" y="2065"/>
                    <a:pt x="396" y="2368"/>
                    <a:pt x="417" y="2805"/>
                  </a:cubicBezTo>
                  <a:cubicBezTo>
                    <a:pt x="170" y="2861"/>
                    <a:pt x="47" y="2977"/>
                    <a:pt x="47" y="3151"/>
                  </a:cubicBezTo>
                  <a:cubicBezTo>
                    <a:pt x="47" y="3232"/>
                    <a:pt x="77" y="3310"/>
                    <a:pt x="129" y="3371"/>
                  </a:cubicBezTo>
                  <a:cubicBezTo>
                    <a:pt x="179" y="3434"/>
                    <a:pt x="257" y="3471"/>
                    <a:pt x="337" y="3471"/>
                  </a:cubicBezTo>
                  <a:cubicBezTo>
                    <a:pt x="339" y="3471"/>
                    <a:pt x="340" y="3471"/>
                    <a:pt x="341" y="3471"/>
                  </a:cubicBezTo>
                  <a:cubicBezTo>
                    <a:pt x="384" y="3471"/>
                    <a:pt x="458" y="3458"/>
                    <a:pt x="568" y="3432"/>
                  </a:cubicBezTo>
                  <a:cubicBezTo>
                    <a:pt x="693" y="3403"/>
                    <a:pt x="773" y="3386"/>
                    <a:pt x="807" y="3379"/>
                  </a:cubicBezTo>
                  <a:cubicBezTo>
                    <a:pt x="1004" y="3350"/>
                    <a:pt x="1124" y="3325"/>
                    <a:pt x="1170" y="3306"/>
                  </a:cubicBezTo>
                  <a:cubicBezTo>
                    <a:pt x="1296" y="3256"/>
                    <a:pt x="1359" y="3160"/>
                    <a:pt x="1359" y="3014"/>
                  </a:cubicBezTo>
                  <a:cubicBezTo>
                    <a:pt x="1361" y="2932"/>
                    <a:pt x="1326" y="2853"/>
                    <a:pt x="1265" y="2798"/>
                  </a:cubicBezTo>
                  <a:cubicBezTo>
                    <a:pt x="1206" y="2746"/>
                    <a:pt x="1127" y="2716"/>
                    <a:pt x="1024" y="2708"/>
                  </a:cubicBezTo>
                  <a:lnTo>
                    <a:pt x="1024" y="1827"/>
                  </a:lnTo>
                  <a:cubicBezTo>
                    <a:pt x="1025" y="1611"/>
                    <a:pt x="1041" y="1218"/>
                    <a:pt x="1073" y="650"/>
                  </a:cubicBezTo>
                  <a:cubicBezTo>
                    <a:pt x="1124" y="657"/>
                    <a:pt x="1174" y="662"/>
                    <a:pt x="1225" y="662"/>
                  </a:cubicBezTo>
                  <a:cubicBezTo>
                    <a:pt x="1399" y="659"/>
                    <a:pt x="1539" y="520"/>
                    <a:pt x="1543" y="346"/>
                  </a:cubicBezTo>
                  <a:cubicBezTo>
                    <a:pt x="1543" y="147"/>
                    <a:pt x="1385" y="34"/>
                    <a:pt x="1072" y="7"/>
                  </a:cubicBezTo>
                  <a:cubicBezTo>
                    <a:pt x="999" y="3"/>
                    <a:pt x="865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0"/>
            <p:cNvSpPr/>
            <p:nvPr/>
          </p:nvSpPr>
          <p:spPr>
            <a:xfrm>
              <a:off x="2053580" y="2924603"/>
              <a:ext cx="64927" cy="92291"/>
            </a:xfrm>
            <a:custGeom>
              <a:avLst/>
              <a:gdLst/>
              <a:ahLst/>
              <a:cxnLst/>
              <a:rect l="l" t="t" r="r" b="b"/>
              <a:pathLst>
                <a:path w="2375" h="3376" extrusionOk="0">
                  <a:moveTo>
                    <a:pt x="816" y="658"/>
                  </a:moveTo>
                  <a:cubicBezTo>
                    <a:pt x="1009" y="658"/>
                    <a:pt x="1181" y="695"/>
                    <a:pt x="1332" y="768"/>
                  </a:cubicBezTo>
                  <a:cubicBezTo>
                    <a:pt x="1503" y="850"/>
                    <a:pt x="1619" y="962"/>
                    <a:pt x="1681" y="1105"/>
                  </a:cubicBezTo>
                  <a:cubicBezTo>
                    <a:pt x="1721" y="1201"/>
                    <a:pt x="1742" y="1327"/>
                    <a:pt x="1742" y="1486"/>
                  </a:cubicBezTo>
                  <a:cubicBezTo>
                    <a:pt x="1742" y="1716"/>
                    <a:pt x="1624" y="1960"/>
                    <a:pt x="1389" y="2216"/>
                  </a:cubicBezTo>
                  <a:cubicBezTo>
                    <a:pt x="1155" y="2472"/>
                    <a:pt x="925" y="2639"/>
                    <a:pt x="700" y="2716"/>
                  </a:cubicBezTo>
                  <a:cubicBezTo>
                    <a:pt x="700" y="2177"/>
                    <a:pt x="713" y="1760"/>
                    <a:pt x="736" y="1463"/>
                  </a:cubicBezTo>
                  <a:cubicBezTo>
                    <a:pt x="757" y="1130"/>
                    <a:pt x="785" y="861"/>
                    <a:pt x="816" y="658"/>
                  </a:cubicBezTo>
                  <a:close/>
                  <a:moveTo>
                    <a:pt x="700" y="0"/>
                  </a:moveTo>
                  <a:cubicBezTo>
                    <a:pt x="482" y="0"/>
                    <a:pt x="332" y="12"/>
                    <a:pt x="253" y="36"/>
                  </a:cubicBezTo>
                  <a:cubicBezTo>
                    <a:pt x="85" y="85"/>
                    <a:pt x="1" y="190"/>
                    <a:pt x="1" y="353"/>
                  </a:cubicBezTo>
                  <a:cubicBezTo>
                    <a:pt x="1" y="482"/>
                    <a:pt x="62" y="574"/>
                    <a:pt x="182" y="629"/>
                  </a:cubicBezTo>
                  <a:cubicBezTo>
                    <a:pt x="127" y="1186"/>
                    <a:pt x="91" y="1605"/>
                    <a:pt x="76" y="1884"/>
                  </a:cubicBezTo>
                  <a:cubicBezTo>
                    <a:pt x="45" y="2335"/>
                    <a:pt x="29" y="2617"/>
                    <a:pt x="29" y="2732"/>
                  </a:cubicBezTo>
                  <a:cubicBezTo>
                    <a:pt x="29" y="2898"/>
                    <a:pt x="60" y="3039"/>
                    <a:pt x="121" y="3152"/>
                  </a:cubicBezTo>
                  <a:cubicBezTo>
                    <a:pt x="204" y="3301"/>
                    <a:pt x="335" y="3375"/>
                    <a:pt x="513" y="3375"/>
                  </a:cubicBezTo>
                  <a:cubicBezTo>
                    <a:pt x="938" y="3375"/>
                    <a:pt x="1357" y="3156"/>
                    <a:pt x="1768" y="2716"/>
                  </a:cubicBezTo>
                  <a:cubicBezTo>
                    <a:pt x="2172" y="2284"/>
                    <a:pt x="2374" y="1856"/>
                    <a:pt x="2374" y="1429"/>
                  </a:cubicBezTo>
                  <a:cubicBezTo>
                    <a:pt x="2374" y="974"/>
                    <a:pt x="2200" y="616"/>
                    <a:pt x="1854" y="353"/>
                  </a:cubicBezTo>
                  <a:cubicBezTo>
                    <a:pt x="1543" y="118"/>
                    <a:pt x="1159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0"/>
            <p:cNvSpPr/>
            <p:nvPr/>
          </p:nvSpPr>
          <p:spPr>
            <a:xfrm>
              <a:off x="2127119" y="2924630"/>
              <a:ext cx="61263" cy="92264"/>
            </a:xfrm>
            <a:custGeom>
              <a:avLst/>
              <a:gdLst/>
              <a:ahLst/>
              <a:cxnLst/>
              <a:rect l="l" t="t" r="r" b="b"/>
              <a:pathLst>
                <a:path w="2241" h="3375" extrusionOk="0">
                  <a:moveTo>
                    <a:pt x="1447" y="643"/>
                  </a:moveTo>
                  <a:cubicBezTo>
                    <a:pt x="1445" y="647"/>
                    <a:pt x="1444" y="650"/>
                    <a:pt x="1442" y="654"/>
                  </a:cubicBezTo>
                  <a:cubicBezTo>
                    <a:pt x="1472" y="712"/>
                    <a:pt x="1494" y="807"/>
                    <a:pt x="1508" y="939"/>
                  </a:cubicBezTo>
                  <a:cubicBezTo>
                    <a:pt x="1510" y="985"/>
                    <a:pt x="1520" y="1084"/>
                    <a:pt x="1539" y="1236"/>
                  </a:cubicBezTo>
                  <a:lnTo>
                    <a:pt x="1539" y="2020"/>
                  </a:lnTo>
                  <a:cubicBezTo>
                    <a:pt x="1335" y="1894"/>
                    <a:pt x="1112" y="1804"/>
                    <a:pt x="879" y="1751"/>
                  </a:cubicBezTo>
                  <a:cubicBezTo>
                    <a:pt x="943" y="1510"/>
                    <a:pt x="1037" y="1278"/>
                    <a:pt x="1157" y="1059"/>
                  </a:cubicBezTo>
                  <a:cubicBezTo>
                    <a:pt x="1307" y="781"/>
                    <a:pt x="1404" y="643"/>
                    <a:pt x="1447" y="643"/>
                  </a:cubicBezTo>
                  <a:close/>
                  <a:moveTo>
                    <a:pt x="1449" y="0"/>
                  </a:moveTo>
                  <a:cubicBezTo>
                    <a:pt x="1231" y="0"/>
                    <a:pt x="1036" y="121"/>
                    <a:pt x="864" y="359"/>
                  </a:cubicBezTo>
                  <a:cubicBezTo>
                    <a:pt x="592" y="744"/>
                    <a:pt x="387" y="1170"/>
                    <a:pt x="259" y="1622"/>
                  </a:cubicBezTo>
                  <a:cubicBezTo>
                    <a:pt x="167" y="1942"/>
                    <a:pt x="82" y="2394"/>
                    <a:pt x="4" y="2981"/>
                  </a:cubicBezTo>
                  <a:cubicBezTo>
                    <a:pt x="1" y="3004"/>
                    <a:pt x="1" y="3024"/>
                    <a:pt x="1" y="3040"/>
                  </a:cubicBezTo>
                  <a:cubicBezTo>
                    <a:pt x="0" y="3126"/>
                    <a:pt x="32" y="3210"/>
                    <a:pt x="90" y="3274"/>
                  </a:cubicBezTo>
                  <a:cubicBezTo>
                    <a:pt x="144" y="3338"/>
                    <a:pt x="224" y="3375"/>
                    <a:pt x="306" y="3375"/>
                  </a:cubicBezTo>
                  <a:cubicBezTo>
                    <a:pt x="309" y="3375"/>
                    <a:pt x="312" y="3375"/>
                    <a:pt x="314" y="3374"/>
                  </a:cubicBezTo>
                  <a:cubicBezTo>
                    <a:pt x="447" y="3374"/>
                    <a:pt x="541" y="3317"/>
                    <a:pt x="594" y="3204"/>
                  </a:cubicBezTo>
                  <a:cubicBezTo>
                    <a:pt x="628" y="3141"/>
                    <a:pt x="650" y="3031"/>
                    <a:pt x="662" y="2877"/>
                  </a:cubicBezTo>
                  <a:cubicBezTo>
                    <a:pt x="695" y="2651"/>
                    <a:pt x="722" y="2483"/>
                    <a:pt x="743" y="2374"/>
                  </a:cubicBezTo>
                  <a:cubicBezTo>
                    <a:pt x="1191" y="2478"/>
                    <a:pt x="1469" y="2695"/>
                    <a:pt x="1578" y="3022"/>
                  </a:cubicBezTo>
                  <a:cubicBezTo>
                    <a:pt x="1624" y="3157"/>
                    <a:pt x="1655" y="3238"/>
                    <a:pt x="1673" y="3261"/>
                  </a:cubicBezTo>
                  <a:cubicBezTo>
                    <a:pt x="1720" y="3337"/>
                    <a:pt x="1798" y="3374"/>
                    <a:pt x="1906" y="3374"/>
                  </a:cubicBezTo>
                  <a:cubicBezTo>
                    <a:pt x="1991" y="3374"/>
                    <a:pt x="2073" y="3343"/>
                    <a:pt x="2136" y="3286"/>
                  </a:cubicBezTo>
                  <a:cubicBezTo>
                    <a:pt x="2204" y="3230"/>
                    <a:pt x="2241" y="3148"/>
                    <a:pt x="2240" y="3061"/>
                  </a:cubicBezTo>
                  <a:cubicBezTo>
                    <a:pt x="2240" y="2940"/>
                    <a:pt x="2228" y="2758"/>
                    <a:pt x="2205" y="2514"/>
                  </a:cubicBezTo>
                  <a:cubicBezTo>
                    <a:pt x="2182" y="2272"/>
                    <a:pt x="2171" y="2088"/>
                    <a:pt x="2171" y="1964"/>
                  </a:cubicBezTo>
                  <a:lnTo>
                    <a:pt x="2171" y="1754"/>
                  </a:lnTo>
                  <a:cubicBezTo>
                    <a:pt x="2174" y="1658"/>
                    <a:pt x="2176" y="1587"/>
                    <a:pt x="2176" y="1543"/>
                  </a:cubicBezTo>
                  <a:cubicBezTo>
                    <a:pt x="2176" y="515"/>
                    <a:pt x="1936" y="0"/>
                    <a:pt x="1455" y="0"/>
                  </a:cubicBezTo>
                  <a:cubicBezTo>
                    <a:pt x="1454" y="0"/>
                    <a:pt x="1453" y="0"/>
                    <a:pt x="1453" y="0"/>
                  </a:cubicBezTo>
                  <a:cubicBezTo>
                    <a:pt x="1452" y="0"/>
                    <a:pt x="1451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0"/>
            <p:cNvSpPr/>
            <p:nvPr/>
          </p:nvSpPr>
          <p:spPr>
            <a:xfrm>
              <a:off x="2201041" y="2924603"/>
              <a:ext cx="66922" cy="92291"/>
            </a:xfrm>
            <a:custGeom>
              <a:avLst/>
              <a:gdLst/>
              <a:ahLst/>
              <a:cxnLst/>
              <a:rect l="l" t="t" r="r" b="b"/>
              <a:pathLst>
                <a:path w="2448" h="3376" extrusionOk="0">
                  <a:moveTo>
                    <a:pt x="316" y="0"/>
                  </a:moveTo>
                  <a:cubicBezTo>
                    <a:pt x="209" y="0"/>
                    <a:pt x="127" y="39"/>
                    <a:pt x="71" y="116"/>
                  </a:cubicBezTo>
                  <a:cubicBezTo>
                    <a:pt x="24" y="180"/>
                    <a:pt x="0" y="262"/>
                    <a:pt x="0" y="360"/>
                  </a:cubicBezTo>
                  <a:cubicBezTo>
                    <a:pt x="0" y="1575"/>
                    <a:pt x="357" y="2181"/>
                    <a:pt x="1069" y="2181"/>
                  </a:cubicBezTo>
                  <a:cubicBezTo>
                    <a:pt x="1340" y="2181"/>
                    <a:pt x="1574" y="2069"/>
                    <a:pt x="1771" y="1844"/>
                  </a:cubicBezTo>
                  <a:lnTo>
                    <a:pt x="1771" y="1844"/>
                  </a:lnTo>
                  <a:cubicBezTo>
                    <a:pt x="1699" y="2322"/>
                    <a:pt x="1545" y="2606"/>
                    <a:pt x="1310" y="2697"/>
                  </a:cubicBezTo>
                  <a:cubicBezTo>
                    <a:pt x="1268" y="2712"/>
                    <a:pt x="1225" y="2723"/>
                    <a:pt x="1180" y="2732"/>
                  </a:cubicBezTo>
                  <a:cubicBezTo>
                    <a:pt x="960" y="2785"/>
                    <a:pt x="850" y="2898"/>
                    <a:pt x="850" y="3070"/>
                  </a:cubicBezTo>
                  <a:cubicBezTo>
                    <a:pt x="848" y="3154"/>
                    <a:pt x="884" y="3236"/>
                    <a:pt x="949" y="3291"/>
                  </a:cubicBezTo>
                  <a:cubicBezTo>
                    <a:pt x="1011" y="3345"/>
                    <a:pt x="1091" y="3376"/>
                    <a:pt x="1172" y="3376"/>
                  </a:cubicBezTo>
                  <a:cubicBezTo>
                    <a:pt x="1174" y="3376"/>
                    <a:pt x="1176" y="3376"/>
                    <a:pt x="1177" y="3375"/>
                  </a:cubicBezTo>
                  <a:cubicBezTo>
                    <a:pt x="1355" y="3375"/>
                    <a:pt x="1528" y="3322"/>
                    <a:pt x="1674" y="3223"/>
                  </a:cubicBezTo>
                  <a:cubicBezTo>
                    <a:pt x="2012" y="3000"/>
                    <a:pt x="2236" y="2660"/>
                    <a:pt x="2346" y="2197"/>
                  </a:cubicBezTo>
                  <a:cubicBezTo>
                    <a:pt x="2414" y="1924"/>
                    <a:pt x="2447" y="1518"/>
                    <a:pt x="2447" y="979"/>
                  </a:cubicBezTo>
                  <a:cubicBezTo>
                    <a:pt x="2447" y="728"/>
                    <a:pt x="2434" y="544"/>
                    <a:pt x="2408" y="429"/>
                  </a:cubicBezTo>
                  <a:cubicBezTo>
                    <a:pt x="2354" y="196"/>
                    <a:pt x="2241" y="80"/>
                    <a:pt x="2071" y="80"/>
                  </a:cubicBezTo>
                  <a:cubicBezTo>
                    <a:pt x="1942" y="80"/>
                    <a:pt x="1850" y="136"/>
                    <a:pt x="1792" y="247"/>
                  </a:cubicBezTo>
                  <a:cubicBezTo>
                    <a:pt x="1766" y="298"/>
                    <a:pt x="1739" y="409"/>
                    <a:pt x="1708" y="577"/>
                  </a:cubicBezTo>
                  <a:cubicBezTo>
                    <a:pt x="1676" y="761"/>
                    <a:pt x="1617" y="938"/>
                    <a:pt x="1536" y="1105"/>
                  </a:cubicBezTo>
                  <a:cubicBezTo>
                    <a:pt x="1442" y="1298"/>
                    <a:pt x="1331" y="1428"/>
                    <a:pt x="1206" y="1494"/>
                  </a:cubicBezTo>
                  <a:cubicBezTo>
                    <a:pt x="1141" y="1531"/>
                    <a:pt x="1087" y="1550"/>
                    <a:pt x="1042" y="1550"/>
                  </a:cubicBezTo>
                  <a:cubicBezTo>
                    <a:pt x="1011" y="1550"/>
                    <a:pt x="973" y="1536"/>
                    <a:pt x="929" y="1508"/>
                  </a:cubicBezTo>
                  <a:cubicBezTo>
                    <a:pt x="797" y="1426"/>
                    <a:pt x="717" y="1252"/>
                    <a:pt x="690" y="984"/>
                  </a:cubicBezTo>
                  <a:cubicBezTo>
                    <a:pt x="671" y="766"/>
                    <a:pt x="653" y="546"/>
                    <a:pt x="634" y="326"/>
                  </a:cubicBezTo>
                  <a:cubicBezTo>
                    <a:pt x="592" y="109"/>
                    <a:pt x="485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70"/>
          <p:cNvGrpSpPr/>
          <p:nvPr/>
        </p:nvGrpSpPr>
        <p:grpSpPr>
          <a:xfrm>
            <a:off x="2579017" y="1532005"/>
            <a:ext cx="876878" cy="270067"/>
            <a:chOff x="2579017" y="1532005"/>
            <a:chExt cx="876878" cy="270067"/>
          </a:xfrm>
        </p:grpSpPr>
        <p:sp>
          <p:nvSpPr>
            <p:cNvPr id="1048" name="Google Shape;1048;p70"/>
            <p:cNvSpPr/>
            <p:nvPr/>
          </p:nvSpPr>
          <p:spPr>
            <a:xfrm>
              <a:off x="2579017" y="1532005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0"/>
                  </a:moveTo>
                  <a:cubicBezTo>
                    <a:pt x="2223" y="0"/>
                    <a:pt x="0" y="2223"/>
                    <a:pt x="0" y="4939"/>
                  </a:cubicBezTo>
                  <a:cubicBezTo>
                    <a:pt x="0" y="7655"/>
                    <a:pt x="2223" y="9878"/>
                    <a:pt x="4939" y="9878"/>
                  </a:cubicBezTo>
                  <a:lnTo>
                    <a:pt x="27137" y="9878"/>
                  </a:lnTo>
                  <a:cubicBezTo>
                    <a:pt x="29855" y="9878"/>
                    <a:pt x="32076" y="7655"/>
                    <a:pt x="32076" y="4939"/>
                  </a:cubicBezTo>
                  <a:cubicBezTo>
                    <a:pt x="32076" y="2223"/>
                    <a:pt x="29855" y="0"/>
                    <a:pt x="27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0"/>
            <p:cNvSpPr/>
            <p:nvPr/>
          </p:nvSpPr>
          <p:spPr>
            <a:xfrm>
              <a:off x="2711715" y="1625091"/>
              <a:ext cx="62138" cy="92264"/>
            </a:xfrm>
            <a:custGeom>
              <a:avLst/>
              <a:gdLst/>
              <a:ahLst/>
              <a:cxnLst/>
              <a:rect l="l" t="t" r="r" b="b"/>
              <a:pathLst>
                <a:path w="2273" h="3375" extrusionOk="0">
                  <a:moveTo>
                    <a:pt x="1331" y="1"/>
                  </a:moveTo>
                  <a:cubicBezTo>
                    <a:pt x="1326" y="1"/>
                    <a:pt x="1321" y="1"/>
                    <a:pt x="1316" y="1"/>
                  </a:cubicBezTo>
                  <a:cubicBezTo>
                    <a:pt x="1311" y="1"/>
                    <a:pt x="1307" y="1"/>
                    <a:pt x="1303" y="1"/>
                  </a:cubicBezTo>
                  <a:cubicBezTo>
                    <a:pt x="1071" y="1"/>
                    <a:pt x="845" y="66"/>
                    <a:pt x="649" y="191"/>
                  </a:cubicBezTo>
                  <a:cubicBezTo>
                    <a:pt x="416" y="341"/>
                    <a:pt x="298" y="541"/>
                    <a:pt x="298" y="791"/>
                  </a:cubicBezTo>
                  <a:cubicBezTo>
                    <a:pt x="298" y="1012"/>
                    <a:pt x="410" y="1250"/>
                    <a:pt x="632" y="1503"/>
                  </a:cubicBezTo>
                  <a:cubicBezTo>
                    <a:pt x="838" y="1701"/>
                    <a:pt x="1043" y="1900"/>
                    <a:pt x="1247" y="2101"/>
                  </a:cubicBezTo>
                  <a:cubicBezTo>
                    <a:pt x="1470" y="2321"/>
                    <a:pt x="1582" y="2501"/>
                    <a:pt x="1582" y="2644"/>
                  </a:cubicBezTo>
                  <a:cubicBezTo>
                    <a:pt x="1582" y="2707"/>
                    <a:pt x="1527" y="2739"/>
                    <a:pt x="1416" y="2739"/>
                  </a:cubicBezTo>
                  <a:cubicBezTo>
                    <a:pt x="1412" y="2739"/>
                    <a:pt x="1407" y="2739"/>
                    <a:pt x="1403" y="2739"/>
                  </a:cubicBezTo>
                  <a:cubicBezTo>
                    <a:pt x="1221" y="2739"/>
                    <a:pt x="1039" y="2714"/>
                    <a:pt x="863" y="2665"/>
                  </a:cubicBezTo>
                  <a:cubicBezTo>
                    <a:pt x="691" y="2614"/>
                    <a:pt x="554" y="2575"/>
                    <a:pt x="452" y="2543"/>
                  </a:cubicBezTo>
                  <a:lnTo>
                    <a:pt x="434" y="2533"/>
                  </a:lnTo>
                  <a:lnTo>
                    <a:pt x="434" y="2538"/>
                  </a:lnTo>
                  <a:cubicBezTo>
                    <a:pt x="393" y="2526"/>
                    <a:pt x="351" y="2519"/>
                    <a:pt x="308" y="2515"/>
                  </a:cubicBezTo>
                  <a:cubicBezTo>
                    <a:pt x="306" y="2515"/>
                    <a:pt x="305" y="2515"/>
                    <a:pt x="303" y="2515"/>
                  </a:cubicBezTo>
                  <a:cubicBezTo>
                    <a:pt x="223" y="2515"/>
                    <a:pt x="145" y="2548"/>
                    <a:pt x="90" y="2607"/>
                  </a:cubicBezTo>
                  <a:cubicBezTo>
                    <a:pt x="32" y="2666"/>
                    <a:pt x="1" y="2746"/>
                    <a:pt x="2" y="2828"/>
                  </a:cubicBezTo>
                  <a:cubicBezTo>
                    <a:pt x="2" y="2930"/>
                    <a:pt x="50" y="3019"/>
                    <a:pt x="147" y="3098"/>
                  </a:cubicBezTo>
                  <a:cubicBezTo>
                    <a:pt x="243" y="3176"/>
                    <a:pt x="441" y="3243"/>
                    <a:pt x="738" y="3302"/>
                  </a:cubicBezTo>
                  <a:cubicBezTo>
                    <a:pt x="990" y="3350"/>
                    <a:pt x="1198" y="3375"/>
                    <a:pt x="1362" y="3375"/>
                  </a:cubicBezTo>
                  <a:cubicBezTo>
                    <a:pt x="1585" y="3375"/>
                    <a:pt x="1777" y="3321"/>
                    <a:pt x="1936" y="3215"/>
                  </a:cubicBezTo>
                  <a:cubicBezTo>
                    <a:pt x="2126" y="3089"/>
                    <a:pt x="2220" y="2911"/>
                    <a:pt x="2220" y="2680"/>
                  </a:cubicBezTo>
                  <a:cubicBezTo>
                    <a:pt x="2220" y="2430"/>
                    <a:pt x="2110" y="2163"/>
                    <a:pt x="1889" y="1880"/>
                  </a:cubicBezTo>
                  <a:cubicBezTo>
                    <a:pt x="1787" y="1754"/>
                    <a:pt x="1577" y="1539"/>
                    <a:pt x="1260" y="1236"/>
                  </a:cubicBezTo>
                  <a:cubicBezTo>
                    <a:pt x="1038" y="1022"/>
                    <a:pt x="928" y="874"/>
                    <a:pt x="928" y="791"/>
                  </a:cubicBezTo>
                  <a:cubicBezTo>
                    <a:pt x="928" y="689"/>
                    <a:pt x="1057" y="638"/>
                    <a:pt x="1316" y="638"/>
                  </a:cubicBezTo>
                  <a:cubicBezTo>
                    <a:pt x="1437" y="638"/>
                    <a:pt x="1552" y="695"/>
                    <a:pt x="1662" y="808"/>
                  </a:cubicBezTo>
                  <a:cubicBezTo>
                    <a:pt x="1772" y="923"/>
                    <a:pt x="1871" y="980"/>
                    <a:pt x="1959" y="980"/>
                  </a:cubicBezTo>
                  <a:cubicBezTo>
                    <a:pt x="1961" y="980"/>
                    <a:pt x="1962" y="980"/>
                    <a:pt x="1964" y="980"/>
                  </a:cubicBezTo>
                  <a:cubicBezTo>
                    <a:pt x="2044" y="980"/>
                    <a:pt x="2123" y="947"/>
                    <a:pt x="2181" y="889"/>
                  </a:cubicBezTo>
                  <a:cubicBezTo>
                    <a:pt x="2239" y="832"/>
                    <a:pt x="2273" y="754"/>
                    <a:pt x="2271" y="672"/>
                  </a:cubicBezTo>
                  <a:cubicBezTo>
                    <a:pt x="2271" y="617"/>
                    <a:pt x="2259" y="562"/>
                    <a:pt x="2237" y="514"/>
                  </a:cubicBezTo>
                  <a:cubicBezTo>
                    <a:pt x="2161" y="342"/>
                    <a:pt x="2031" y="211"/>
                    <a:pt x="1845" y="120"/>
                  </a:cubicBezTo>
                  <a:cubicBezTo>
                    <a:pt x="1686" y="42"/>
                    <a:pt x="1510" y="1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0"/>
            <p:cNvSpPr/>
            <p:nvPr/>
          </p:nvSpPr>
          <p:spPr>
            <a:xfrm>
              <a:off x="2784927" y="1625091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8" y="643"/>
                  </a:moveTo>
                  <a:cubicBezTo>
                    <a:pt x="1446" y="647"/>
                    <a:pt x="1445" y="652"/>
                    <a:pt x="1443" y="656"/>
                  </a:cubicBezTo>
                  <a:cubicBezTo>
                    <a:pt x="1472" y="713"/>
                    <a:pt x="1495" y="808"/>
                    <a:pt x="1508" y="940"/>
                  </a:cubicBezTo>
                  <a:cubicBezTo>
                    <a:pt x="1510" y="985"/>
                    <a:pt x="1521" y="1084"/>
                    <a:pt x="1540" y="1237"/>
                  </a:cubicBezTo>
                  <a:lnTo>
                    <a:pt x="1540" y="2021"/>
                  </a:lnTo>
                  <a:cubicBezTo>
                    <a:pt x="1336" y="1895"/>
                    <a:pt x="1113" y="1804"/>
                    <a:pt x="880" y="1753"/>
                  </a:cubicBezTo>
                  <a:cubicBezTo>
                    <a:pt x="944" y="1511"/>
                    <a:pt x="1037" y="1278"/>
                    <a:pt x="1158" y="1060"/>
                  </a:cubicBezTo>
                  <a:cubicBezTo>
                    <a:pt x="1308" y="782"/>
                    <a:pt x="1405" y="643"/>
                    <a:pt x="1448" y="643"/>
                  </a:cubicBezTo>
                  <a:close/>
                  <a:moveTo>
                    <a:pt x="1454" y="1"/>
                  </a:moveTo>
                  <a:cubicBezTo>
                    <a:pt x="1234" y="1"/>
                    <a:pt x="1037" y="120"/>
                    <a:pt x="865" y="361"/>
                  </a:cubicBezTo>
                  <a:cubicBezTo>
                    <a:pt x="593" y="744"/>
                    <a:pt x="387" y="1170"/>
                    <a:pt x="259" y="1623"/>
                  </a:cubicBezTo>
                  <a:cubicBezTo>
                    <a:pt x="168" y="1942"/>
                    <a:pt x="83" y="2394"/>
                    <a:pt x="5" y="2982"/>
                  </a:cubicBezTo>
                  <a:cubicBezTo>
                    <a:pt x="3" y="3006"/>
                    <a:pt x="2" y="3026"/>
                    <a:pt x="2" y="3041"/>
                  </a:cubicBezTo>
                  <a:cubicBezTo>
                    <a:pt x="1" y="3128"/>
                    <a:pt x="32" y="3211"/>
                    <a:pt x="90" y="3275"/>
                  </a:cubicBezTo>
                  <a:cubicBezTo>
                    <a:pt x="145" y="3338"/>
                    <a:pt x="224" y="3375"/>
                    <a:pt x="307" y="3375"/>
                  </a:cubicBezTo>
                  <a:cubicBezTo>
                    <a:pt x="310" y="3375"/>
                    <a:pt x="313" y="3375"/>
                    <a:pt x="315" y="3375"/>
                  </a:cubicBezTo>
                  <a:cubicBezTo>
                    <a:pt x="448" y="3375"/>
                    <a:pt x="542" y="3319"/>
                    <a:pt x="595" y="3206"/>
                  </a:cubicBezTo>
                  <a:cubicBezTo>
                    <a:pt x="629" y="3141"/>
                    <a:pt x="651" y="3032"/>
                    <a:pt x="663" y="2878"/>
                  </a:cubicBezTo>
                  <a:cubicBezTo>
                    <a:pt x="696" y="2652"/>
                    <a:pt x="723" y="2484"/>
                    <a:pt x="744" y="2374"/>
                  </a:cubicBezTo>
                  <a:cubicBezTo>
                    <a:pt x="1192" y="2479"/>
                    <a:pt x="1470" y="2695"/>
                    <a:pt x="1579" y="3022"/>
                  </a:cubicBezTo>
                  <a:cubicBezTo>
                    <a:pt x="1625" y="3159"/>
                    <a:pt x="1656" y="3238"/>
                    <a:pt x="1674" y="3262"/>
                  </a:cubicBezTo>
                  <a:cubicBezTo>
                    <a:pt x="1721" y="3338"/>
                    <a:pt x="1798" y="3375"/>
                    <a:pt x="1907" y="3375"/>
                  </a:cubicBezTo>
                  <a:cubicBezTo>
                    <a:pt x="1992" y="3375"/>
                    <a:pt x="2074" y="3344"/>
                    <a:pt x="2137" y="3287"/>
                  </a:cubicBezTo>
                  <a:cubicBezTo>
                    <a:pt x="2204" y="3231"/>
                    <a:pt x="2242" y="3149"/>
                    <a:pt x="2240" y="3062"/>
                  </a:cubicBezTo>
                  <a:cubicBezTo>
                    <a:pt x="2240" y="2941"/>
                    <a:pt x="2229" y="2758"/>
                    <a:pt x="2206" y="2516"/>
                  </a:cubicBezTo>
                  <a:cubicBezTo>
                    <a:pt x="2183" y="2273"/>
                    <a:pt x="2172" y="2089"/>
                    <a:pt x="2172" y="1964"/>
                  </a:cubicBezTo>
                  <a:lnTo>
                    <a:pt x="2172" y="1756"/>
                  </a:lnTo>
                  <a:cubicBezTo>
                    <a:pt x="2175" y="1659"/>
                    <a:pt x="2177" y="1588"/>
                    <a:pt x="2177" y="1543"/>
                  </a:cubicBezTo>
                  <a:cubicBezTo>
                    <a:pt x="2177" y="514"/>
                    <a:pt x="1936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0"/>
            <p:cNvSpPr/>
            <p:nvPr/>
          </p:nvSpPr>
          <p:spPr>
            <a:xfrm>
              <a:off x="2856279" y="1623943"/>
              <a:ext cx="66703" cy="93412"/>
            </a:xfrm>
            <a:custGeom>
              <a:avLst/>
              <a:gdLst/>
              <a:ahLst/>
              <a:cxnLst/>
              <a:rect l="l" t="t" r="r" b="b"/>
              <a:pathLst>
                <a:path w="2440" h="3417" extrusionOk="0">
                  <a:moveTo>
                    <a:pt x="2008" y="0"/>
                  </a:moveTo>
                  <a:cubicBezTo>
                    <a:pt x="1866" y="0"/>
                    <a:pt x="1675" y="13"/>
                    <a:pt x="1434" y="38"/>
                  </a:cubicBezTo>
                  <a:cubicBezTo>
                    <a:pt x="1155" y="64"/>
                    <a:pt x="963" y="87"/>
                    <a:pt x="853" y="106"/>
                  </a:cubicBezTo>
                  <a:cubicBezTo>
                    <a:pt x="530" y="106"/>
                    <a:pt x="355" y="109"/>
                    <a:pt x="329" y="112"/>
                  </a:cubicBezTo>
                  <a:cubicBezTo>
                    <a:pt x="114" y="158"/>
                    <a:pt x="6" y="270"/>
                    <a:pt x="6" y="448"/>
                  </a:cubicBezTo>
                  <a:cubicBezTo>
                    <a:pt x="1" y="615"/>
                    <a:pt x="136" y="754"/>
                    <a:pt x="304" y="754"/>
                  </a:cubicBezTo>
                  <a:cubicBezTo>
                    <a:pt x="307" y="754"/>
                    <a:pt x="310" y="754"/>
                    <a:pt x="313" y="754"/>
                  </a:cubicBezTo>
                  <a:cubicBezTo>
                    <a:pt x="445" y="754"/>
                    <a:pt x="647" y="740"/>
                    <a:pt x="921" y="714"/>
                  </a:cubicBezTo>
                  <a:lnTo>
                    <a:pt x="921" y="1123"/>
                  </a:lnTo>
                  <a:cubicBezTo>
                    <a:pt x="919" y="1507"/>
                    <a:pt x="902" y="1954"/>
                    <a:pt x="866" y="2469"/>
                  </a:cubicBezTo>
                  <a:lnTo>
                    <a:pt x="866" y="3109"/>
                  </a:lnTo>
                  <a:cubicBezTo>
                    <a:pt x="863" y="3192"/>
                    <a:pt x="897" y="3271"/>
                    <a:pt x="957" y="3329"/>
                  </a:cubicBezTo>
                  <a:cubicBezTo>
                    <a:pt x="1014" y="3385"/>
                    <a:pt x="1091" y="3417"/>
                    <a:pt x="1172" y="3417"/>
                  </a:cubicBezTo>
                  <a:cubicBezTo>
                    <a:pt x="1175" y="3417"/>
                    <a:pt x="1178" y="3417"/>
                    <a:pt x="1181" y="3417"/>
                  </a:cubicBezTo>
                  <a:cubicBezTo>
                    <a:pt x="1405" y="3417"/>
                    <a:pt x="1518" y="3238"/>
                    <a:pt x="1518" y="2877"/>
                  </a:cubicBezTo>
                  <a:cubicBezTo>
                    <a:pt x="1518" y="2621"/>
                    <a:pt x="1529" y="2251"/>
                    <a:pt x="1551" y="1766"/>
                  </a:cubicBezTo>
                  <a:lnTo>
                    <a:pt x="1551" y="657"/>
                  </a:lnTo>
                  <a:cubicBezTo>
                    <a:pt x="1706" y="645"/>
                    <a:pt x="1861" y="640"/>
                    <a:pt x="2017" y="640"/>
                  </a:cubicBezTo>
                  <a:cubicBezTo>
                    <a:pt x="2298" y="640"/>
                    <a:pt x="2439" y="536"/>
                    <a:pt x="2439" y="330"/>
                  </a:cubicBezTo>
                  <a:cubicBezTo>
                    <a:pt x="2439" y="110"/>
                    <a:pt x="2295" y="0"/>
                    <a:pt x="2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0"/>
            <p:cNvSpPr/>
            <p:nvPr/>
          </p:nvSpPr>
          <p:spPr>
            <a:xfrm>
              <a:off x="2934028" y="1625064"/>
              <a:ext cx="63423" cy="92291"/>
            </a:xfrm>
            <a:custGeom>
              <a:avLst/>
              <a:gdLst/>
              <a:ahLst/>
              <a:cxnLst/>
              <a:rect l="l" t="t" r="r" b="b"/>
              <a:pathLst>
                <a:path w="2320" h="3376" extrusionOk="0">
                  <a:moveTo>
                    <a:pt x="1932" y="0"/>
                  </a:moveTo>
                  <a:cubicBezTo>
                    <a:pt x="1851" y="0"/>
                    <a:pt x="1772" y="37"/>
                    <a:pt x="1720" y="101"/>
                  </a:cubicBezTo>
                  <a:cubicBezTo>
                    <a:pt x="1666" y="164"/>
                    <a:pt x="1636" y="245"/>
                    <a:pt x="1637" y="329"/>
                  </a:cubicBezTo>
                  <a:cubicBezTo>
                    <a:pt x="1637" y="421"/>
                    <a:pt x="1645" y="556"/>
                    <a:pt x="1661" y="736"/>
                  </a:cubicBezTo>
                  <a:cubicBezTo>
                    <a:pt x="1676" y="915"/>
                    <a:pt x="1684" y="1049"/>
                    <a:pt x="1684" y="1141"/>
                  </a:cubicBezTo>
                  <a:cubicBezTo>
                    <a:pt x="1684" y="2210"/>
                    <a:pt x="1499" y="2745"/>
                    <a:pt x="1130" y="2745"/>
                  </a:cubicBezTo>
                  <a:cubicBezTo>
                    <a:pt x="802" y="2745"/>
                    <a:pt x="638" y="2341"/>
                    <a:pt x="638" y="1534"/>
                  </a:cubicBezTo>
                  <a:cubicBezTo>
                    <a:pt x="638" y="1177"/>
                    <a:pt x="657" y="908"/>
                    <a:pt x="693" y="724"/>
                  </a:cubicBezTo>
                  <a:cubicBezTo>
                    <a:pt x="731" y="496"/>
                    <a:pt x="751" y="363"/>
                    <a:pt x="751" y="326"/>
                  </a:cubicBezTo>
                  <a:cubicBezTo>
                    <a:pt x="752" y="242"/>
                    <a:pt x="720" y="160"/>
                    <a:pt x="660" y="99"/>
                  </a:cubicBezTo>
                  <a:cubicBezTo>
                    <a:pt x="605" y="36"/>
                    <a:pt x="525" y="0"/>
                    <a:pt x="442" y="0"/>
                  </a:cubicBezTo>
                  <a:cubicBezTo>
                    <a:pt x="441" y="0"/>
                    <a:pt x="439" y="0"/>
                    <a:pt x="438" y="0"/>
                  </a:cubicBezTo>
                  <a:cubicBezTo>
                    <a:pt x="310" y="0"/>
                    <a:pt x="208" y="73"/>
                    <a:pt x="132" y="218"/>
                  </a:cubicBezTo>
                  <a:cubicBezTo>
                    <a:pt x="44" y="386"/>
                    <a:pt x="0" y="817"/>
                    <a:pt x="0" y="1510"/>
                  </a:cubicBezTo>
                  <a:cubicBezTo>
                    <a:pt x="0" y="1988"/>
                    <a:pt x="62" y="2382"/>
                    <a:pt x="188" y="2692"/>
                  </a:cubicBezTo>
                  <a:cubicBezTo>
                    <a:pt x="373" y="3148"/>
                    <a:pt x="684" y="3376"/>
                    <a:pt x="1120" y="3376"/>
                  </a:cubicBezTo>
                  <a:cubicBezTo>
                    <a:pt x="1919" y="3376"/>
                    <a:pt x="2319" y="2552"/>
                    <a:pt x="2319" y="905"/>
                  </a:cubicBezTo>
                  <a:cubicBezTo>
                    <a:pt x="2319" y="633"/>
                    <a:pt x="2308" y="448"/>
                    <a:pt x="2287" y="350"/>
                  </a:cubicBezTo>
                  <a:cubicBezTo>
                    <a:pt x="2236" y="117"/>
                    <a:pt x="2121" y="0"/>
                    <a:pt x="1940" y="0"/>
                  </a:cubicBezTo>
                  <a:cubicBezTo>
                    <a:pt x="1938" y="0"/>
                    <a:pt x="1935" y="0"/>
                    <a:pt x="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0"/>
            <p:cNvSpPr/>
            <p:nvPr/>
          </p:nvSpPr>
          <p:spPr>
            <a:xfrm>
              <a:off x="3011450" y="1625119"/>
              <a:ext cx="65692" cy="92237"/>
            </a:xfrm>
            <a:custGeom>
              <a:avLst/>
              <a:gdLst/>
              <a:ahLst/>
              <a:cxnLst/>
              <a:rect l="l" t="t" r="r" b="b"/>
              <a:pathLst>
                <a:path w="2403" h="3374" extrusionOk="0">
                  <a:moveTo>
                    <a:pt x="961" y="637"/>
                  </a:moveTo>
                  <a:cubicBezTo>
                    <a:pt x="1151" y="677"/>
                    <a:pt x="1330" y="771"/>
                    <a:pt x="1498" y="923"/>
                  </a:cubicBezTo>
                  <a:cubicBezTo>
                    <a:pt x="1678" y="1082"/>
                    <a:pt x="1769" y="1242"/>
                    <a:pt x="1769" y="1405"/>
                  </a:cubicBezTo>
                  <a:cubicBezTo>
                    <a:pt x="1769" y="1691"/>
                    <a:pt x="1496" y="1917"/>
                    <a:pt x="951" y="2084"/>
                  </a:cubicBezTo>
                  <a:cubicBezTo>
                    <a:pt x="951" y="1361"/>
                    <a:pt x="955" y="878"/>
                    <a:pt x="961" y="638"/>
                  </a:cubicBezTo>
                  <a:lnTo>
                    <a:pt x="961" y="637"/>
                  </a:lnTo>
                  <a:close/>
                  <a:moveTo>
                    <a:pt x="845" y="1"/>
                  </a:moveTo>
                  <a:cubicBezTo>
                    <a:pt x="671" y="1"/>
                    <a:pt x="497" y="31"/>
                    <a:pt x="332" y="88"/>
                  </a:cubicBezTo>
                  <a:cubicBezTo>
                    <a:pt x="111" y="170"/>
                    <a:pt x="1" y="288"/>
                    <a:pt x="1" y="438"/>
                  </a:cubicBezTo>
                  <a:cubicBezTo>
                    <a:pt x="2" y="611"/>
                    <a:pt x="141" y="750"/>
                    <a:pt x="314" y="752"/>
                  </a:cubicBezTo>
                  <a:lnTo>
                    <a:pt x="285" y="752"/>
                  </a:lnTo>
                  <a:cubicBezTo>
                    <a:pt x="285" y="1385"/>
                    <a:pt x="267" y="1863"/>
                    <a:pt x="229" y="2181"/>
                  </a:cubicBezTo>
                  <a:lnTo>
                    <a:pt x="229" y="3066"/>
                  </a:lnTo>
                  <a:cubicBezTo>
                    <a:pt x="227" y="3149"/>
                    <a:pt x="262" y="3230"/>
                    <a:pt x="323" y="3286"/>
                  </a:cubicBezTo>
                  <a:cubicBezTo>
                    <a:pt x="380" y="3342"/>
                    <a:pt x="458" y="3374"/>
                    <a:pt x="538" y="3374"/>
                  </a:cubicBezTo>
                  <a:cubicBezTo>
                    <a:pt x="539" y="3374"/>
                    <a:pt x="541" y="3374"/>
                    <a:pt x="543" y="3374"/>
                  </a:cubicBezTo>
                  <a:cubicBezTo>
                    <a:pt x="763" y="3374"/>
                    <a:pt x="871" y="3222"/>
                    <a:pt x="867" y="2919"/>
                  </a:cubicBezTo>
                  <a:lnTo>
                    <a:pt x="867" y="2861"/>
                  </a:lnTo>
                  <a:cubicBezTo>
                    <a:pt x="1135" y="3037"/>
                    <a:pt x="1332" y="3175"/>
                    <a:pt x="1456" y="3277"/>
                  </a:cubicBezTo>
                  <a:cubicBezTo>
                    <a:pt x="1533" y="3334"/>
                    <a:pt x="1601" y="3363"/>
                    <a:pt x="1661" y="3363"/>
                  </a:cubicBezTo>
                  <a:cubicBezTo>
                    <a:pt x="1744" y="3363"/>
                    <a:pt x="1824" y="3332"/>
                    <a:pt x="1886" y="3277"/>
                  </a:cubicBezTo>
                  <a:cubicBezTo>
                    <a:pt x="1952" y="3222"/>
                    <a:pt x="1988" y="3141"/>
                    <a:pt x="1987" y="3056"/>
                  </a:cubicBezTo>
                  <a:cubicBezTo>
                    <a:pt x="1987" y="2912"/>
                    <a:pt x="1846" y="2738"/>
                    <a:pt x="1567" y="2534"/>
                  </a:cubicBezTo>
                  <a:cubicBezTo>
                    <a:pt x="2125" y="2293"/>
                    <a:pt x="2403" y="1921"/>
                    <a:pt x="2403" y="1418"/>
                  </a:cubicBezTo>
                  <a:cubicBezTo>
                    <a:pt x="2403" y="986"/>
                    <a:pt x="2249" y="637"/>
                    <a:pt x="1942" y="373"/>
                  </a:cubicBezTo>
                  <a:cubicBezTo>
                    <a:pt x="1650" y="124"/>
                    <a:pt x="1287" y="1"/>
                    <a:pt x="856" y="1"/>
                  </a:cubicBezTo>
                  <a:cubicBezTo>
                    <a:pt x="852" y="1"/>
                    <a:pt x="849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0"/>
            <p:cNvSpPr/>
            <p:nvPr/>
          </p:nvSpPr>
          <p:spPr>
            <a:xfrm>
              <a:off x="3090238" y="1625091"/>
              <a:ext cx="64954" cy="92264"/>
            </a:xfrm>
            <a:custGeom>
              <a:avLst/>
              <a:gdLst/>
              <a:ahLst/>
              <a:cxnLst/>
              <a:rect l="l" t="t" r="r" b="b"/>
              <a:pathLst>
                <a:path w="2376" h="3375" extrusionOk="0">
                  <a:moveTo>
                    <a:pt x="816" y="657"/>
                  </a:moveTo>
                  <a:cubicBezTo>
                    <a:pt x="1010" y="657"/>
                    <a:pt x="1181" y="694"/>
                    <a:pt x="1332" y="767"/>
                  </a:cubicBezTo>
                  <a:cubicBezTo>
                    <a:pt x="1503" y="850"/>
                    <a:pt x="1620" y="961"/>
                    <a:pt x="1681" y="1104"/>
                  </a:cubicBezTo>
                  <a:cubicBezTo>
                    <a:pt x="1722" y="1200"/>
                    <a:pt x="1742" y="1328"/>
                    <a:pt x="1742" y="1486"/>
                  </a:cubicBezTo>
                  <a:cubicBezTo>
                    <a:pt x="1742" y="1717"/>
                    <a:pt x="1625" y="1961"/>
                    <a:pt x="1390" y="2217"/>
                  </a:cubicBezTo>
                  <a:cubicBezTo>
                    <a:pt x="1155" y="2473"/>
                    <a:pt x="925" y="2639"/>
                    <a:pt x="702" y="2716"/>
                  </a:cubicBezTo>
                  <a:lnTo>
                    <a:pt x="700" y="2716"/>
                  </a:lnTo>
                  <a:cubicBezTo>
                    <a:pt x="700" y="2177"/>
                    <a:pt x="713" y="1759"/>
                    <a:pt x="736" y="1462"/>
                  </a:cubicBezTo>
                  <a:cubicBezTo>
                    <a:pt x="759" y="1129"/>
                    <a:pt x="785" y="861"/>
                    <a:pt x="816" y="657"/>
                  </a:cubicBezTo>
                  <a:close/>
                  <a:moveTo>
                    <a:pt x="700" y="1"/>
                  </a:moveTo>
                  <a:cubicBezTo>
                    <a:pt x="483" y="1"/>
                    <a:pt x="334" y="12"/>
                    <a:pt x="253" y="35"/>
                  </a:cubicBezTo>
                  <a:cubicBezTo>
                    <a:pt x="85" y="84"/>
                    <a:pt x="1" y="190"/>
                    <a:pt x="1" y="354"/>
                  </a:cubicBezTo>
                  <a:cubicBezTo>
                    <a:pt x="1" y="482"/>
                    <a:pt x="62" y="574"/>
                    <a:pt x="182" y="628"/>
                  </a:cubicBezTo>
                  <a:cubicBezTo>
                    <a:pt x="127" y="1186"/>
                    <a:pt x="93" y="1604"/>
                    <a:pt x="77" y="1884"/>
                  </a:cubicBezTo>
                  <a:cubicBezTo>
                    <a:pt x="45" y="2335"/>
                    <a:pt x="31" y="2617"/>
                    <a:pt x="31" y="2732"/>
                  </a:cubicBezTo>
                  <a:cubicBezTo>
                    <a:pt x="31" y="2899"/>
                    <a:pt x="60" y="3038"/>
                    <a:pt x="122" y="3151"/>
                  </a:cubicBezTo>
                  <a:cubicBezTo>
                    <a:pt x="205" y="3300"/>
                    <a:pt x="335" y="3375"/>
                    <a:pt x="513" y="3375"/>
                  </a:cubicBezTo>
                  <a:cubicBezTo>
                    <a:pt x="938" y="3375"/>
                    <a:pt x="1357" y="3155"/>
                    <a:pt x="1769" y="2715"/>
                  </a:cubicBezTo>
                  <a:cubicBezTo>
                    <a:pt x="2173" y="2284"/>
                    <a:pt x="2376" y="1855"/>
                    <a:pt x="2376" y="1430"/>
                  </a:cubicBezTo>
                  <a:cubicBezTo>
                    <a:pt x="2376" y="974"/>
                    <a:pt x="2202" y="616"/>
                    <a:pt x="1855" y="354"/>
                  </a:cubicBezTo>
                  <a:cubicBezTo>
                    <a:pt x="1544" y="118"/>
                    <a:pt x="1159" y="1"/>
                    <a:pt x="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0"/>
            <p:cNvSpPr/>
            <p:nvPr/>
          </p:nvSpPr>
          <p:spPr>
            <a:xfrm>
              <a:off x="3163777" y="1625091"/>
              <a:ext cx="61263" cy="92264"/>
            </a:xfrm>
            <a:custGeom>
              <a:avLst/>
              <a:gdLst/>
              <a:ahLst/>
              <a:cxnLst/>
              <a:rect l="l" t="t" r="r" b="b"/>
              <a:pathLst>
                <a:path w="2241" h="3375" extrusionOk="0">
                  <a:moveTo>
                    <a:pt x="1445" y="643"/>
                  </a:moveTo>
                  <a:cubicBezTo>
                    <a:pt x="1445" y="647"/>
                    <a:pt x="1443" y="652"/>
                    <a:pt x="1442" y="656"/>
                  </a:cubicBezTo>
                  <a:cubicBezTo>
                    <a:pt x="1472" y="713"/>
                    <a:pt x="1493" y="808"/>
                    <a:pt x="1508" y="940"/>
                  </a:cubicBezTo>
                  <a:cubicBezTo>
                    <a:pt x="1509" y="985"/>
                    <a:pt x="1519" y="1084"/>
                    <a:pt x="1539" y="1237"/>
                  </a:cubicBezTo>
                  <a:lnTo>
                    <a:pt x="1537" y="2021"/>
                  </a:lnTo>
                  <a:cubicBezTo>
                    <a:pt x="1335" y="1895"/>
                    <a:pt x="1112" y="1804"/>
                    <a:pt x="879" y="1753"/>
                  </a:cubicBezTo>
                  <a:cubicBezTo>
                    <a:pt x="942" y="1511"/>
                    <a:pt x="1035" y="1278"/>
                    <a:pt x="1156" y="1060"/>
                  </a:cubicBezTo>
                  <a:cubicBezTo>
                    <a:pt x="1308" y="782"/>
                    <a:pt x="1403" y="643"/>
                    <a:pt x="1445" y="643"/>
                  </a:cubicBezTo>
                  <a:close/>
                  <a:moveTo>
                    <a:pt x="1452" y="1"/>
                  </a:moveTo>
                  <a:cubicBezTo>
                    <a:pt x="1233" y="1"/>
                    <a:pt x="1037" y="120"/>
                    <a:pt x="864" y="361"/>
                  </a:cubicBezTo>
                  <a:cubicBezTo>
                    <a:pt x="590" y="744"/>
                    <a:pt x="387" y="1170"/>
                    <a:pt x="257" y="1623"/>
                  </a:cubicBezTo>
                  <a:cubicBezTo>
                    <a:pt x="167" y="1942"/>
                    <a:pt x="82" y="2394"/>
                    <a:pt x="4" y="2982"/>
                  </a:cubicBezTo>
                  <a:cubicBezTo>
                    <a:pt x="1" y="3006"/>
                    <a:pt x="1" y="3026"/>
                    <a:pt x="1" y="3041"/>
                  </a:cubicBezTo>
                  <a:cubicBezTo>
                    <a:pt x="0" y="3128"/>
                    <a:pt x="31" y="3211"/>
                    <a:pt x="90" y="3275"/>
                  </a:cubicBezTo>
                  <a:cubicBezTo>
                    <a:pt x="144" y="3338"/>
                    <a:pt x="222" y="3375"/>
                    <a:pt x="306" y="3375"/>
                  </a:cubicBezTo>
                  <a:cubicBezTo>
                    <a:pt x="309" y="3375"/>
                    <a:pt x="312" y="3375"/>
                    <a:pt x="315" y="3375"/>
                  </a:cubicBezTo>
                  <a:cubicBezTo>
                    <a:pt x="448" y="3375"/>
                    <a:pt x="541" y="3319"/>
                    <a:pt x="594" y="3206"/>
                  </a:cubicBezTo>
                  <a:cubicBezTo>
                    <a:pt x="626" y="3141"/>
                    <a:pt x="650" y="3032"/>
                    <a:pt x="663" y="2878"/>
                  </a:cubicBezTo>
                  <a:cubicBezTo>
                    <a:pt x="695" y="2652"/>
                    <a:pt x="722" y="2484"/>
                    <a:pt x="742" y="2374"/>
                  </a:cubicBezTo>
                  <a:cubicBezTo>
                    <a:pt x="1189" y="2479"/>
                    <a:pt x="1469" y="2695"/>
                    <a:pt x="1578" y="3022"/>
                  </a:cubicBezTo>
                  <a:cubicBezTo>
                    <a:pt x="1623" y="3159"/>
                    <a:pt x="1656" y="3238"/>
                    <a:pt x="1673" y="3262"/>
                  </a:cubicBezTo>
                  <a:cubicBezTo>
                    <a:pt x="1720" y="3338"/>
                    <a:pt x="1797" y="3375"/>
                    <a:pt x="1905" y="3375"/>
                  </a:cubicBezTo>
                  <a:cubicBezTo>
                    <a:pt x="1991" y="3375"/>
                    <a:pt x="2073" y="3344"/>
                    <a:pt x="2136" y="3287"/>
                  </a:cubicBezTo>
                  <a:cubicBezTo>
                    <a:pt x="2204" y="3231"/>
                    <a:pt x="2241" y="3149"/>
                    <a:pt x="2240" y="3062"/>
                  </a:cubicBezTo>
                  <a:cubicBezTo>
                    <a:pt x="2240" y="2941"/>
                    <a:pt x="2227" y="2758"/>
                    <a:pt x="2205" y="2516"/>
                  </a:cubicBezTo>
                  <a:cubicBezTo>
                    <a:pt x="2182" y="2273"/>
                    <a:pt x="2170" y="2089"/>
                    <a:pt x="2171" y="1964"/>
                  </a:cubicBezTo>
                  <a:lnTo>
                    <a:pt x="2171" y="1756"/>
                  </a:lnTo>
                  <a:cubicBezTo>
                    <a:pt x="2174" y="1659"/>
                    <a:pt x="2175" y="1588"/>
                    <a:pt x="2175" y="1543"/>
                  </a:cubicBezTo>
                  <a:cubicBezTo>
                    <a:pt x="2175" y="514"/>
                    <a:pt x="1934" y="1"/>
                    <a:pt x="14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0"/>
            <p:cNvSpPr/>
            <p:nvPr/>
          </p:nvSpPr>
          <p:spPr>
            <a:xfrm>
              <a:off x="3237672" y="1625091"/>
              <a:ext cx="66922" cy="92319"/>
            </a:xfrm>
            <a:custGeom>
              <a:avLst/>
              <a:gdLst/>
              <a:ahLst/>
              <a:cxnLst/>
              <a:rect l="l" t="t" r="r" b="b"/>
              <a:pathLst>
                <a:path w="2448" h="3377" extrusionOk="0">
                  <a:moveTo>
                    <a:pt x="316" y="1"/>
                  </a:moveTo>
                  <a:cubicBezTo>
                    <a:pt x="209" y="1"/>
                    <a:pt x="128" y="39"/>
                    <a:pt x="71" y="116"/>
                  </a:cubicBezTo>
                  <a:cubicBezTo>
                    <a:pt x="24" y="181"/>
                    <a:pt x="0" y="262"/>
                    <a:pt x="0" y="361"/>
                  </a:cubicBezTo>
                  <a:cubicBezTo>
                    <a:pt x="0" y="1575"/>
                    <a:pt x="357" y="2182"/>
                    <a:pt x="1070" y="2182"/>
                  </a:cubicBezTo>
                  <a:cubicBezTo>
                    <a:pt x="1340" y="2182"/>
                    <a:pt x="1574" y="2069"/>
                    <a:pt x="1771" y="1845"/>
                  </a:cubicBezTo>
                  <a:lnTo>
                    <a:pt x="1771" y="1845"/>
                  </a:lnTo>
                  <a:cubicBezTo>
                    <a:pt x="1699" y="2322"/>
                    <a:pt x="1545" y="2607"/>
                    <a:pt x="1310" y="2698"/>
                  </a:cubicBezTo>
                  <a:cubicBezTo>
                    <a:pt x="1268" y="2712"/>
                    <a:pt x="1224" y="2725"/>
                    <a:pt x="1181" y="2732"/>
                  </a:cubicBezTo>
                  <a:cubicBezTo>
                    <a:pt x="961" y="2786"/>
                    <a:pt x="850" y="2899"/>
                    <a:pt x="850" y="3070"/>
                  </a:cubicBezTo>
                  <a:cubicBezTo>
                    <a:pt x="848" y="3155"/>
                    <a:pt x="885" y="3236"/>
                    <a:pt x="950" y="3292"/>
                  </a:cubicBezTo>
                  <a:cubicBezTo>
                    <a:pt x="1013" y="3346"/>
                    <a:pt x="1094" y="3376"/>
                    <a:pt x="1178" y="3376"/>
                  </a:cubicBezTo>
                  <a:cubicBezTo>
                    <a:pt x="1356" y="3375"/>
                    <a:pt x="1529" y="3323"/>
                    <a:pt x="1675" y="3223"/>
                  </a:cubicBezTo>
                  <a:cubicBezTo>
                    <a:pt x="2014" y="3001"/>
                    <a:pt x="2236" y="2659"/>
                    <a:pt x="2347" y="2198"/>
                  </a:cubicBezTo>
                  <a:cubicBezTo>
                    <a:pt x="2414" y="1925"/>
                    <a:pt x="2447" y="1518"/>
                    <a:pt x="2447" y="980"/>
                  </a:cubicBezTo>
                  <a:cubicBezTo>
                    <a:pt x="2447" y="729"/>
                    <a:pt x="2434" y="545"/>
                    <a:pt x="2407" y="429"/>
                  </a:cubicBezTo>
                  <a:cubicBezTo>
                    <a:pt x="2354" y="197"/>
                    <a:pt x="2242" y="80"/>
                    <a:pt x="2071" y="80"/>
                  </a:cubicBezTo>
                  <a:cubicBezTo>
                    <a:pt x="1941" y="80"/>
                    <a:pt x="1849" y="136"/>
                    <a:pt x="1792" y="248"/>
                  </a:cubicBezTo>
                  <a:cubicBezTo>
                    <a:pt x="1767" y="300"/>
                    <a:pt x="1739" y="410"/>
                    <a:pt x="1708" y="577"/>
                  </a:cubicBezTo>
                  <a:cubicBezTo>
                    <a:pt x="1675" y="760"/>
                    <a:pt x="1618" y="939"/>
                    <a:pt x="1536" y="1106"/>
                  </a:cubicBezTo>
                  <a:cubicBezTo>
                    <a:pt x="1442" y="1298"/>
                    <a:pt x="1332" y="1429"/>
                    <a:pt x="1207" y="1495"/>
                  </a:cubicBezTo>
                  <a:cubicBezTo>
                    <a:pt x="1142" y="1532"/>
                    <a:pt x="1086" y="1550"/>
                    <a:pt x="1042" y="1550"/>
                  </a:cubicBezTo>
                  <a:cubicBezTo>
                    <a:pt x="1012" y="1550"/>
                    <a:pt x="973" y="1537"/>
                    <a:pt x="929" y="1508"/>
                  </a:cubicBezTo>
                  <a:cubicBezTo>
                    <a:pt x="797" y="1426"/>
                    <a:pt x="717" y="1252"/>
                    <a:pt x="691" y="985"/>
                  </a:cubicBezTo>
                  <a:lnTo>
                    <a:pt x="634" y="326"/>
                  </a:lnTo>
                  <a:cubicBezTo>
                    <a:pt x="592" y="109"/>
                    <a:pt x="485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70"/>
          <p:cNvGrpSpPr/>
          <p:nvPr/>
        </p:nvGrpSpPr>
        <p:grpSpPr>
          <a:xfrm>
            <a:off x="2579017" y="1858503"/>
            <a:ext cx="876878" cy="270067"/>
            <a:chOff x="2579017" y="1858503"/>
            <a:chExt cx="876878" cy="270067"/>
          </a:xfrm>
        </p:grpSpPr>
        <p:sp>
          <p:nvSpPr>
            <p:cNvPr id="1058" name="Google Shape;1058;p70"/>
            <p:cNvSpPr/>
            <p:nvPr/>
          </p:nvSpPr>
          <p:spPr>
            <a:xfrm>
              <a:off x="2579017" y="1858503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1"/>
                  </a:moveTo>
                  <a:cubicBezTo>
                    <a:pt x="2223" y="1"/>
                    <a:pt x="0" y="2223"/>
                    <a:pt x="0" y="4940"/>
                  </a:cubicBezTo>
                  <a:cubicBezTo>
                    <a:pt x="0" y="7655"/>
                    <a:pt x="2223" y="9878"/>
                    <a:pt x="4939" y="9878"/>
                  </a:cubicBezTo>
                  <a:lnTo>
                    <a:pt x="27137" y="9878"/>
                  </a:lnTo>
                  <a:cubicBezTo>
                    <a:pt x="29855" y="9878"/>
                    <a:pt x="32076" y="7655"/>
                    <a:pt x="32076" y="4940"/>
                  </a:cubicBezTo>
                  <a:cubicBezTo>
                    <a:pt x="32076" y="2223"/>
                    <a:pt x="29854" y="1"/>
                    <a:pt x="27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0"/>
            <p:cNvSpPr/>
            <p:nvPr/>
          </p:nvSpPr>
          <p:spPr>
            <a:xfrm>
              <a:off x="2782029" y="1949976"/>
              <a:ext cx="62165" cy="92264"/>
            </a:xfrm>
            <a:custGeom>
              <a:avLst/>
              <a:gdLst/>
              <a:ahLst/>
              <a:cxnLst/>
              <a:rect l="l" t="t" r="r" b="b"/>
              <a:pathLst>
                <a:path w="2274" h="3375" extrusionOk="0">
                  <a:moveTo>
                    <a:pt x="1332" y="0"/>
                  </a:moveTo>
                  <a:cubicBezTo>
                    <a:pt x="1327" y="0"/>
                    <a:pt x="1321" y="0"/>
                    <a:pt x="1316" y="0"/>
                  </a:cubicBezTo>
                  <a:cubicBezTo>
                    <a:pt x="1312" y="0"/>
                    <a:pt x="1308" y="0"/>
                    <a:pt x="1303" y="0"/>
                  </a:cubicBezTo>
                  <a:cubicBezTo>
                    <a:pt x="1072" y="0"/>
                    <a:pt x="845" y="66"/>
                    <a:pt x="649" y="190"/>
                  </a:cubicBezTo>
                  <a:cubicBezTo>
                    <a:pt x="415" y="341"/>
                    <a:pt x="298" y="541"/>
                    <a:pt x="298" y="791"/>
                  </a:cubicBezTo>
                  <a:cubicBezTo>
                    <a:pt x="298" y="1012"/>
                    <a:pt x="409" y="1249"/>
                    <a:pt x="633" y="1502"/>
                  </a:cubicBezTo>
                  <a:cubicBezTo>
                    <a:pt x="838" y="1699"/>
                    <a:pt x="1043" y="1899"/>
                    <a:pt x="1248" y="2101"/>
                  </a:cubicBezTo>
                  <a:cubicBezTo>
                    <a:pt x="1470" y="2319"/>
                    <a:pt x="1582" y="2501"/>
                    <a:pt x="1582" y="2644"/>
                  </a:cubicBezTo>
                  <a:cubicBezTo>
                    <a:pt x="1582" y="2707"/>
                    <a:pt x="1526" y="2738"/>
                    <a:pt x="1417" y="2738"/>
                  </a:cubicBezTo>
                  <a:cubicBezTo>
                    <a:pt x="1412" y="2738"/>
                    <a:pt x="1408" y="2738"/>
                    <a:pt x="1403" y="2738"/>
                  </a:cubicBezTo>
                  <a:cubicBezTo>
                    <a:pt x="1220" y="2738"/>
                    <a:pt x="1040" y="2713"/>
                    <a:pt x="864" y="2664"/>
                  </a:cubicBezTo>
                  <a:cubicBezTo>
                    <a:pt x="691" y="2614"/>
                    <a:pt x="553" y="2574"/>
                    <a:pt x="451" y="2543"/>
                  </a:cubicBezTo>
                  <a:lnTo>
                    <a:pt x="435" y="2533"/>
                  </a:lnTo>
                  <a:lnTo>
                    <a:pt x="435" y="2538"/>
                  </a:lnTo>
                  <a:cubicBezTo>
                    <a:pt x="393" y="2526"/>
                    <a:pt x="351" y="2518"/>
                    <a:pt x="307" y="2514"/>
                  </a:cubicBezTo>
                  <a:cubicBezTo>
                    <a:pt x="306" y="2514"/>
                    <a:pt x="304" y="2514"/>
                    <a:pt x="303" y="2514"/>
                  </a:cubicBezTo>
                  <a:cubicBezTo>
                    <a:pt x="222" y="2514"/>
                    <a:pt x="146" y="2548"/>
                    <a:pt x="90" y="2606"/>
                  </a:cubicBezTo>
                  <a:cubicBezTo>
                    <a:pt x="32" y="2665"/>
                    <a:pt x="0" y="2746"/>
                    <a:pt x="1" y="2828"/>
                  </a:cubicBezTo>
                  <a:cubicBezTo>
                    <a:pt x="1" y="2930"/>
                    <a:pt x="50" y="3019"/>
                    <a:pt x="147" y="3097"/>
                  </a:cubicBezTo>
                  <a:cubicBezTo>
                    <a:pt x="244" y="3176"/>
                    <a:pt x="440" y="3243"/>
                    <a:pt x="737" y="3301"/>
                  </a:cubicBezTo>
                  <a:cubicBezTo>
                    <a:pt x="989" y="3350"/>
                    <a:pt x="1198" y="3374"/>
                    <a:pt x="1361" y="3374"/>
                  </a:cubicBezTo>
                  <a:cubicBezTo>
                    <a:pt x="1586" y="3374"/>
                    <a:pt x="1777" y="3321"/>
                    <a:pt x="1935" y="3214"/>
                  </a:cubicBezTo>
                  <a:cubicBezTo>
                    <a:pt x="2125" y="3089"/>
                    <a:pt x="2221" y="2910"/>
                    <a:pt x="2221" y="2678"/>
                  </a:cubicBezTo>
                  <a:cubicBezTo>
                    <a:pt x="2221" y="2430"/>
                    <a:pt x="2110" y="2163"/>
                    <a:pt x="1889" y="1878"/>
                  </a:cubicBezTo>
                  <a:cubicBezTo>
                    <a:pt x="1787" y="1753"/>
                    <a:pt x="1577" y="1539"/>
                    <a:pt x="1260" y="1236"/>
                  </a:cubicBezTo>
                  <a:cubicBezTo>
                    <a:pt x="1039" y="1022"/>
                    <a:pt x="927" y="874"/>
                    <a:pt x="927" y="791"/>
                  </a:cubicBezTo>
                  <a:cubicBezTo>
                    <a:pt x="927" y="689"/>
                    <a:pt x="1058" y="638"/>
                    <a:pt x="1316" y="638"/>
                  </a:cubicBezTo>
                  <a:cubicBezTo>
                    <a:pt x="1437" y="638"/>
                    <a:pt x="1552" y="695"/>
                    <a:pt x="1662" y="808"/>
                  </a:cubicBezTo>
                  <a:cubicBezTo>
                    <a:pt x="1772" y="922"/>
                    <a:pt x="1870" y="980"/>
                    <a:pt x="1959" y="980"/>
                  </a:cubicBezTo>
                  <a:cubicBezTo>
                    <a:pt x="1960" y="980"/>
                    <a:pt x="1962" y="980"/>
                    <a:pt x="1963" y="980"/>
                  </a:cubicBezTo>
                  <a:cubicBezTo>
                    <a:pt x="2045" y="980"/>
                    <a:pt x="2123" y="946"/>
                    <a:pt x="2180" y="889"/>
                  </a:cubicBezTo>
                  <a:cubicBezTo>
                    <a:pt x="2240" y="832"/>
                    <a:pt x="2273" y="753"/>
                    <a:pt x="2272" y="671"/>
                  </a:cubicBezTo>
                  <a:cubicBezTo>
                    <a:pt x="2272" y="617"/>
                    <a:pt x="2259" y="562"/>
                    <a:pt x="2237" y="514"/>
                  </a:cubicBezTo>
                  <a:cubicBezTo>
                    <a:pt x="2161" y="342"/>
                    <a:pt x="2031" y="212"/>
                    <a:pt x="1846" y="120"/>
                  </a:cubicBezTo>
                  <a:cubicBezTo>
                    <a:pt x="1686" y="41"/>
                    <a:pt x="1511" y="0"/>
                    <a:pt x="1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0"/>
            <p:cNvSpPr/>
            <p:nvPr/>
          </p:nvSpPr>
          <p:spPr>
            <a:xfrm>
              <a:off x="2858439" y="1949921"/>
              <a:ext cx="63450" cy="92319"/>
            </a:xfrm>
            <a:custGeom>
              <a:avLst/>
              <a:gdLst/>
              <a:ahLst/>
              <a:cxnLst/>
              <a:rect l="l" t="t" r="r" b="b"/>
              <a:pathLst>
                <a:path w="2321" h="3377" extrusionOk="0">
                  <a:moveTo>
                    <a:pt x="1933" y="1"/>
                  </a:moveTo>
                  <a:cubicBezTo>
                    <a:pt x="1851" y="1"/>
                    <a:pt x="1773" y="38"/>
                    <a:pt x="1720" y="102"/>
                  </a:cubicBezTo>
                  <a:cubicBezTo>
                    <a:pt x="1667" y="165"/>
                    <a:pt x="1637" y="246"/>
                    <a:pt x="1637" y="329"/>
                  </a:cubicBezTo>
                  <a:cubicBezTo>
                    <a:pt x="1637" y="421"/>
                    <a:pt x="1646" y="558"/>
                    <a:pt x="1661" y="737"/>
                  </a:cubicBezTo>
                  <a:cubicBezTo>
                    <a:pt x="1677" y="916"/>
                    <a:pt x="1684" y="1050"/>
                    <a:pt x="1684" y="1141"/>
                  </a:cubicBezTo>
                  <a:cubicBezTo>
                    <a:pt x="1684" y="2211"/>
                    <a:pt x="1500" y="2745"/>
                    <a:pt x="1131" y="2745"/>
                  </a:cubicBezTo>
                  <a:cubicBezTo>
                    <a:pt x="803" y="2745"/>
                    <a:pt x="639" y="2341"/>
                    <a:pt x="639" y="1535"/>
                  </a:cubicBezTo>
                  <a:cubicBezTo>
                    <a:pt x="639" y="1178"/>
                    <a:pt x="656" y="908"/>
                    <a:pt x="692" y="724"/>
                  </a:cubicBezTo>
                  <a:cubicBezTo>
                    <a:pt x="732" y="497"/>
                    <a:pt x="752" y="364"/>
                    <a:pt x="752" y="327"/>
                  </a:cubicBezTo>
                  <a:cubicBezTo>
                    <a:pt x="752" y="242"/>
                    <a:pt x="720" y="160"/>
                    <a:pt x="661" y="99"/>
                  </a:cubicBezTo>
                  <a:cubicBezTo>
                    <a:pt x="605" y="37"/>
                    <a:pt x="526" y="1"/>
                    <a:pt x="443" y="1"/>
                  </a:cubicBezTo>
                  <a:cubicBezTo>
                    <a:pt x="442" y="1"/>
                    <a:pt x="440" y="1"/>
                    <a:pt x="439" y="1"/>
                  </a:cubicBezTo>
                  <a:cubicBezTo>
                    <a:pt x="310" y="1"/>
                    <a:pt x="208" y="73"/>
                    <a:pt x="132" y="219"/>
                  </a:cubicBezTo>
                  <a:cubicBezTo>
                    <a:pt x="45" y="386"/>
                    <a:pt x="0" y="818"/>
                    <a:pt x="0" y="1511"/>
                  </a:cubicBezTo>
                  <a:cubicBezTo>
                    <a:pt x="0" y="1988"/>
                    <a:pt x="64" y="2382"/>
                    <a:pt x="189" y="2693"/>
                  </a:cubicBezTo>
                  <a:cubicBezTo>
                    <a:pt x="373" y="3149"/>
                    <a:pt x="684" y="3376"/>
                    <a:pt x="1121" y="3376"/>
                  </a:cubicBezTo>
                  <a:cubicBezTo>
                    <a:pt x="1920" y="3376"/>
                    <a:pt x="2320" y="2552"/>
                    <a:pt x="2320" y="906"/>
                  </a:cubicBezTo>
                  <a:cubicBezTo>
                    <a:pt x="2320" y="634"/>
                    <a:pt x="2309" y="448"/>
                    <a:pt x="2287" y="350"/>
                  </a:cubicBezTo>
                  <a:cubicBezTo>
                    <a:pt x="2237" y="118"/>
                    <a:pt x="2122" y="1"/>
                    <a:pt x="1941" y="1"/>
                  </a:cubicBezTo>
                  <a:cubicBezTo>
                    <a:pt x="1939" y="1"/>
                    <a:pt x="1936" y="1"/>
                    <a:pt x="1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0"/>
            <p:cNvSpPr/>
            <p:nvPr/>
          </p:nvSpPr>
          <p:spPr>
            <a:xfrm>
              <a:off x="2935997" y="1949976"/>
              <a:ext cx="69137" cy="92592"/>
            </a:xfrm>
            <a:custGeom>
              <a:avLst/>
              <a:gdLst/>
              <a:ahLst/>
              <a:cxnLst/>
              <a:rect l="l" t="t" r="r" b="b"/>
              <a:pathLst>
                <a:path w="2529" h="3387" extrusionOk="0">
                  <a:moveTo>
                    <a:pt x="2003" y="0"/>
                  </a:moveTo>
                  <a:cubicBezTo>
                    <a:pt x="1922" y="0"/>
                    <a:pt x="1844" y="35"/>
                    <a:pt x="1789" y="96"/>
                  </a:cubicBezTo>
                  <a:cubicBezTo>
                    <a:pt x="1732" y="157"/>
                    <a:pt x="1701" y="238"/>
                    <a:pt x="1702" y="321"/>
                  </a:cubicBezTo>
                  <a:cubicBezTo>
                    <a:pt x="1702" y="484"/>
                    <a:pt x="1733" y="730"/>
                    <a:pt x="1796" y="1060"/>
                  </a:cubicBezTo>
                  <a:cubicBezTo>
                    <a:pt x="1858" y="1390"/>
                    <a:pt x="1891" y="1640"/>
                    <a:pt x="1891" y="1809"/>
                  </a:cubicBezTo>
                  <a:cubicBezTo>
                    <a:pt x="1889" y="1997"/>
                    <a:pt x="1867" y="2185"/>
                    <a:pt x="1822" y="2368"/>
                  </a:cubicBezTo>
                  <a:cubicBezTo>
                    <a:pt x="1758" y="2630"/>
                    <a:pt x="1665" y="2761"/>
                    <a:pt x="1543" y="2761"/>
                  </a:cubicBezTo>
                  <a:cubicBezTo>
                    <a:pt x="1384" y="2761"/>
                    <a:pt x="1266" y="2475"/>
                    <a:pt x="1185" y="1901"/>
                  </a:cubicBezTo>
                  <a:cubicBezTo>
                    <a:pt x="1139" y="1584"/>
                    <a:pt x="1107" y="1221"/>
                    <a:pt x="1088" y="811"/>
                  </a:cubicBezTo>
                  <a:cubicBezTo>
                    <a:pt x="1088" y="533"/>
                    <a:pt x="1082" y="366"/>
                    <a:pt x="1067" y="308"/>
                  </a:cubicBezTo>
                  <a:cubicBezTo>
                    <a:pt x="1022" y="103"/>
                    <a:pt x="913" y="0"/>
                    <a:pt x="742" y="0"/>
                  </a:cubicBezTo>
                  <a:cubicBezTo>
                    <a:pt x="621" y="0"/>
                    <a:pt x="524" y="71"/>
                    <a:pt x="450" y="213"/>
                  </a:cubicBezTo>
                  <a:cubicBezTo>
                    <a:pt x="315" y="466"/>
                    <a:pt x="203" y="931"/>
                    <a:pt x="116" y="1607"/>
                  </a:cubicBezTo>
                  <a:cubicBezTo>
                    <a:pt x="40" y="2170"/>
                    <a:pt x="3" y="2657"/>
                    <a:pt x="3" y="3067"/>
                  </a:cubicBezTo>
                  <a:cubicBezTo>
                    <a:pt x="0" y="3150"/>
                    <a:pt x="34" y="3230"/>
                    <a:pt x="94" y="3287"/>
                  </a:cubicBezTo>
                  <a:cubicBezTo>
                    <a:pt x="151" y="3345"/>
                    <a:pt x="230" y="3376"/>
                    <a:pt x="311" y="3376"/>
                  </a:cubicBezTo>
                  <a:cubicBezTo>
                    <a:pt x="313" y="3376"/>
                    <a:pt x="314" y="3376"/>
                    <a:pt x="316" y="3376"/>
                  </a:cubicBezTo>
                  <a:cubicBezTo>
                    <a:pt x="546" y="3376"/>
                    <a:pt x="662" y="3184"/>
                    <a:pt x="662" y="2800"/>
                  </a:cubicBezTo>
                  <a:cubicBezTo>
                    <a:pt x="662" y="2687"/>
                    <a:pt x="665" y="2575"/>
                    <a:pt x="672" y="2463"/>
                  </a:cubicBezTo>
                  <a:cubicBezTo>
                    <a:pt x="862" y="3080"/>
                    <a:pt x="1156" y="3387"/>
                    <a:pt x="1555" y="3387"/>
                  </a:cubicBezTo>
                  <a:cubicBezTo>
                    <a:pt x="1759" y="3387"/>
                    <a:pt x="1939" y="3300"/>
                    <a:pt x="2096" y="3126"/>
                  </a:cubicBezTo>
                  <a:cubicBezTo>
                    <a:pt x="2220" y="2993"/>
                    <a:pt x="2319" y="2823"/>
                    <a:pt x="2395" y="2618"/>
                  </a:cubicBezTo>
                  <a:cubicBezTo>
                    <a:pt x="2485" y="2359"/>
                    <a:pt x="2528" y="2088"/>
                    <a:pt x="2526" y="1816"/>
                  </a:cubicBezTo>
                  <a:cubicBezTo>
                    <a:pt x="2526" y="1756"/>
                    <a:pt x="2497" y="1467"/>
                    <a:pt x="2441" y="947"/>
                  </a:cubicBezTo>
                  <a:cubicBezTo>
                    <a:pt x="2403" y="609"/>
                    <a:pt x="2378" y="418"/>
                    <a:pt x="2365" y="371"/>
                  </a:cubicBezTo>
                  <a:cubicBezTo>
                    <a:pt x="2301" y="123"/>
                    <a:pt x="2183" y="0"/>
                    <a:pt x="2008" y="0"/>
                  </a:cubicBezTo>
                  <a:cubicBezTo>
                    <a:pt x="2006" y="0"/>
                    <a:pt x="2005" y="0"/>
                    <a:pt x="2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0"/>
            <p:cNvSpPr/>
            <p:nvPr/>
          </p:nvSpPr>
          <p:spPr>
            <a:xfrm>
              <a:off x="3019952" y="1949949"/>
              <a:ext cx="64927" cy="92291"/>
            </a:xfrm>
            <a:custGeom>
              <a:avLst/>
              <a:gdLst/>
              <a:ahLst/>
              <a:cxnLst/>
              <a:rect l="l" t="t" r="r" b="b"/>
              <a:pathLst>
                <a:path w="2375" h="3376" extrusionOk="0">
                  <a:moveTo>
                    <a:pt x="816" y="657"/>
                  </a:moveTo>
                  <a:cubicBezTo>
                    <a:pt x="1008" y="657"/>
                    <a:pt x="1181" y="695"/>
                    <a:pt x="1331" y="768"/>
                  </a:cubicBezTo>
                  <a:cubicBezTo>
                    <a:pt x="1502" y="850"/>
                    <a:pt x="1618" y="962"/>
                    <a:pt x="1679" y="1105"/>
                  </a:cubicBezTo>
                  <a:cubicBezTo>
                    <a:pt x="1720" y="1201"/>
                    <a:pt x="1742" y="1327"/>
                    <a:pt x="1742" y="1486"/>
                  </a:cubicBezTo>
                  <a:cubicBezTo>
                    <a:pt x="1740" y="1718"/>
                    <a:pt x="1623" y="1961"/>
                    <a:pt x="1389" y="2217"/>
                  </a:cubicBezTo>
                  <a:cubicBezTo>
                    <a:pt x="1154" y="2473"/>
                    <a:pt x="925" y="2638"/>
                    <a:pt x="700" y="2716"/>
                  </a:cubicBezTo>
                  <a:cubicBezTo>
                    <a:pt x="700" y="2177"/>
                    <a:pt x="712" y="1760"/>
                    <a:pt x="735" y="1463"/>
                  </a:cubicBezTo>
                  <a:cubicBezTo>
                    <a:pt x="757" y="1130"/>
                    <a:pt x="785" y="861"/>
                    <a:pt x="816" y="657"/>
                  </a:cubicBezTo>
                  <a:close/>
                  <a:moveTo>
                    <a:pt x="700" y="0"/>
                  </a:moveTo>
                  <a:cubicBezTo>
                    <a:pt x="481" y="0"/>
                    <a:pt x="332" y="12"/>
                    <a:pt x="253" y="36"/>
                  </a:cubicBezTo>
                  <a:cubicBezTo>
                    <a:pt x="84" y="85"/>
                    <a:pt x="0" y="190"/>
                    <a:pt x="0" y="354"/>
                  </a:cubicBezTo>
                  <a:cubicBezTo>
                    <a:pt x="0" y="482"/>
                    <a:pt x="60" y="574"/>
                    <a:pt x="182" y="629"/>
                  </a:cubicBezTo>
                  <a:cubicBezTo>
                    <a:pt x="127" y="1187"/>
                    <a:pt x="91" y="1604"/>
                    <a:pt x="75" y="1884"/>
                  </a:cubicBezTo>
                  <a:cubicBezTo>
                    <a:pt x="44" y="2335"/>
                    <a:pt x="29" y="2617"/>
                    <a:pt x="29" y="2732"/>
                  </a:cubicBezTo>
                  <a:cubicBezTo>
                    <a:pt x="29" y="2899"/>
                    <a:pt x="60" y="3039"/>
                    <a:pt x="121" y="3152"/>
                  </a:cubicBezTo>
                  <a:cubicBezTo>
                    <a:pt x="204" y="3301"/>
                    <a:pt x="335" y="3375"/>
                    <a:pt x="511" y="3375"/>
                  </a:cubicBezTo>
                  <a:cubicBezTo>
                    <a:pt x="937" y="3375"/>
                    <a:pt x="1356" y="3155"/>
                    <a:pt x="1768" y="2716"/>
                  </a:cubicBezTo>
                  <a:cubicBezTo>
                    <a:pt x="2172" y="2284"/>
                    <a:pt x="2374" y="1856"/>
                    <a:pt x="2374" y="1430"/>
                  </a:cubicBezTo>
                  <a:cubicBezTo>
                    <a:pt x="2374" y="974"/>
                    <a:pt x="2200" y="616"/>
                    <a:pt x="1853" y="354"/>
                  </a:cubicBezTo>
                  <a:cubicBezTo>
                    <a:pt x="1543" y="118"/>
                    <a:pt x="1157" y="0"/>
                    <a:pt x="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0"/>
            <p:cNvSpPr/>
            <p:nvPr/>
          </p:nvSpPr>
          <p:spPr>
            <a:xfrm>
              <a:off x="3093464" y="1949976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6" y="643"/>
                  </a:moveTo>
                  <a:cubicBezTo>
                    <a:pt x="1446" y="647"/>
                    <a:pt x="1444" y="650"/>
                    <a:pt x="1442" y="654"/>
                  </a:cubicBezTo>
                  <a:cubicBezTo>
                    <a:pt x="1472" y="712"/>
                    <a:pt x="1493" y="808"/>
                    <a:pt x="1508" y="940"/>
                  </a:cubicBezTo>
                  <a:cubicBezTo>
                    <a:pt x="1510" y="985"/>
                    <a:pt x="1519" y="1084"/>
                    <a:pt x="1539" y="1236"/>
                  </a:cubicBezTo>
                  <a:lnTo>
                    <a:pt x="1538" y="2020"/>
                  </a:lnTo>
                  <a:cubicBezTo>
                    <a:pt x="1336" y="1894"/>
                    <a:pt x="1113" y="1804"/>
                    <a:pt x="879" y="1753"/>
                  </a:cubicBezTo>
                  <a:cubicBezTo>
                    <a:pt x="943" y="1510"/>
                    <a:pt x="1036" y="1278"/>
                    <a:pt x="1157" y="1059"/>
                  </a:cubicBezTo>
                  <a:cubicBezTo>
                    <a:pt x="1308" y="782"/>
                    <a:pt x="1404" y="643"/>
                    <a:pt x="1446" y="643"/>
                  </a:cubicBezTo>
                  <a:close/>
                  <a:moveTo>
                    <a:pt x="1449" y="0"/>
                  </a:moveTo>
                  <a:cubicBezTo>
                    <a:pt x="1232" y="0"/>
                    <a:pt x="1036" y="121"/>
                    <a:pt x="865" y="361"/>
                  </a:cubicBezTo>
                  <a:cubicBezTo>
                    <a:pt x="591" y="743"/>
                    <a:pt x="387" y="1170"/>
                    <a:pt x="258" y="1622"/>
                  </a:cubicBezTo>
                  <a:cubicBezTo>
                    <a:pt x="167" y="1942"/>
                    <a:pt x="83" y="2394"/>
                    <a:pt x="4" y="2982"/>
                  </a:cubicBezTo>
                  <a:cubicBezTo>
                    <a:pt x="2" y="3005"/>
                    <a:pt x="2" y="3025"/>
                    <a:pt x="2" y="3040"/>
                  </a:cubicBezTo>
                  <a:cubicBezTo>
                    <a:pt x="1" y="3127"/>
                    <a:pt x="32" y="3210"/>
                    <a:pt x="90" y="3275"/>
                  </a:cubicBezTo>
                  <a:cubicBezTo>
                    <a:pt x="144" y="3338"/>
                    <a:pt x="223" y="3375"/>
                    <a:pt x="307" y="3375"/>
                  </a:cubicBezTo>
                  <a:cubicBezTo>
                    <a:pt x="310" y="3375"/>
                    <a:pt x="312" y="3375"/>
                    <a:pt x="315" y="3374"/>
                  </a:cubicBezTo>
                  <a:cubicBezTo>
                    <a:pt x="448" y="3374"/>
                    <a:pt x="541" y="3317"/>
                    <a:pt x="595" y="3204"/>
                  </a:cubicBezTo>
                  <a:cubicBezTo>
                    <a:pt x="627" y="3141"/>
                    <a:pt x="651" y="3031"/>
                    <a:pt x="663" y="2877"/>
                  </a:cubicBezTo>
                  <a:cubicBezTo>
                    <a:pt x="695" y="2651"/>
                    <a:pt x="722" y="2483"/>
                    <a:pt x="743" y="2374"/>
                  </a:cubicBezTo>
                  <a:cubicBezTo>
                    <a:pt x="1190" y="2478"/>
                    <a:pt x="1469" y="2695"/>
                    <a:pt x="1579" y="3022"/>
                  </a:cubicBezTo>
                  <a:cubicBezTo>
                    <a:pt x="1625" y="3158"/>
                    <a:pt x="1656" y="3238"/>
                    <a:pt x="1674" y="3261"/>
                  </a:cubicBezTo>
                  <a:cubicBezTo>
                    <a:pt x="1721" y="3337"/>
                    <a:pt x="1798" y="3374"/>
                    <a:pt x="1906" y="3374"/>
                  </a:cubicBezTo>
                  <a:cubicBezTo>
                    <a:pt x="1992" y="3374"/>
                    <a:pt x="2074" y="3343"/>
                    <a:pt x="2137" y="3287"/>
                  </a:cubicBezTo>
                  <a:cubicBezTo>
                    <a:pt x="2204" y="3232"/>
                    <a:pt x="2242" y="3148"/>
                    <a:pt x="2239" y="3063"/>
                  </a:cubicBezTo>
                  <a:cubicBezTo>
                    <a:pt x="2239" y="2941"/>
                    <a:pt x="2228" y="2759"/>
                    <a:pt x="2205" y="2516"/>
                  </a:cubicBezTo>
                  <a:cubicBezTo>
                    <a:pt x="2183" y="2272"/>
                    <a:pt x="2171" y="2089"/>
                    <a:pt x="2171" y="1965"/>
                  </a:cubicBezTo>
                  <a:lnTo>
                    <a:pt x="2171" y="1754"/>
                  </a:lnTo>
                  <a:cubicBezTo>
                    <a:pt x="2174" y="1658"/>
                    <a:pt x="2176" y="1587"/>
                    <a:pt x="2176" y="1543"/>
                  </a:cubicBezTo>
                  <a:cubicBezTo>
                    <a:pt x="2176" y="514"/>
                    <a:pt x="1935" y="0"/>
                    <a:pt x="1452" y="0"/>
                  </a:cubicBezTo>
                  <a:cubicBezTo>
                    <a:pt x="1451" y="0"/>
                    <a:pt x="1450" y="0"/>
                    <a:pt x="1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0"/>
            <p:cNvSpPr/>
            <p:nvPr/>
          </p:nvSpPr>
          <p:spPr>
            <a:xfrm>
              <a:off x="3167358" y="1949976"/>
              <a:ext cx="66922" cy="92264"/>
            </a:xfrm>
            <a:custGeom>
              <a:avLst/>
              <a:gdLst/>
              <a:ahLst/>
              <a:cxnLst/>
              <a:rect l="l" t="t" r="r" b="b"/>
              <a:pathLst>
                <a:path w="2448" h="3375" extrusionOk="0">
                  <a:moveTo>
                    <a:pt x="317" y="0"/>
                  </a:moveTo>
                  <a:cubicBezTo>
                    <a:pt x="210" y="0"/>
                    <a:pt x="129" y="38"/>
                    <a:pt x="72" y="115"/>
                  </a:cubicBezTo>
                  <a:cubicBezTo>
                    <a:pt x="24" y="179"/>
                    <a:pt x="1" y="261"/>
                    <a:pt x="1" y="359"/>
                  </a:cubicBezTo>
                  <a:cubicBezTo>
                    <a:pt x="1" y="1574"/>
                    <a:pt x="358" y="2180"/>
                    <a:pt x="1071" y="2180"/>
                  </a:cubicBezTo>
                  <a:cubicBezTo>
                    <a:pt x="1341" y="2180"/>
                    <a:pt x="1574" y="2068"/>
                    <a:pt x="1772" y="1843"/>
                  </a:cubicBezTo>
                  <a:lnTo>
                    <a:pt x="1772" y="1843"/>
                  </a:lnTo>
                  <a:cubicBezTo>
                    <a:pt x="1700" y="2321"/>
                    <a:pt x="1547" y="2605"/>
                    <a:pt x="1311" y="2696"/>
                  </a:cubicBezTo>
                  <a:cubicBezTo>
                    <a:pt x="1268" y="2711"/>
                    <a:pt x="1225" y="2723"/>
                    <a:pt x="1181" y="2732"/>
                  </a:cubicBezTo>
                  <a:cubicBezTo>
                    <a:pt x="962" y="2784"/>
                    <a:pt x="851" y="2897"/>
                    <a:pt x="851" y="3069"/>
                  </a:cubicBezTo>
                  <a:cubicBezTo>
                    <a:pt x="848" y="3153"/>
                    <a:pt x="886" y="3235"/>
                    <a:pt x="950" y="3290"/>
                  </a:cubicBezTo>
                  <a:cubicBezTo>
                    <a:pt x="1012" y="3344"/>
                    <a:pt x="1091" y="3374"/>
                    <a:pt x="1174" y="3374"/>
                  </a:cubicBezTo>
                  <a:cubicBezTo>
                    <a:pt x="1176" y="3374"/>
                    <a:pt x="1177" y="3374"/>
                    <a:pt x="1179" y="3374"/>
                  </a:cubicBezTo>
                  <a:cubicBezTo>
                    <a:pt x="1357" y="3374"/>
                    <a:pt x="1529" y="3321"/>
                    <a:pt x="1676" y="3222"/>
                  </a:cubicBezTo>
                  <a:cubicBezTo>
                    <a:pt x="2013" y="3000"/>
                    <a:pt x="2237" y="2659"/>
                    <a:pt x="2347" y="2196"/>
                  </a:cubicBezTo>
                  <a:cubicBezTo>
                    <a:pt x="2414" y="1923"/>
                    <a:pt x="2448" y="1518"/>
                    <a:pt x="2448" y="978"/>
                  </a:cubicBezTo>
                  <a:cubicBezTo>
                    <a:pt x="2448" y="727"/>
                    <a:pt x="2435" y="545"/>
                    <a:pt x="2408" y="428"/>
                  </a:cubicBezTo>
                  <a:cubicBezTo>
                    <a:pt x="2355" y="195"/>
                    <a:pt x="2243" y="80"/>
                    <a:pt x="2071" y="79"/>
                  </a:cubicBezTo>
                  <a:cubicBezTo>
                    <a:pt x="1942" y="80"/>
                    <a:pt x="1850" y="134"/>
                    <a:pt x="1793" y="246"/>
                  </a:cubicBezTo>
                  <a:cubicBezTo>
                    <a:pt x="1768" y="299"/>
                    <a:pt x="1740" y="408"/>
                    <a:pt x="1708" y="576"/>
                  </a:cubicBezTo>
                  <a:cubicBezTo>
                    <a:pt x="1676" y="760"/>
                    <a:pt x="1619" y="937"/>
                    <a:pt x="1537" y="1104"/>
                  </a:cubicBezTo>
                  <a:cubicBezTo>
                    <a:pt x="1442" y="1298"/>
                    <a:pt x="1333" y="1427"/>
                    <a:pt x="1208" y="1493"/>
                  </a:cubicBezTo>
                  <a:cubicBezTo>
                    <a:pt x="1143" y="1530"/>
                    <a:pt x="1088" y="1549"/>
                    <a:pt x="1042" y="1549"/>
                  </a:cubicBezTo>
                  <a:cubicBezTo>
                    <a:pt x="1012" y="1549"/>
                    <a:pt x="975" y="1535"/>
                    <a:pt x="929" y="1507"/>
                  </a:cubicBezTo>
                  <a:cubicBezTo>
                    <a:pt x="797" y="1426"/>
                    <a:pt x="718" y="1251"/>
                    <a:pt x="692" y="985"/>
                  </a:cubicBezTo>
                  <a:lnTo>
                    <a:pt x="635" y="325"/>
                  </a:lnTo>
                  <a:cubicBezTo>
                    <a:pt x="592" y="108"/>
                    <a:pt x="487" y="0"/>
                    <a:pt x="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70"/>
          <p:cNvGrpSpPr/>
          <p:nvPr/>
        </p:nvGrpSpPr>
        <p:grpSpPr>
          <a:xfrm>
            <a:off x="2579017" y="2185001"/>
            <a:ext cx="876878" cy="270067"/>
            <a:chOff x="2579017" y="2185001"/>
            <a:chExt cx="876878" cy="270067"/>
          </a:xfrm>
        </p:grpSpPr>
        <p:sp>
          <p:nvSpPr>
            <p:cNvPr id="1066" name="Google Shape;1066;p70"/>
            <p:cNvSpPr/>
            <p:nvPr/>
          </p:nvSpPr>
          <p:spPr>
            <a:xfrm>
              <a:off x="2579017" y="2185001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1"/>
                  </a:moveTo>
                  <a:cubicBezTo>
                    <a:pt x="2223" y="1"/>
                    <a:pt x="0" y="2223"/>
                    <a:pt x="0" y="4940"/>
                  </a:cubicBezTo>
                  <a:cubicBezTo>
                    <a:pt x="0" y="7655"/>
                    <a:pt x="2223" y="9879"/>
                    <a:pt x="4939" y="9879"/>
                  </a:cubicBezTo>
                  <a:lnTo>
                    <a:pt x="27137" y="9879"/>
                  </a:lnTo>
                  <a:cubicBezTo>
                    <a:pt x="29855" y="9879"/>
                    <a:pt x="32076" y="7655"/>
                    <a:pt x="32076" y="4940"/>
                  </a:cubicBezTo>
                  <a:cubicBezTo>
                    <a:pt x="32076" y="2223"/>
                    <a:pt x="29854" y="1"/>
                    <a:pt x="27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0"/>
            <p:cNvSpPr/>
            <p:nvPr/>
          </p:nvSpPr>
          <p:spPr>
            <a:xfrm>
              <a:off x="2673388" y="2274751"/>
              <a:ext cx="42127" cy="94916"/>
            </a:xfrm>
            <a:custGeom>
              <a:avLst/>
              <a:gdLst/>
              <a:ahLst/>
              <a:cxnLst/>
              <a:rect l="l" t="t" r="r" b="b"/>
              <a:pathLst>
                <a:path w="1541" h="3472" extrusionOk="0">
                  <a:moveTo>
                    <a:pt x="668" y="0"/>
                  </a:moveTo>
                  <a:cubicBezTo>
                    <a:pt x="225" y="0"/>
                    <a:pt x="2" y="122"/>
                    <a:pt x="2" y="364"/>
                  </a:cubicBezTo>
                  <a:cubicBezTo>
                    <a:pt x="1" y="449"/>
                    <a:pt x="36" y="530"/>
                    <a:pt x="99" y="586"/>
                  </a:cubicBezTo>
                  <a:cubicBezTo>
                    <a:pt x="158" y="643"/>
                    <a:pt x="237" y="675"/>
                    <a:pt x="318" y="675"/>
                  </a:cubicBezTo>
                  <a:cubicBezTo>
                    <a:pt x="320" y="675"/>
                    <a:pt x="321" y="675"/>
                    <a:pt x="323" y="675"/>
                  </a:cubicBezTo>
                  <a:cubicBezTo>
                    <a:pt x="359" y="675"/>
                    <a:pt x="395" y="672"/>
                    <a:pt x="431" y="666"/>
                  </a:cubicBezTo>
                  <a:lnTo>
                    <a:pt x="431" y="666"/>
                  </a:lnTo>
                  <a:cubicBezTo>
                    <a:pt x="400" y="1178"/>
                    <a:pt x="385" y="1587"/>
                    <a:pt x="385" y="1895"/>
                  </a:cubicBezTo>
                  <a:cubicBezTo>
                    <a:pt x="385" y="2066"/>
                    <a:pt x="395" y="2368"/>
                    <a:pt x="416" y="2804"/>
                  </a:cubicBezTo>
                  <a:cubicBezTo>
                    <a:pt x="170" y="2861"/>
                    <a:pt x="46" y="2977"/>
                    <a:pt x="46" y="3151"/>
                  </a:cubicBezTo>
                  <a:cubicBezTo>
                    <a:pt x="47" y="3231"/>
                    <a:pt x="75" y="3310"/>
                    <a:pt x="129" y="3371"/>
                  </a:cubicBezTo>
                  <a:cubicBezTo>
                    <a:pt x="179" y="3434"/>
                    <a:pt x="256" y="3471"/>
                    <a:pt x="336" y="3471"/>
                  </a:cubicBezTo>
                  <a:cubicBezTo>
                    <a:pt x="338" y="3471"/>
                    <a:pt x="339" y="3471"/>
                    <a:pt x="340" y="3471"/>
                  </a:cubicBezTo>
                  <a:cubicBezTo>
                    <a:pt x="382" y="3471"/>
                    <a:pt x="458" y="3458"/>
                    <a:pt x="566" y="3432"/>
                  </a:cubicBezTo>
                  <a:cubicBezTo>
                    <a:pt x="692" y="3403"/>
                    <a:pt x="773" y="3386"/>
                    <a:pt x="806" y="3379"/>
                  </a:cubicBezTo>
                  <a:cubicBezTo>
                    <a:pt x="1003" y="3349"/>
                    <a:pt x="1124" y="3325"/>
                    <a:pt x="1169" y="3306"/>
                  </a:cubicBezTo>
                  <a:cubicBezTo>
                    <a:pt x="1295" y="3256"/>
                    <a:pt x="1358" y="3158"/>
                    <a:pt x="1358" y="3014"/>
                  </a:cubicBezTo>
                  <a:cubicBezTo>
                    <a:pt x="1359" y="2932"/>
                    <a:pt x="1326" y="2852"/>
                    <a:pt x="1264" y="2796"/>
                  </a:cubicBezTo>
                  <a:cubicBezTo>
                    <a:pt x="1205" y="2745"/>
                    <a:pt x="1126" y="2716"/>
                    <a:pt x="1024" y="2707"/>
                  </a:cubicBezTo>
                  <a:lnTo>
                    <a:pt x="1022" y="1827"/>
                  </a:lnTo>
                  <a:cubicBezTo>
                    <a:pt x="1022" y="1611"/>
                    <a:pt x="1039" y="1218"/>
                    <a:pt x="1071" y="650"/>
                  </a:cubicBezTo>
                  <a:cubicBezTo>
                    <a:pt x="1122" y="656"/>
                    <a:pt x="1172" y="661"/>
                    <a:pt x="1223" y="661"/>
                  </a:cubicBezTo>
                  <a:cubicBezTo>
                    <a:pt x="1397" y="659"/>
                    <a:pt x="1537" y="520"/>
                    <a:pt x="1541" y="346"/>
                  </a:cubicBezTo>
                  <a:cubicBezTo>
                    <a:pt x="1541" y="147"/>
                    <a:pt x="1384" y="34"/>
                    <a:pt x="1071" y="6"/>
                  </a:cubicBezTo>
                  <a:cubicBezTo>
                    <a:pt x="998" y="3"/>
                    <a:pt x="863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0"/>
            <p:cNvSpPr/>
            <p:nvPr/>
          </p:nvSpPr>
          <p:spPr>
            <a:xfrm>
              <a:off x="2729868" y="2274806"/>
              <a:ext cx="86387" cy="92319"/>
            </a:xfrm>
            <a:custGeom>
              <a:avLst/>
              <a:gdLst/>
              <a:ahLst/>
              <a:cxnLst/>
              <a:rect l="l" t="t" r="r" b="b"/>
              <a:pathLst>
                <a:path w="3160" h="3377" extrusionOk="0">
                  <a:moveTo>
                    <a:pt x="2329" y="1"/>
                  </a:moveTo>
                  <a:cubicBezTo>
                    <a:pt x="2227" y="1"/>
                    <a:pt x="2132" y="54"/>
                    <a:pt x="2078" y="140"/>
                  </a:cubicBezTo>
                  <a:cubicBezTo>
                    <a:pt x="2046" y="192"/>
                    <a:pt x="2011" y="286"/>
                    <a:pt x="1975" y="423"/>
                  </a:cubicBezTo>
                  <a:cubicBezTo>
                    <a:pt x="1892" y="693"/>
                    <a:pt x="1829" y="894"/>
                    <a:pt x="1784" y="1028"/>
                  </a:cubicBezTo>
                  <a:cubicBezTo>
                    <a:pt x="1728" y="1225"/>
                    <a:pt x="1663" y="1480"/>
                    <a:pt x="1591" y="1793"/>
                  </a:cubicBezTo>
                  <a:cubicBezTo>
                    <a:pt x="1473" y="1301"/>
                    <a:pt x="1385" y="871"/>
                    <a:pt x="1326" y="503"/>
                  </a:cubicBezTo>
                  <a:cubicBezTo>
                    <a:pt x="1300" y="347"/>
                    <a:pt x="1272" y="238"/>
                    <a:pt x="1242" y="173"/>
                  </a:cubicBezTo>
                  <a:cubicBezTo>
                    <a:pt x="1182" y="59"/>
                    <a:pt x="1093" y="2"/>
                    <a:pt x="974" y="2"/>
                  </a:cubicBezTo>
                  <a:cubicBezTo>
                    <a:pt x="801" y="2"/>
                    <a:pt x="680" y="115"/>
                    <a:pt x="612" y="344"/>
                  </a:cubicBezTo>
                  <a:cubicBezTo>
                    <a:pt x="517" y="680"/>
                    <a:pt x="450" y="934"/>
                    <a:pt x="411" y="1102"/>
                  </a:cubicBezTo>
                  <a:cubicBezTo>
                    <a:pt x="352" y="1329"/>
                    <a:pt x="275" y="1655"/>
                    <a:pt x="181" y="2079"/>
                  </a:cubicBezTo>
                  <a:cubicBezTo>
                    <a:pt x="61" y="2633"/>
                    <a:pt x="2" y="2958"/>
                    <a:pt x="2" y="3057"/>
                  </a:cubicBezTo>
                  <a:cubicBezTo>
                    <a:pt x="0" y="3139"/>
                    <a:pt x="31" y="3218"/>
                    <a:pt x="87" y="3279"/>
                  </a:cubicBezTo>
                  <a:cubicBezTo>
                    <a:pt x="139" y="3340"/>
                    <a:pt x="216" y="3376"/>
                    <a:pt x="297" y="3376"/>
                  </a:cubicBezTo>
                  <a:cubicBezTo>
                    <a:pt x="299" y="3376"/>
                    <a:pt x="302" y="3376"/>
                    <a:pt x="305" y="3376"/>
                  </a:cubicBezTo>
                  <a:cubicBezTo>
                    <a:pt x="433" y="3376"/>
                    <a:pt x="529" y="3319"/>
                    <a:pt x="589" y="3205"/>
                  </a:cubicBezTo>
                  <a:cubicBezTo>
                    <a:pt x="623" y="3140"/>
                    <a:pt x="653" y="3027"/>
                    <a:pt x="679" y="2865"/>
                  </a:cubicBezTo>
                  <a:cubicBezTo>
                    <a:pt x="727" y="2553"/>
                    <a:pt x="809" y="2154"/>
                    <a:pt x="924" y="1670"/>
                  </a:cubicBezTo>
                  <a:cubicBezTo>
                    <a:pt x="1026" y="2128"/>
                    <a:pt x="1138" y="2565"/>
                    <a:pt x="1258" y="2978"/>
                  </a:cubicBezTo>
                  <a:cubicBezTo>
                    <a:pt x="1297" y="3104"/>
                    <a:pt x="1334" y="3195"/>
                    <a:pt x="1371" y="3249"/>
                  </a:cubicBezTo>
                  <a:cubicBezTo>
                    <a:pt x="1429" y="3328"/>
                    <a:pt x="1521" y="3376"/>
                    <a:pt x="1620" y="3376"/>
                  </a:cubicBezTo>
                  <a:cubicBezTo>
                    <a:pt x="1624" y="3376"/>
                    <a:pt x="1627" y="3376"/>
                    <a:pt x="1631" y="3376"/>
                  </a:cubicBezTo>
                  <a:cubicBezTo>
                    <a:pt x="1752" y="3376"/>
                    <a:pt x="1842" y="3319"/>
                    <a:pt x="1902" y="3205"/>
                  </a:cubicBezTo>
                  <a:cubicBezTo>
                    <a:pt x="1933" y="3141"/>
                    <a:pt x="1963" y="3033"/>
                    <a:pt x="1993" y="2880"/>
                  </a:cubicBezTo>
                  <a:cubicBezTo>
                    <a:pt x="2046" y="2584"/>
                    <a:pt x="2132" y="2208"/>
                    <a:pt x="2250" y="1749"/>
                  </a:cubicBezTo>
                  <a:cubicBezTo>
                    <a:pt x="2387" y="2338"/>
                    <a:pt x="2466" y="2710"/>
                    <a:pt x="2487" y="2865"/>
                  </a:cubicBezTo>
                  <a:cubicBezTo>
                    <a:pt x="2511" y="3032"/>
                    <a:pt x="2538" y="3145"/>
                    <a:pt x="2568" y="3205"/>
                  </a:cubicBezTo>
                  <a:cubicBezTo>
                    <a:pt x="2624" y="3319"/>
                    <a:pt x="2720" y="3376"/>
                    <a:pt x="2853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3" y="3376"/>
                    <a:pt x="3020" y="3342"/>
                    <a:pt x="3074" y="3279"/>
                  </a:cubicBezTo>
                  <a:cubicBezTo>
                    <a:pt x="3130" y="3218"/>
                    <a:pt x="3160" y="3139"/>
                    <a:pt x="3160" y="3055"/>
                  </a:cubicBezTo>
                  <a:cubicBezTo>
                    <a:pt x="3160" y="2931"/>
                    <a:pt x="3102" y="2622"/>
                    <a:pt x="2989" y="2126"/>
                  </a:cubicBezTo>
                  <a:cubicBezTo>
                    <a:pt x="2917" y="1815"/>
                    <a:pt x="2846" y="1503"/>
                    <a:pt x="2778" y="1190"/>
                  </a:cubicBezTo>
                  <a:cubicBezTo>
                    <a:pt x="2722" y="927"/>
                    <a:pt x="2690" y="726"/>
                    <a:pt x="2681" y="590"/>
                  </a:cubicBezTo>
                  <a:cubicBezTo>
                    <a:pt x="2667" y="403"/>
                    <a:pt x="2649" y="277"/>
                    <a:pt x="2625" y="208"/>
                  </a:cubicBezTo>
                  <a:cubicBezTo>
                    <a:pt x="2574" y="70"/>
                    <a:pt x="2479" y="1"/>
                    <a:pt x="2336" y="1"/>
                  </a:cubicBezTo>
                  <a:cubicBezTo>
                    <a:pt x="2333" y="1"/>
                    <a:pt x="2331" y="1"/>
                    <a:pt x="23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0"/>
            <p:cNvSpPr/>
            <p:nvPr/>
          </p:nvSpPr>
          <p:spPr>
            <a:xfrm>
              <a:off x="2829679" y="2274833"/>
              <a:ext cx="63396" cy="92291"/>
            </a:xfrm>
            <a:custGeom>
              <a:avLst/>
              <a:gdLst/>
              <a:ahLst/>
              <a:cxnLst/>
              <a:rect l="l" t="t" r="r" b="b"/>
              <a:pathLst>
                <a:path w="2319" h="3376" extrusionOk="0">
                  <a:moveTo>
                    <a:pt x="836" y="638"/>
                  </a:moveTo>
                  <a:cubicBezTo>
                    <a:pt x="1401" y="638"/>
                    <a:pt x="1685" y="732"/>
                    <a:pt x="1685" y="917"/>
                  </a:cubicBezTo>
                  <a:cubicBezTo>
                    <a:pt x="1685" y="1201"/>
                    <a:pt x="1380" y="1439"/>
                    <a:pt x="771" y="1630"/>
                  </a:cubicBezTo>
                  <a:cubicBezTo>
                    <a:pt x="771" y="1250"/>
                    <a:pt x="773" y="921"/>
                    <a:pt x="776" y="638"/>
                  </a:cubicBezTo>
                  <a:close/>
                  <a:moveTo>
                    <a:pt x="945" y="1"/>
                  </a:moveTo>
                  <a:cubicBezTo>
                    <a:pt x="677" y="1"/>
                    <a:pt x="488" y="12"/>
                    <a:pt x="377" y="36"/>
                  </a:cubicBezTo>
                  <a:cubicBezTo>
                    <a:pt x="127" y="87"/>
                    <a:pt x="3" y="196"/>
                    <a:pt x="3" y="366"/>
                  </a:cubicBezTo>
                  <a:cubicBezTo>
                    <a:pt x="1" y="473"/>
                    <a:pt x="50" y="575"/>
                    <a:pt x="137" y="638"/>
                  </a:cubicBezTo>
                  <a:cubicBezTo>
                    <a:pt x="137" y="872"/>
                    <a:pt x="115" y="1275"/>
                    <a:pt x="72" y="1849"/>
                  </a:cubicBezTo>
                  <a:cubicBezTo>
                    <a:pt x="37" y="2362"/>
                    <a:pt x="19" y="2766"/>
                    <a:pt x="19" y="3058"/>
                  </a:cubicBezTo>
                  <a:cubicBezTo>
                    <a:pt x="18" y="3141"/>
                    <a:pt x="52" y="3222"/>
                    <a:pt x="113" y="3282"/>
                  </a:cubicBezTo>
                  <a:cubicBezTo>
                    <a:pt x="169" y="3340"/>
                    <a:pt x="247" y="3375"/>
                    <a:pt x="328" y="3375"/>
                  </a:cubicBezTo>
                  <a:cubicBezTo>
                    <a:pt x="330" y="3375"/>
                    <a:pt x="331" y="3375"/>
                    <a:pt x="333" y="3375"/>
                  </a:cubicBezTo>
                  <a:cubicBezTo>
                    <a:pt x="530" y="3375"/>
                    <a:pt x="640" y="3235"/>
                    <a:pt x="658" y="2954"/>
                  </a:cubicBezTo>
                  <a:cubicBezTo>
                    <a:pt x="688" y="2534"/>
                    <a:pt x="704" y="2315"/>
                    <a:pt x="708" y="2299"/>
                  </a:cubicBezTo>
                  <a:cubicBezTo>
                    <a:pt x="1098" y="2209"/>
                    <a:pt x="1442" y="2060"/>
                    <a:pt x="1741" y="1851"/>
                  </a:cubicBezTo>
                  <a:cubicBezTo>
                    <a:pt x="2126" y="1585"/>
                    <a:pt x="2319" y="1277"/>
                    <a:pt x="2319" y="928"/>
                  </a:cubicBezTo>
                  <a:cubicBezTo>
                    <a:pt x="2317" y="599"/>
                    <a:pt x="2153" y="351"/>
                    <a:pt x="1824" y="185"/>
                  </a:cubicBezTo>
                  <a:cubicBezTo>
                    <a:pt x="1577" y="62"/>
                    <a:pt x="1285" y="1"/>
                    <a:pt x="9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0"/>
            <p:cNvSpPr/>
            <p:nvPr/>
          </p:nvSpPr>
          <p:spPr>
            <a:xfrm>
              <a:off x="2906089" y="2274915"/>
              <a:ext cx="70804" cy="92209"/>
            </a:xfrm>
            <a:custGeom>
              <a:avLst/>
              <a:gdLst/>
              <a:ahLst/>
              <a:cxnLst/>
              <a:rect l="l" t="t" r="r" b="b"/>
              <a:pathLst>
                <a:path w="2590" h="3373" extrusionOk="0">
                  <a:moveTo>
                    <a:pt x="1216" y="640"/>
                  </a:moveTo>
                  <a:cubicBezTo>
                    <a:pt x="1711" y="640"/>
                    <a:pt x="1958" y="885"/>
                    <a:pt x="1958" y="1375"/>
                  </a:cubicBezTo>
                  <a:cubicBezTo>
                    <a:pt x="1958" y="1656"/>
                    <a:pt x="1881" y="1943"/>
                    <a:pt x="1729" y="2235"/>
                  </a:cubicBezTo>
                  <a:cubicBezTo>
                    <a:pt x="1554" y="2568"/>
                    <a:pt x="1352" y="2735"/>
                    <a:pt x="1122" y="2735"/>
                  </a:cubicBezTo>
                  <a:cubicBezTo>
                    <a:pt x="1063" y="2735"/>
                    <a:pt x="1000" y="2711"/>
                    <a:pt x="930" y="2666"/>
                  </a:cubicBezTo>
                  <a:cubicBezTo>
                    <a:pt x="732" y="2537"/>
                    <a:pt x="632" y="2298"/>
                    <a:pt x="632" y="1950"/>
                  </a:cubicBezTo>
                  <a:cubicBezTo>
                    <a:pt x="632" y="1719"/>
                    <a:pt x="679" y="1462"/>
                    <a:pt x="774" y="1177"/>
                  </a:cubicBezTo>
                  <a:cubicBezTo>
                    <a:pt x="894" y="819"/>
                    <a:pt x="1041" y="640"/>
                    <a:pt x="1216" y="640"/>
                  </a:cubicBezTo>
                  <a:close/>
                  <a:moveTo>
                    <a:pt x="1287" y="0"/>
                  </a:moveTo>
                  <a:cubicBezTo>
                    <a:pt x="848" y="0"/>
                    <a:pt x="512" y="236"/>
                    <a:pt x="274" y="709"/>
                  </a:cubicBezTo>
                  <a:cubicBezTo>
                    <a:pt x="91" y="1078"/>
                    <a:pt x="1" y="1492"/>
                    <a:pt x="1" y="1950"/>
                  </a:cubicBezTo>
                  <a:cubicBezTo>
                    <a:pt x="1" y="2311"/>
                    <a:pt x="91" y="2628"/>
                    <a:pt x="274" y="2899"/>
                  </a:cubicBezTo>
                  <a:cubicBezTo>
                    <a:pt x="485" y="3214"/>
                    <a:pt x="774" y="3372"/>
                    <a:pt x="1135" y="3372"/>
                  </a:cubicBezTo>
                  <a:cubicBezTo>
                    <a:pt x="1569" y="3372"/>
                    <a:pt x="1930" y="3137"/>
                    <a:pt x="2219" y="2666"/>
                  </a:cubicBezTo>
                  <a:cubicBezTo>
                    <a:pt x="2465" y="2261"/>
                    <a:pt x="2588" y="1837"/>
                    <a:pt x="2590" y="1392"/>
                  </a:cubicBezTo>
                  <a:cubicBezTo>
                    <a:pt x="2588" y="982"/>
                    <a:pt x="2478" y="650"/>
                    <a:pt x="2256" y="398"/>
                  </a:cubicBezTo>
                  <a:cubicBezTo>
                    <a:pt x="2022" y="133"/>
                    <a:pt x="1697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0"/>
            <p:cNvSpPr/>
            <p:nvPr/>
          </p:nvSpPr>
          <p:spPr>
            <a:xfrm>
              <a:off x="2989634" y="2274833"/>
              <a:ext cx="65719" cy="92291"/>
            </a:xfrm>
            <a:custGeom>
              <a:avLst/>
              <a:gdLst/>
              <a:ahLst/>
              <a:cxnLst/>
              <a:rect l="l" t="t" r="r" b="b"/>
              <a:pathLst>
                <a:path w="2404" h="3376" extrusionOk="0">
                  <a:moveTo>
                    <a:pt x="963" y="638"/>
                  </a:moveTo>
                  <a:cubicBezTo>
                    <a:pt x="1153" y="678"/>
                    <a:pt x="1331" y="773"/>
                    <a:pt x="1498" y="924"/>
                  </a:cubicBezTo>
                  <a:cubicBezTo>
                    <a:pt x="1679" y="1082"/>
                    <a:pt x="1769" y="1244"/>
                    <a:pt x="1769" y="1406"/>
                  </a:cubicBezTo>
                  <a:cubicBezTo>
                    <a:pt x="1769" y="1692"/>
                    <a:pt x="1497" y="1919"/>
                    <a:pt x="952" y="2085"/>
                  </a:cubicBezTo>
                  <a:cubicBezTo>
                    <a:pt x="952" y="1362"/>
                    <a:pt x="955" y="880"/>
                    <a:pt x="961" y="640"/>
                  </a:cubicBezTo>
                  <a:lnTo>
                    <a:pt x="963" y="638"/>
                  </a:lnTo>
                  <a:close/>
                  <a:moveTo>
                    <a:pt x="845" y="1"/>
                  </a:moveTo>
                  <a:cubicBezTo>
                    <a:pt x="671" y="1"/>
                    <a:pt x="498" y="31"/>
                    <a:pt x="334" y="88"/>
                  </a:cubicBezTo>
                  <a:cubicBezTo>
                    <a:pt x="111" y="171"/>
                    <a:pt x="1" y="288"/>
                    <a:pt x="1" y="440"/>
                  </a:cubicBezTo>
                  <a:cubicBezTo>
                    <a:pt x="1" y="522"/>
                    <a:pt x="33" y="601"/>
                    <a:pt x="93" y="660"/>
                  </a:cubicBezTo>
                  <a:cubicBezTo>
                    <a:pt x="149" y="717"/>
                    <a:pt x="225" y="752"/>
                    <a:pt x="306" y="753"/>
                  </a:cubicBezTo>
                  <a:lnTo>
                    <a:pt x="287" y="753"/>
                  </a:lnTo>
                  <a:cubicBezTo>
                    <a:pt x="287" y="1387"/>
                    <a:pt x="268" y="1863"/>
                    <a:pt x="229" y="2182"/>
                  </a:cubicBezTo>
                  <a:lnTo>
                    <a:pt x="229" y="3067"/>
                  </a:lnTo>
                  <a:cubicBezTo>
                    <a:pt x="228" y="3150"/>
                    <a:pt x="262" y="3231"/>
                    <a:pt x="323" y="3287"/>
                  </a:cubicBezTo>
                  <a:cubicBezTo>
                    <a:pt x="380" y="3344"/>
                    <a:pt x="458" y="3375"/>
                    <a:pt x="538" y="3375"/>
                  </a:cubicBezTo>
                  <a:cubicBezTo>
                    <a:pt x="539" y="3375"/>
                    <a:pt x="541" y="3375"/>
                    <a:pt x="543" y="3375"/>
                  </a:cubicBezTo>
                  <a:cubicBezTo>
                    <a:pt x="763" y="3375"/>
                    <a:pt x="871" y="3223"/>
                    <a:pt x="868" y="2921"/>
                  </a:cubicBezTo>
                  <a:lnTo>
                    <a:pt x="868" y="2862"/>
                  </a:lnTo>
                  <a:cubicBezTo>
                    <a:pt x="1137" y="3038"/>
                    <a:pt x="1333" y="3177"/>
                    <a:pt x="1457" y="3279"/>
                  </a:cubicBezTo>
                  <a:cubicBezTo>
                    <a:pt x="1533" y="3335"/>
                    <a:pt x="1602" y="3364"/>
                    <a:pt x="1662" y="3364"/>
                  </a:cubicBezTo>
                  <a:cubicBezTo>
                    <a:pt x="1744" y="3364"/>
                    <a:pt x="1825" y="3333"/>
                    <a:pt x="1886" y="3278"/>
                  </a:cubicBezTo>
                  <a:cubicBezTo>
                    <a:pt x="1952" y="3223"/>
                    <a:pt x="1989" y="3143"/>
                    <a:pt x="1987" y="3058"/>
                  </a:cubicBezTo>
                  <a:cubicBezTo>
                    <a:pt x="1987" y="2913"/>
                    <a:pt x="1848" y="2739"/>
                    <a:pt x="1568" y="2535"/>
                  </a:cubicBezTo>
                  <a:cubicBezTo>
                    <a:pt x="2125" y="2295"/>
                    <a:pt x="2403" y="1922"/>
                    <a:pt x="2403" y="1419"/>
                  </a:cubicBezTo>
                  <a:cubicBezTo>
                    <a:pt x="2403" y="988"/>
                    <a:pt x="2249" y="640"/>
                    <a:pt x="1942" y="374"/>
                  </a:cubicBezTo>
                  <a:cubicBezTo>
                    <a:pt x="1650" y="125"/>
                    <a:pt x="1288" y="1"/>
                    <a:pt x="856" y="1"/>
                  </a:cubicBezTo>
                  <a:cubicBezTo>
                    <a:pt x="852" y="1"/>
                    <a:pt x="84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0"/>
            <p:cNvSpPr/>
            <p:nvPr/>
          </p:nvSpPr>
          <p:spPr>
            <a:xfrm>
              <a:off x="3064021" y="2273685"/>
              <a:ext cx="66676" cy="93440"/>
            </a:xfrm>
            <a:custGeom>
              <a:avLst/>
              <a:gdLst/>
              <a:ahLst/>
              <a:cxnLst/>
              <a:rect l="l" t="t" r="r" b="b"/>
              <a:pathLst>
                <a:path w="2439" h="3418" extrusionOk="0">
                  <a:moveTo>
                    <a:pt x="2007" y="1"/>
                  </a:moveTo>
                  <a:cubicBezTo>
                    <a:pt x="1866" y="1"/>
                    <a:pt x="1674" y="13"/>
                    <a:pt x="1432" y="38"/>
                  </a:cubicBezTo>
                  <a:cubicBezTo>
                    <a:pt x="1155" y="64"/>
                    <a:pt x="961" y="88"/>
                    <a:pt x="853" y="106"/>
                  </a:cubicBezTo>
                  <a:cubicBezTo>
                    <a:pt x="530" y="106"/>
                    <a:pt x="354" y="109"/>
                    <a:pt x="328" y="112"/>
                  </a:cubicBezTo>
                  <a:cubicBezTo>
                    <a:pt x="113" y="158"/>
                    <a:pt x="5" y="270"/>
                    <a:pt x="5" y="448"/>
                  </a:cubicBezTo>
                  <a:cubicBezTo>
                    <a:pt x="0" y="615"/>
                    <a:pt x="136" y="754"/>
                    <a:pt x="303" y="754"/>
                  </a:cubicBezTo>
                  <a:cubicBezTo>
                    <a:pt x="306" y="754"/>
                    <a:pt x="309" y="754"/>
                    <a:pt x="312" y="754"/>
                  </a:cubicBezTo>
                  <a:cubicBezTo>
                    <a:pt x="444" y="754"/>
                    <a:pt x="647" y="740"/>
                    <a:pt x="919" y="714"/>
                  </a:cubicBezTo>
                  <a:lnTo>
                    <a:pt x="919" y="1124"/>
                  </a:lnTo>
                  <a:cubicBezTo>
                    <a:pt x="919" y="1507"/>
                    <a:pt x="901" y="1954"/>
                    <a:pt x="865" y="2469"/>
                  </a:cubicBezTo>
                  <a:lnTo>
                    <a:pt x="865" y="3109"/>
                  </a:lnTo>
                  <a:cubicBezTo>
                    <a:pt x="863" y="3192"/>
                    <a:pt x="896" y="3272"/>
                    <a:pt x="956" y="3329"/>
                  </a:cubicBezTo>
                  <a:cubicBezTo>
                    <a:pt x="1013" y="3385"/>
                    <a:pt x="1091" y="3417"/>
                    <a:pt x="1172" y="3417"/>
                  </a:cubicBezTo>
                  <a:cubicBezTo>
                    <a:pt x="1175" y="3417"/>
                    <a:pt x="1178" y="3417"/>
                    <a:pt x="1181" y="3417"/>
                  </a:cubicBezTo>
                  <a:cubicBezTo>
                    <a:pt x="1405" y="3417"/>
                    <a:pt x="1518" y="3238"/>
                    <a:pt x="1518" y="2878"/>
                  </a:cubicBezTo>
                  <a:cubicBezTo>
                    <a:pt x="1518" y="2622"/>
                    <a:pt x="1528" y="2251"/>
                    <a:pt x="1550" y="1767"/>
                  </a:cubicBezTo>
                  <a:lnTo>
                    <a:pt x="1550" y="657"/>
                  </a:lnTo>
                  <a:cubicBezTo>
                    <a:pt x="1705" y="646"/>
                    <a:pt x="1861" y="641"/>
                    <a:pt x="2016" y="641"/>
                  </a:cubicBezTo>
                  <a:cubicBezTo>
                    <a:pt x="2297" y="641"/>
                    <a:pt x="2437" y="538"/>
                    <a:pt x="2439" y="330"/>
                  </a:cubicBezTo>
                  <a:cubicBezTo>
                    <a:pt x="2439" y="110"/>
                    <a:pt x="2294" y="1"/>
                    <a:pt x="2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0"/>
            <p:cNvSpPr/>
            <p:nvPr/>
          </p:nvSpPr>
          <p:spPr>
            <a:xfrm>
              <a:off x="3129440" y="2274833"/>
              <a:ext cx="61291" cy="92291"/>
            </a:xfrm>
            <a:custGeom>
              <a:avLst/>
              <a:gdLst/>
              <a:ahLst/>
              <a:cxnLst/>
              <a:rect l="l" t="t" r="r" b="b"/>
              <a:pathLst>
                <a:path w="2242" h="3376" extrusionOk="0">
                  <a:moveTo>
                    <a:pt x="1446" y="643"/>
                  </a:moveTo>
                  <a:cubicBezTo>
                    <a:pt x="1445" y="647"/>
                    <a:pt x="1443" y="652"/>
                    <a:pt x="1441" y="656"/>
                  </a:cubicBezTo>
                  <a:cubicBezTo>
                    <a:pt x="1471" y="713"/>
                    <a:pt x="1492" y="809"/>
                    <a:pt x="1507" y="940"/>
                  </a:cubicBezTo>
                  <a:cubicBezTo>
                    <a:pt x="1508" y="986"/>
                    <a:pt x="1520" y="1085"/>
                    <a:pt x="1538" y="1237"/>
                  </a:cubicBezTo>
                  <a:lnTo>
                    <a:pt x="1537" y="2022"/>
                  </a:lnTo>
                  <a:cubicBezTo>
                    <a:pt x="1334" y="1895"/>
                    <a:pt x="1112" y="1804"/>
                    <a:pt x="878" y="1753"/>
                  </a:cubicBezTo>
                  <a:cubicBezTo>
                    <a:pt x="942" y="1512"/>
                    <a:pt x="1035" y="1278"/>
                    <a:pt x="1155" y="1061"/>
                  </a:cubicBezTo>
                  <a:cubicBezTo>
                    <a:pt x="1307" y="783"/>
                    <a:pt x="1403" y="643"/>
                    <a:pt x="1446" y="643"/>
                  </a:cubicBezTo>
                  <a:close/>
                  <a:moveTo>
                    <a:pt x="1452" y="1"/>
                  </a:moveTo>
                  <a:cubicBezTo>
                    <a:pt x="1232" y="1"/>
                    <a:pt x="1036" y="120"/>
                    <a:pt x="863" y="361"/>
                  </a:cubicBezTo>
                  <a:cubicBezTo>
                    <a:pt x="591" y="744"/>
                    <a:pt x="386" y="1172"/>
                    <a:pt x="258" y="1624"/>
                  </a:cubicBezTo>
                  <a:cubicBezTo>
                    <a:pt x="167" y="1942"/>
                    <a:pt x="83" y="2394"/>
                    <a:pt x="3" y="2982"/>
                  </a:cubicBezTo>
                  <a:cubicBezTo>
                    <a:pt x="2" y="3006"/>
                    <a:pt x="2" y="3026"/>
                    <a:pt x="2" y="3041"/>
                  </a:cubicBezTo>
                  <a:cubicBezTo>
                    <a:pt x="1" y="3128"/>
                    <a:pt x="32" y="3211"/>
                    <a:pt x="89" y="3276"/>
                  </a:cubicBezTo>
                  <a:cubicBezTo>
                    <a:pt x="144" y="3338"/>
                    <a:pt x="223" y="3375"/>
                    <a:pt x="306" y="3375"/>
                  </a:cubicBezTo>
                  <a:cubicBezTo>
                    <a:pt x="309" y="3375"/>
                    <a:pt x="311" y="3375"/>
                    <a:pt x="314" y="3375"/>
                  </a:cubicBezTo>
                  <a:cubicBezTo>
                    <a:pt x="448" y="3375"/>
                    <a:pt x="542" y="3319"/>
                    <a:pt x="594" y="3206"/>
                  </a:cubicBezTo>
                  <a:cubicBezTo>
                    <a:pt x="627" y="3141"/>
                    <a:pt x="650" y="3032"/>
                    <a:pt x="662" y="2879"/>
                  </a:cubicBezTo>
                  <a:cubicBezTo>
                    <a:pt x="696" y="2653"/>
                    <a:pt x="722" y="2485"/>
                    <a:pt x="743" y="2375"/>
                  </a:cubicBezTo>
                  <a:cubicBezTo>
                    <a:pt x="1190" y="2480"/>
                    <a:pt x="1469" y="2695"/>
                    <a:pt x="1579" y="3022"/>
                  </a:cubicBezTo>
                  <a:cubicBezTo>
                    <a:pt x="1624" y="3159"/>
                    <a:pt x="1655" y="3238"/>
                    <a:pt x="1674" y="3262"/>
                  </a:cubicBezTo>
                  <a:cubicBezTo>
                    <a:pt x="1720" y="3338"/>
                    <a:pt x="1798" y="3375"/>
                    <a:pt x="1906" y="3375"/>
                  </a:cubicBezTo>
                  <a:cubicBezTo>
                    <a:pt x="1908" y="3375"/>
                    <a:pt x="1909" y="3375"/>
                    <a:pt x="1911" y="3375"/>
                  </a:cubicBezTo>
                  <a:cubicBezTo>
                    <a:pt x="1995" y="3375"/>
                    <a:pt x="2075" y="3343"/>
                    <a:pt x="2137" y="3287"/>
                  </a:cubicBezTo>
                  <a:cubicBezTo>
                    <a:pt x="2203" y="3232"/>
                    <a:pt x="2242" y="3149"/>
                    <a:pt x="2239" y="3062"/>
                  </a:cubicBezTo>
                  <a:cubicBezTo>
                    <a:pt x="2239" y="2941"/>
                    <a:pt x="2228" y="2759"/>
                    <a:pt x="2206" y="2516"/>
                  </a:cubicBezTo>
                  <a:cubicBezTo>
                    <a:pt x="2182" y="2273"/>
                    <a:pt x="2171" y="2089"/>
                    <a:pt x="2171" y="1964"/>
                  </a:cubicBezTo>
                  <a:lnTo>
                    <a:pt x="2171" y="1756"/>
                  </a:lnTo>
                  <a:cubicBezTo>
                    <a:pt x="2175" y="1660"/>
                    <a:pt x="2176" y="1589"/>
                    <a:pt x="2176" y="1543"/>
                  </a:cubicBezTo>
                  <a:cubicBezTo>
                    <a:pt x="2176" y="515"/>
                    <a:pt x="1935" y="1"/>
                    <a:pt x="1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0"/>
            <p:cNvSpPr/>
            <p:nvPr/>
          </p:nvSpPr>
          <p:spPr>
            <a:xfrm>
              <a:off x="3204565" y="2274833"/>
              <a:ext cx="69137" cy="92619"/>
            </a:xfrm>
            <a:custGeom>
              <a:avLst/>
              <a:gdLst/>
              <a:ahLst/>
              <a:cxnLst/>
              <a:rect l="l" t="t" r="r" b="b"/>
              <a:pathLst>
                <a:path w="2529" h="3388" extrusionOk="0">
                  <a:moveTo>
                    <a:pt x="1999" y="1"/>
                  </a:moveTo>
                  <a:cubicBezTo>
                    <a:pt x="1919" y="1"/>
                    <a:pt x="1843" y="35"/>
                    <a:pt x="1789" y="95"/>
                  </a:cubicBezTo>
                  <a:cubicBezTo>
                    <a:pt x="1732" y="156"/>
                    <a:pt x="1701" y="237"/>
                    <a:pt x="1702" y="320"/>
                  </a:cubicBezTo>
                  <a:cubicBezTo>
                    <a:pt x="1702" y="484"/>
                    <a:pt x="1733" y="730"/>
                    <a:pt x="1797" y="1060"/>
                  </a:cubicBezTo>
                  <a:cubicBezTo>
                    <a:pt x="1859" y="1390"/>
                    <a:pt x="1890" y="1640"/>
                    <a:pt x="1891" y="1809"/>
                  </a:cubicBezTo>
                  <a:cubicBezTo>
                    <a:pt x="1890" y="1997"/>
                    <a:pt x="1867" y="2184"/>
                    <a:pt x="1823" y="2367"/>
                  </a:cubicBezTo>
                  <a:cubicBezTo>
                    <a:pt x="1758" y="2628"/>
                    <a:pt x="1666" y="2760"/>
                    <a:pt x="1545" y="2760"/>
                  </a:cubicBezTo>
                  <a:cubicBezTo>
                    <a:pt x="1544" y="2760"/>
                    <a:pt x="1544" y="2760"/>
                    <a:pt x="1543" y="2760"/>
                  </a:cubicBezTo>
                  <a:cubicBezTo>
                    <a:pt x="1543" y="2760"/>
                    <a:pt x="1542" y="2760"/>
                    <a:pt x="1542" y="2760"/>
                  </a:cubicBezTo>
                  <a:cubicBezTo>
                    <a:pt x="1383" y="2760"/>
                    <a:pt x="1266" y="2473"/>
                    <a:pt x="1185" y="1901"/>
                  </a:cubicBezTo>
                  <a:cubicBezTo>
                    <a:pt x="1139" y="1584"/>
                    <a:pt x="1108" y="1220"/>
                    <a:pt x="1088" y="811"/>
                  </a:cubicBezTo>
                  <a:cubicBezTo>
                    <a:pt x="1088" y="533"/>
                    <a:pt x="1082" y="365"/>
                    <a:pt x="1067" y="309"/>
                  </a:cubicBezTo>
                  <a:cubicBezTo>
                    <a:pt x="1022" y="103"/>
                    <a:pt x="913" y="1"/>
                    <a:pt x="743" y="1"/>
                  </a:cubicBezTo>
                  <a:cubicBezTo>
                    <a:pt x="621" y="1"/>
                    <a:pt x="524" y="72"/>
                    <a:pt x="451" y="212"/>
                  </a:cubicBezTo>
                  <a:cubicBezTo>
                    <a:pt x="315" y="467"/>
                    <a:pt x="203" y="932"/>
                    <a:pt x="116" y="1607"/>
                  </a:cubicBezTo>
                  <a:cubicBezTo>
                    <a:pt x="40" y="2171"/>
                    <a:pt x="3" y="2657"/>
                    <a:pt x="3" y="3067"/>
                  </a:cubicBezTo>
                  <a:cubicBezTo>
                    <a:pt x="1" y="3150"/>
                    <a:pt x="34" y="3230"/>
                    <a:pt x="94" y="3287"/>
                  </a:cubicBezTo>
                  <a:cubicBezTo>
                    <a:pt x="150" y="3343"/>
                    <a:pt x="227" y="3375"/>
                    <a:pt x="307" y="3375"/>
                  </a:cubicBezTo>
                  <a:cubicBezTo>
                    <a:pt x="310" y="3375"/>
                    <a:pt x="313" y="3375"/>
                    <a:pt x="316" y="3375"/>
                  </a:cubicBezTo>
                  <a:cubicBezTo>
                    <a:pt x="546" y="3375"/>
                    <a:pt x="662" y="3184"/>
                    <a:pt x="662" y="2801"/>
                  </a:cubicBezTo>
                  <a:cubicBezTo>
                    <a:pt x="662" y="2688"/>
                    <a:pt x="666" y="2576"/>
                    <a:pt x="672" y="2464"/>
                  </a:cubicBezTo>
                  <a:cubicBezTo>
                    <a:pt x="862" y="3079"/>
                    <a:pt x="1156" y="3387"/>
                    <a:pt x="1555" y="3387"/>
                  </a:cubicBezTo>
                  <a:cubicBezTo>
                    <a:pt x="1759" y="3387"/>
                    <a:pt x="1939" y="3300"/>
                    <a:pt x="2096" y="3125"/>
                  </a:cubicBezTo>
                  <a:cubicBezTo>
                    <a:pt x="2220" y="2992"/>
                    <a:pt x="2320" y="2823"/>
                    <a:pt x="2396" y="2617"/>
                  </a:cubicBezTo>
                  <a:cubicBezTo>
                    <a:pt x="2485" y="2360"/>
                    <a:pt x="2529" y="2089"/>
                    <a:pt x="2526" y="1817"/>
                  </a:cubicBezTo>
                  <a:cubicBezTo>
                    <a:pt x="2526" y="1757"/>
                    <a:pt x="2497" y="1467"/>
                    <a:pt x="2442" y="947"/>
                  </a:cubicBezTo>
                  <a:cubicBezTo>
                    <a:pt x="2403" y="610"/>
                    <a:pt x="2378" y="417"/>
                    <a:pt x="2366" y="370"/>
                  </a:cubicBezTo>
                  <a:cubicBezTo>
                    <a:pt x="2301" y="124"/>
                    <a:pt x="2183" y="1"/>
                    <a:pt x="2008" y="1"/>
                  </a:cubicBezTo>
                  <a:cubicBezTo>
                    <a:pt x="2005" y="1"/>
                    <a:pt x="2002" y="1"/>
                    <a:pt x="1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0"/>
            <p:cNvSpPr/>
            <p:nvPr/>
          </p:nvSpPr>
          <p:spPr>
            <a:xfrm>
              <a:off x="3284064" y="2273685"/>
              <a:ext cx="66704" cy="93440"/>
            </a:xfrm>
            <a:custGeom>
              <a:avLst/>
              <a:gdLst/>
              <a:ahLst/>
              <a:cxnLst/>
              <a:rect l="l" t="t" r="r" b="b"/>
              <a:pathLst>
                <a:path w="2440" h="3418" extrusionOk="0">
                  <a:moveTo>
                    <a:pt x="2008" y="1"/>
                  </a:moveTo>
                  <a:cubicBezTo>
                    <a:pt x="1866" y="1"/>
                    <a:pt x="1675" y="13"/>
                    <a:pt x="1433" y="38"/>
                  </a:cubicBezTo>
                  <a:cubicBezTo>
                    <a:pt x="1155" y="64"/>
                    <a:pt x="963" y="88"/>
                    <a:pt x="853" y="106"/>
                  </a:cubicBezTo>
                  <a:cubicBezTo>
                    <a:pt x="530" y="106"/>
                    <a:pt x="355" y="109"/>
                    <a:pt x="329" y="112"/>
                  </a:cubicBezTo>
                  <a:cubicBezTo>
                    <a:pt x="114" y="158"/>
                    <a:pt x="6" y="270"/>
                    <a:pt x="6" y="448"/>
                  </a:cubicBezTo>
                  <a:cubicBezTo>
                    <a:pt x="1" y="615"/>
                    <a:pt x="136" y="754"/>
                    <a:pt x="303" y="754"/>
                  </a:cubicBezTo>
                  <a:cubicBezTo>
                    <a:pt x="306" y="754"/>
                    <a:pt x="309" y="754"/>
                    <a:pt x="312" y="754"/>
                  </a:cubicBezTo>
                  <a:cubicBezTo>
                    <a:pt x="443" y="754"/>
                    <a:pt x="646" y="740"/>
                    <a:pt x="919" y="714"/>
                  </a:cubicBezTo>
                  <a:lnTo>
                    <a:pt x="919" y="1124"/>
                  </a:lnTo>
                  <a:cubicBezTo>
                    <a:pt x="919" y="1507"/>
                    <a:pt x="902" y="1954"/>
                    <a:pt x="866" y="2469"/>
                  </a:cubicBezTo>
                  <a:lnTo>
                    <a:pt x="866" y="3109"/>
                  </a:lnTo>
                  <a:cubicBezTo>
                    <a:pt x="863" y="3192"/>
                    <a:pt x="897" y="3272"/>
                    <a:pt x="957" y="3329"/>
                  </a:cubicBezTo>
                  <a:cubicBezTo>
                    <a:pt x="1014" y="3385"/>
                    <a:pt x="1091" y="3417"/>
                    <a:pt x="1172" y="3417"/>
                  </a:cubicBezTo>
                  <a:cubicBezTo>
                    <a:pt x="1175" y="3417"/>
                    <a:pt x="1178" y="3417"/>
                    <a:pt x="1181" y="3417"/>
                  </a:cubicBezTo>
                  <a:cubicBezTo>
                    <a:pt x="1405" y="3417"/>
                    <a:pt x="1518" y="3238"/>
                    <a:pt x="1518" y="2878"/>
                  </a:cubicBezTo>
                  <a:cubicBezTo>
                    <a:pt x="1518" y="2622"/>
                    <a:pt x="1529" y="2251"/>
                    <a:pt x="1551" y="1767"/>
                  </a:cubicBezTo>
                  <a:lnTo>
                    <a:pt x="1551" y="657"/>
                  </a:lnTo>
                  <a:cubicBezTo>
                    <a:pt x="1706" y="646"/>
                    <a:pt x="1861" y="641"/>
                    <a:pt x="2017" y="641"/>
                  </a:cubicBezTo>
                  <a:cubicBezTo>
                    <a:pt x="2298" y="641"/>
                    <a:pt x="2438" y="538"/>
                    <a:pt x="2439" y="330"/>
                  </a:cubicBezTo>
                  <a:cubicBezTo>
                    <a:pt x="2439" y="110"/>
                    <a:pt x="2295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70"/>
          <p:cNvGrpSpPr/>
          <p:nvPr/>
        </p:nvGrpSpPr>
        <p:grpSpPr>
          <a:xfrm>
            <a:off x="2579017" y="2511526"/>
            <a:ext cx="876878" cy="270040"/>
            <a:chOff x="2579017" y="2511526"/>
            <a:chExt cx="876878" cy="270040"/>
          </a:xfrm>
        </p:grpSpPr>
        <p:sp>
          <p:nvSpPr>
            <p:cNvPr id="1077" name="Google Shape;1077;p70"/>
            <p:cNvSpPr/>
            <p:nvPr/>
          </p:nvSpPr>
          <p:spPr>
            <a:xfrm>
              <a:off x="2579017" y="2511526"/>
              <a:ext cx="876878" cy="270040"/>
            </a:xfrm>
            <a:custGeom>
              <a:avLst/>
              <a:gdLst/>
              <a:ahLst/>
              <a:cxnLst/>
              <a:rect l="l" t="t" r="r" b="b"/>
              <a:pathLst>
                <a:path w="32076" h="9878" extrusionOk="0">
                  <a:moveTo>
                    <a:pt x="4939" y="0"/>
                  </a:moveTo>
                  <a:cubicBezTo>
                    <a:pt x="2223" y="0"/>
                    <a:pt x="0" y="2222"/>
                    <a:pt x="0" y="4939"/>
                  </a:cubicBezTo>
                  <a:cubicBezTo>
                    <a:pt x="0" y="7655"/>
                    <a:pt x="2223" y="9878"/>
                    <a:pt x="4939" y="9878"/>
                  </a:cubicBezTo>
                  <a:lnTo>
                    <a:pt x="27137" y="9878"/>
                  </a:lnTo>
                  <a:cubicBezTo>
                    <a:pt x="29855" y="9878"/>
                    <a:pt x="32076" y="7655"/>
                    <a:pt x="32076" y="4939"/>
                  </a:cubicBezTo>
                  <a:cubicBezTo>
                    <a:pt x="32076" y="2222"/>
                    <a:pt x="29854" y="0"/>
                    <a:pt x="27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0"/>
            <p:cNvSpPr/>
            <p:nvPr/>
          </p:nvSpPr>
          <p:spPr>
            <a:xfrm>
              <a:off x="2697718" y="2599718"/>
              <a:ext cx="65747" cy="92291"/>
            </a:xfrm>
            <a:custGeom>
              <a:avLst/>
              <a:gdLst/>
              <a:ahLst/>
              <a:cxnLst/>
              <a:rect l="l" t="t" r="r" b="b"/>
              <a:pathLst>
                <a:path w="2405" h="3376" extrusionOk="0">
                  <a:moveTo>
                    <a:pt x="963" y="639"/>
                  </a:moveTo>
                  <a:cubicBezTo>
                    <a:pt x="1153" y="678"/>
                    <a:pt x="1332" y="773"/>
                    <a:pt x="1500" y="924"/>
                  </a:cubicBezTo>
                  <a:cubicBezTo>
                    <a:pt x="1680" y="1083"/>
                    <a:pt x="1769" y="1243"/>
                    <a:pt x="1769" y="1407"/>
                  </a:cubicBezTo>
                  <a:cubicBezTo>
                    <a:pt x="1769" y="1693"/>
                    <a:pt x="1497" y="1919"/>
                    <a:pt x="953" y="2086"/>
                  </a:cubicBezTo>
                  <a:cubicBezTo>
                    <a:pt x="953" y="1361"/>
                    <a:pt x="955" y="879"/>
                    <a:pt x="961" y="639"/>
                  </a:cubicBezTo>
                  <a:close/>
                  <a:moveTo>
                    <a:pt x="856" y="0"/>
                  </a:moveTo>
                  <a:cubicBezTo>
                    <a:pt x="678" y="0"/>
                    <a:pt x="502" y="29"/>
                    <a:pt x="334" y="87"/>
                  </a:cubicBezTo>
                  <a:cubicBezTo>
                    <a:pt x="111" y="171"/>
                    <a:pt x="1" y="289"/>
                    <a:pt x="1" y="439"/>
                  </a:cubicBezTo>
                  <a:cubicBezTo>
                    <a:pt x="1" y="521"/>
                    <a:pt x="33" y="601"/>
                    <a:pt x="93" y="659"/>
                  </a:cubicBezTo>
                  <a:cubicBezTo>
                    <a:pt x="149" y="718"/>
                    <a:pt x="225" y="751"/>
                    <a:pt x="306" y="752"/>
                  </a:cubicBezTo>
                  <a:lnTo>
                    <a:pt x="287" y="752"/>
                  </a:lnTo>
                  <a:cubicBezTo>
                    <a:pt x="287" y="1386"/>
                    <a:pt x="268" y="1862"/>
                    <a:pt x="231" y="2182"/>
                  </a:cubicBezTo>
                  <a:lnTo>
                    <a:pt x="231" y="3066"/>
                  </a:lnTo>
                  <a:cubicBezTo>
                    <a:pt x="228" y="3150"/>
                    <a:pt x="262" y="3230"/>
                    <a:pt x="324" y="3288"/>
                  </a:cubicBezTo>
                  <a:cubicBezTo>
                    <a:pt x="382" y="3345"/>
                    <a:pt x="462" y="3376"/>
                    <a:pt x="544" y="3376"/>
                  </a:cubicBezTo>
                  <a:cubicBezTo>
                    <a:pt x="764" y="3376"/>
                    <a:pt x="872" y="3224"/>
                    <a:pt x="868" y="2921"/>
                  </a:cubicBezTo>
                  <a:lnTo>
                    <a:pt x="868" y="2863"/>
                  </a:lnTo>
                  <a:cubicBezTo>
                    <a:pt x="1137" y="3038"/>
                    <a:pt x="1333" y="3177"/>
                    <a:pt x="1457" y="3279"/>
                  </a:cubicBezTo>
                  <a:cubicBezTo>
                    <a:pt x="1534" y="3335"/>
                    <a:pt x="1603" y="3363"/>
                    <a:pt x="1662" y="3363"/>
                  </a:cubicBezTo>
                  <a:cubicBezTo>
                    <a:pt x="1746" y="3363"/>
                    <a:pt x="1825" y="3334"/>
                    <a:pt x="1887" y="3278"/>
                  </a:cubicBezTo>
                  <a:cubicBezTo>
                    <a:pt x="1952" y="3223"/>
                    <a:pt x="1989" y="3142"/>
                    <a:pt x="1987" y="3058"/>
                  </a:cubicBezTo>
                  <a:cubicBezTo>
                    <a:pt x="1987" y="2912"/>
                    <a:pt x="1848" y="2738"/>
                    <a:pt x="1568" y="2535"/>
                  </a:cubicBezTo>
                  <a:cubicBezTo>
                    <a:pt x="2125" y="2295"/>
                    <a:pt x="2404" y="1922"/>
                    <a:pt x="2403" y="1419"/>
                  </a:cubicBezTo>
                  <a:cubicBezTo>
                    <a:pt x="2403" y="987"/>
                    <a:pt x="2249" y="638"/>
                    <a:pt x="1942" y="373"/>
                  </a:cubicBezTo>
                  <a:cubicBezTo>
                    <a:pt x="1650" y="125"/>
                    <a:pt x="1288" y="0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0"/>
            <p:cNvSpPr/>
            <p:nvPr/>
          </p:nvSpPr>
          <p:spPr>
            <a:xfrm>
              <a:off x="2774675" y="2599718"/>
              <a:ext cx="60717" cy="92291"/>
            </a:xfrm>
            <a:custGeom>
              <a:avLst/>
              <a:gdLst/>
              <a:ahLst/>
              <a:cxnLst/>
              <a:rect l="l" t="t" r="r" b="b"/>
              <a:pathLst>
                <a:path w="2221" h="3376" extrusionOk="0">
                  <a:moveTo>
                    <a:pt x="1685" y="0"/>
                  </a:moveTo>
                  <a:cubicBezTo>
                    <a:pt x="1181" y="0"/>
                    <a:pt x="841" y="41"/>
                    <a:pt x="663" y="124"/>
                  </a:cubicBezTo>
                  <a:cubicBezTo>
                    <a:pt x="571" y="167"/>
                    <a:pt x="511" y="211"/>
                    <a:pt x="487" y="253"/>
                  </a:cubicBezTo>
                  <a:cubicBezTo>
                    <a:pt x="474" y="276"/>
                    <a:pt x="459" y="342"/>
                    <a:pt x="442" y="450"/>
                  </a:cubicBezTo>
                  <a:cubicBezTo>
                    <a:pt x="418" y="616"/>
                    <a:pt x="331" y="972"/>
                    <a:pt x="182" y="1520"/>
                  </a:cubicBezTo>
                  <a:cubicBezTo>
                    <a:pt x="62" y="1959"/>
                    <a:pt x="2" y="2321"/>
                    <a:pt x="2" y="2603"/>
                  </a:cubicBezTo>
                  <a:cubicBezTo>
                    <a:pt x="1" y="2827"/>
                    <a:pt x="52" y="3006"/>
                    <a:pt x="155" y="3142"/>
                  </a:cubicBezTo>
                  <a:cubicBezTo>
                    <a:pt x="268" y="3298"/>
                    <a:pt x="439" y="3376"/>
                    <a:pt x="667" y="3376"/>
                  </a:cubicBezTo>
                  <a:cubicBezTo>
                    <a:pt x="822" y="3376"/>
                    <a:pt x="1035" y="3320"/>
                    <a:pt x="1306" y="3211"/>
                  </a:cubicBezTo>
                  <a:cubicBezTo>
                    <a:pt x="1569" y="3106"/>
                    <a:pt x="1762" y="3002"/>
                    <a:pt x="1885" y="2897"/>
                  </a:cubicBezTo>
                  <a:cubicBezTo>
                    <a:pt x="1983" y="2814"/>
                    <a:pt x="2033" y="2726"/>
                    <a:pt x="2033" y="2631"/>
                  </a:cubicBezTo>
                  <a:cubicBezTo>
                    <a:pt x="2034" y="2548"/>
                    <a:pt x="1999" y="2469"/>
                    <a:pt x="1938" y="2411"/>
                  </a:cubicBezTo>
                  <a:cubicBezTo>
                    <a:pt x="1881" y="2352"/>
                    <a:pt x="1802" y="2318"/>
                    <a:pt x="1719" y="2318"/>
                  </a:cubicBezTo>
                  <a:cubicBezTo>
                    <a:pt x="1717" y="2318"/>
                    <a:pt x="1716" y="2318"/>
                    <a:pt x="1714" y="2318"/>
                  </a:cubicBezTo>
                  <a:cubicBezTo>
                    <a:pt x="1620" y="2318"/>
                    <a:pt x="1451" y="2389"/>
                    <a:pt x="1210" y="2531"/>
                  </a:cubicBezTo>
                  <a:cubicBezTo>
                    <a:pt x="969" y="2672"/>
                    <a:pt x="776" y="2745"/>
                    <a:pt x="632" y="2745"/>
                  </a:cubicBezTo>
                  <a:cubicBezTo>
                    <a:pt x="615" y="2745"/>
                    <a:pt x="611" y="2727"/>
                    <a:pt x="620" y="2692"/>
                  </a:cubicBezTo>
                  <a:cubicBezTo>
                    <a:pt x="632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5"/>
                    <a:pt x="669" y="2199"/>
                    <a:pt x="730" y="1940"/>
                  </a:cubicBezTo>
                  <a:cubicBezTo>
                    <a:pt x="1021" y="1842"/>
                    <a:pt x="1214" y="1778"/>
                    <a:pt x="1311" y="1748"/>
                  </a:cubicBezTo>
                  <a:cubicBezTo>
                    <a:pt x="1492" y="1694"/>
                    <a:pt x="1606" y="1655"/>
                    <a:pt x="1652" y="1630"/>
                  </a:cubicBezTo>
                  <a:cubicBezTo>
                    <a:pt x="1773" y="1564"/>
                    <a:pt x="1833" y="1468"/>
                    <a:pt x="1833" y="1343"/>
                  </a:cubicBezTo>
                  <a:cubicBezTo>
                    <a:pt x="1835" y="1259"/>
                    <a:pt x="1801" y="1179"/>
                    <a:pt x="1739" y="1123"/>
                  </a:cubicBezTo>
                  <a:cubicBezTo>
                    <a:pt x="1680" y="1068"/>
                    <a:pt x="1601" y="1037"/>
                    <a:pt x="1520" y="1037"/>
                  </a:cubicBezTo>
                  <a:cubicBezTo>
                    <a:pt x="1519" y="1037"/>
                    <a:pt x="1517" y="1037"/>
                    <a:pt x="1516" y="1037"/>
                  </a:cubicBezTo>
                  <a:cubicBezTo>
                    <a:pt x="1381" y="1037"/>
                    <a:pt x="1185" y="1087"/>
                    <a:pt x="924" y="1185"/>
                  </a:cubicBezTo>
                  <a:cubicBezTo>
                    <a:pt x="977" y="980"/>
                    <a:pt x="1015" y="813"/>
                    <a:pt x="1037" y="685"/>
                  </a:cubicBezTo>
                  <a:cubicBezTo>
                    <a:pt x="1217" y="652"/>
                    <a:pt x="1400" y="634"/>
                    <a:pt x="1584" y="634"/>
                  </a:cubicBezTo>
                  <a:cubicBezTo>
                    <a:pt x="1618" y="634"/>
                    <a:pt x="1672" y="637"/>
                    <a:pt x="1744" y="642"/>
                  </a:cubicBezTo>
                  <a:cubicBezTo>
                    <a:pt x="1818" y="648"/>
                    <a:pt x="1871" y="650"/>
                    <a:pt x="1906" y="650"/>
                  </a:cubicBezTo>
                  <a:cubicBezTo>
                    <a:pt x="1907" y="650"/>
                    <a:pt x="1909" y="650"/>
                    <a:pt x="1910" y="650"/>
                  </a:cubicBezTo>
                  <a:cubicBezTo>
                    <a:pt x="1992" y="650"/>
                    <a:pt x="2070" y="616"/>
                    <a:pt x="2126" y="556"/>
                  </a:cubicBezTo>
                  <a:cubicBezTo>
                    <a:pt x="2187" y="498"/>
                    <a:pt x="2220" y="417"/>
                    <a:pt x="2219" y="334"/>
                  </a:cubicBezTo>
                  <a:cubicBezTo>
                    <a:pt x="2220" y="112"/>
                    <a:pt x="2041" y="0"/>
                    <a:pt x="1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0"/>
            <p:cNvSpPr/>
            <p:nvPr/>
          </p:nvSpPr>
          <p:spPr>
            <a:xfrm>
              <a:off x="2846191" y="2599718"/>
              <a:ext cx="86387" cy="92319"/>
            </a:xfrm>
            <a:custGeom>
              <a:avLst/>
              <a:gdLst/>
              <a:ahLst/>
              <a:cxnLst/>
              <a:rect l="l" t="t" r="r" b="b"/>
              <a:pathLst>
                <a:path w="3160" h="3377" extrusionOk="0">
                  <a:moveTo>
                    <a:pt x="2326" y="0"/>
                  </a:moveTo>
                  <a:cubicBezTo>
                    <a:pt x="2225" y="0"/>
                    <a:pt x="2132" y="53"/>
                    <a:pt x="2079" y="138"/>
                  </a:cubicBezTo>
                  <a:cubicBezTo>
                    <a:pt x="2046" y="191"/>
                    <a:pt x="2012" y="285"/>
                    <a:pt x="1976" y="422"/>
                  </a:cubicBezTo>
                  <a:cubicBezTo>
                    <a:pt x="1892" y="691"/>
                    <a:pt x="1829" y="894"/>
                    <a:pt x="1784" y="1027"/>
                  </a:cubicBezTo>
                  <a:cubicBezTo>
                    <a:pt x="1728" y="1223"/>
                    <a:pt x="1664" y="1478"/>
                    <a:pt x="1592" y="1793"/>
                  </a:cubicBezTo>
                  <a:cubicBezTo>
                    <a:pt x="1473" y="1299"/>
                    <a:pt x="1385" y="869"/>
                    <a:pt x="1327" y="501"/>
                  </a:cubicBezTo>
                  <a:cubicBezTo>
                    <a:pt x="1301" y="346"/>
                    <a:pt x="1272" y="237"/>
                    <a:pt x="1242" y="172"/>
                  </a:cubicBezTo>
                  <a:cubicBezTo>
                    <a:pt x="1183" y="58"/>
                    <a:pt x="1093" y="0"/>
                    <a:pt x="974" y="0"/>
                  </a:cubicBezTo>
                  <a:cubicBezTo>
                    <a:pt x="801" y="0"/>
                    <a:pt x="681" y="114"/>
                    <a:pt x="611" y="342"/>
                  </a:cubicBezTo>
                  <a:cubicBezTo>
                    <a:pt x="516" y="679"/>
                    <a:pt x="451" y="933"/>
                    <a:pt x="411" y="1100"/>
                  </a:cubicBezTo>
                  <a:cubicBezTo>
                    <a:pt x="352" y="1328"/>
                    <a:pt x="275" y="1653"/>
                    <a:pt x="181" y="2077"/>
                  </a:cubicBezTo>
                  <a:cubicBezTo>
                    <a:pt x="62" y="2631"/>
                    <a:pt x="1" y="2957"/>
                    <a:pt x="1" y="3055"/>
                  </a:cubicBezTo>
                  <a:cubicBezTo>
                    <a:pt x="1" y="3137"/>
                    <a:pt x="32" y="3217"/>
                    <a:pt x="88" y="3278"/>
                  </a:cubicBezTo>
                  <a:cubicBezTo>
                    <a:pt x="140" y="3340"/>
                    <a:pt x="219" y="3376"/>
                    <a:pt x="301" y="3376"/>
                  </a:cubicBezTo>
                  <a:cubicBezTo>
                    <a:pt x="302" y="3376"/>
                    <a:pt x="304" y="3376"/>
                    <a:pt x="305" y="3376"/>
                  </a:cubicBezTo>
                  <a:cubicBezTo>
                    <a:pt x="433" y="3376"/>
                    <a:pt x="529" y="3317"/>
                    <a:pt x="590" y="3203"/>
                  </a:cubicBezTo>
                  <a:cubicBezTo>
                    <a:pt x="623" y="3139"/>
                    <a:pt x="653" y="3025"/>
                    <a:pt x="679" y="2864"/>
                  </a:cubicBezTo>
                  <a:cubicBezTo>
                    <a:pt x="728" y="2552"/>
                    <a:pt x="810" y="2153"/>
                    <a:pt x="924" y="1668"/>
                  </a:cubicBezTo>
                  <a:cubicBezTo>
                    <a:pt x="1026" y="2127"/>
                    <a:pt x="1138" y="2563"/>
                    <a:pt x="1258" y="2977"/>
                  </a:cubicBezTo>
                  <a:cubicBezTo>
                    <a:pt x="1297" y="3102"/>
                    <a:pt x="1334" y="3193"/>
                    <a:pt x="1372" y="3248"/>
                  </a:cubicBezTo>
                  <a:cubicBezTo>
                    <a:pt x="1430" y="3329"/>
                    <a:pt x="1523" y="3376"/>
                    <a:pt x="1624" y="3376"/>
                  </a:cubicBezTo>
                  <a:cubicBezTo>
                    <a:pt x="1626" y="3376"/>
                    <a:pt x="1629" y="3376"/>
                    <a:pt x="1631" y="3376"/>
                  </a:cubicBezTo>
                  <a:cubicBezTo>
                    <a:pt x="1752" y="3376"/>
                    <a:pt x="1843" y="3317"/>
                    <a:pt x="1902" y="3203"/>
                  </a:cubicBezTo>
                  <a:cubicBezTo>
                    <a:pt x="1933" y="3141"/>
                    <a:pt x="1963" y="3033"/>
                    <a:pt x="1993" y="2879"/>
                  </a:cubicBezTo>
                  <a:cubicBezTo>
                    <a:pt x="2046" y="2583"/>
                    <a:pt x="2132" y="2206"/>
                    <a:pt x="2250" y="1748"/>
                  </a:cubicBezTo>
                  <a:cubicBezTo>
                    <a:pt x="2387" y="2337"/>
                    <a:pt x="2466" y="2709"/>
                    <a:pt x="2488" y="2864"/>
                  </a:cubicBezTo>
                  <a:cubicBezTo>
                    <a:pt x="2511" y="3030"/>
                    <a:pt x="2539" y="3143"/>
                    <a:pt x="2568" y="3203"/>
                  </a:cubicBezTo>
                  <a:cubicBezTo>
                    <a:pt x="2624" y="3319"/>
                    <a:pt x="2720" y="3376"/>
                    <a:pt x="2853" y="3376"/>
                  </a:cubicBezTo>
                  <a:cubicBezTo>
                    <a:pt x="2856" y="3376"/>
                    <a:pt x="2858" y="3376"/>
                    <a:pt x="2861" y="3376"/>
                  </a:cubicBezTo>
                  <a:cubicBezTo>
                    <a:pt x="2943" y="3376"/>
                    <a:pt x="3020" y="3340"/>
                    <a:pt x="3074" y="3278"/>
                  </a:cubicBezTo>
                  <a:cubicBezTo>
                    <a:pt x="3130" y="3217"/>
                    <a:pt x="3160" y="3137"/>
                    <a:pt x="3160" y="3054"/>
                  </a:cubicBezTo>
                  <a:cubicBezTo>
                    <a:pt x="3160" y="2930"/>
                    <a:pt x="3103" y="2620"/>
                    <a:pt x="2990" y="2124"/>
                  </a:cubicBezTo>
                  <a:cubicBezTo>
                    <a:pt x="2918" y="1814"/>
                    <a:pt x="2847" y="1502"/>
                    <a:pt x="2778" y="1190"/>
                  </a:cubicBezTo>
                  <a:cubicBezTo>
                    <a:pt x="2722" y="925"/>
                    <a:pt x="2690" y="725"/>
                    <a:pt x="2681" y="588"/>
                  </a:cubicBezTo>
                  <a:cubicBezTo>
                    <a:pt x="2668" y="402"/>
                    <a:pt x="2649" y="275"/>
                    <a:pt x="2626" y="207"/>
                  </a:cubicBezTo>
                  <a:cubicBezTo>
                    <a:pt x="2575" y="69"/>
                    <a:pt x="2478" y="0"/>
                    <a:pt x="2336" y="0"/>
                  </a:cubicBezTo>
                  <a:cubicBezTo>
                    <a:pt x="2333" y="0"/>
                    <a:pt x="2329" y="0"/>
                    <a:pt x="2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0"/>
            <p:cNvSpPr/>
            <p:nvPr/>
          </p:nvSpPr>
          <p:spPr>
            <a:xfrm>
              <a:off x="2944799" y="2599718"/>
              <a:ext cx="60689" cy="92291"/>
            </a:xfrm>
            <a:custGeom>
              <a:avLst/>
              <a:gdLst/>
              <a:ahLst/>
              <a:cxnLst/>
              <a:rect l="l" t="t" r="r" b="b"/>
              <a:pathLst>
                <a:path w="2220" h="3376" extrusionOk="0">
                  <a:moveTo>
                    <a:pt x="1684" y="0"/>
                  </a:moveTo>
                  <a:cubicBezTo>
                    <a:pt x="1180" y="0"/>
                    <a:pt x="839" y="41"/>
                    <a:pt x="661" y="124"/>
                  </a:cubicBezTo>
                  <a:cubicBezTo>
                    <a:pt x="570" y="167"/>
                    <a:pt x="510" y="211"/>
                    <a:pt x="485" y="253"/>
                  </a:cubicBezTo>
                  <a:cubicBezTo>
                    <a:pt x="473" y="276"/>
                    <a:pt x="458" y="342"/>
                    <a:pt x="440" y="450"/>
                  </a:cubicBezTo>
                  <a:cubicBezTo>
                    <a:pt x="417" y="616"/>
                    <a:pt x="331" y="972"/>
                    <a:pt x="182" y="1520"/>
                  </a:cubicBezTo>
                  <a:cubicBezTo>
                    <a:pt x="61" y="1959"/>
                    <a:pt x="0" y="2321"/>
                    <a:pt x="0" y="2603"/>
                  </a:cubicBezTo>
                  <a:cubicBezTo>
                    <a:pt x="0" y="2827"/>
                    <a:pt x="51" y="3006"/>
                    <a:pt x="153" y="3142"/>
                  </a:cubicBezTo>
                  <a:cubicBezTo>
                    <a:pt x="268" y="3298"/>
                    <a:pt x="438" y="3376"/>
                    <a:pt x="666" y="3376"/>
                  </a:cubicBezTo>
                  <a:cubicBezTo>
                    <a:pt x="822" y="3376"/>
                    <a:pt x="1034" y="3320"/>
                    <a:pt x="1304" y="3211"/>
                  </a:cubicBezTo>
                  <a:cubicBezTo>
                    <a:pt x="1567" y="3106"/>
                    <a:pt x="1761" y="3002"/>
                    <a:pt x="1883" y="2897"/>
                  </a:cubicBezTo>
                  <a:cubicBezTo>
                    <a:pt x="1983" y="2814"/>
                    <a:pt x="2032" y="2726"/>
                    <a:pt x="2032" y="2631"/>
                  </a:cubicBezTo>
                  <a:cubicBezTo>
                    <a:pt x="2032" y="2548"/>
                    <a:pt x="1999" y="2469"/>
                    <a:pt x="1938" y="2411"/>
                  </a:cubicBezTo>
                  <a:cubicBezTo>
                    <a:pt x="1880" y="2352"/>
                    <a:pt x="1802" y="2318"/>
                    <a:pt x="1719" y="2318"/>
                  </a:cubicBezTo>
                  <a:cubicBezTo>
                    <a:pt x="1717" y="2318"/>
                    <a:pt x="1716" y="2318"/>
                    <a:pt x="1714" y="2318"/>
                  </a:cubicBezTo>
                  <a:cubicBezTo>
                    <a:pt x="1618" y="2318"/>
                    <a:pt x="1451" y="2389"/>
                    <a:pt x="1210" y="2531"/>
                  </a:cubicBezTo>
                  <a:cubicBezTo>
                    <a:pt x="968" y="2672"/>
                    <a:pt x="775" y="2745"/>
                    <a:pt x="630" y="2745"/>
                  </a:cubicBezTo>
                  <a:cubicBezTo>
                    <a:pt x="613" y="2745"/>
                    <a:pt x="609" y="2727"/>
                    <a:pt x="619" y="2692"/>
                  </a:cubicBezTo>
                  <a:cubicBezTo>
                    <a:pt x="631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5"/>
                    <a:pt x="669" y="2199"/>
                    <a:pt x="730" y="1940"/>
                  </a:cubicBezTo>
                  <a:cubicBezTo>
                    <a:pt x="1019" y="1842"/>
                    <a:pt x="1213" y="1778"/>
                    <a:pt x="1309" y="1748"/>
                  </a:cubicBezTo>
                  <a:cubicBezTo>
                    <a:pt x="1492" y="1694"/>
                    <a:pt x="1605" y="1655"/>
                    <a:pt x="1651" y="1630"/>
                  </a:cubicBezTo>
                  <a:cubicBezTo>
                    <a:pt x="1771" y="1564"/>
                    <a:pt x="1832" y="1468"/>
                    <a:pt x="1832" y="1343"/>
                  </a:cubicBezTo>
                  <a:cubicBezTo>
                    <a:pt x="1835" y="1259"/>
                    <a:pt x="1800" y="1179"/>
                    <a:pt x="1738" y="1123"/>
                  </a:cubicBezTo>
                  <a:cubicBezTo>
                    <a:pt x="1678" y="1068"/>
                    <a:pt x="1600" y="1037"/>
                    <a:pt x="1519" y="1037"/>
                  </a:cubicBezTo>
                  <a:cubicBezTo>
                    <a:pt x="1517" y="1037"/>
                    <a:pt x="1516" y="1037"/>
                    <a:pt x="1514" y="1037"/>
                  </a:cubicBezTo>
                  <a:cubicBezTo>
                    <a:pt x="1381" y="1037"/>
                    <a:pt x="1183" y="1087"/>
                    <a:pt x="922" y="1185"/>
                  </a:cubicBezTo>
                  <a:cubicBezTo>
                    <a:pt x="976" y="980"/>
                    <a:pt x="1014" y="813"/>
                    <a:pt x="1036" y="685"/>
                  </a:cubicBezTo>
                  <a:cubicBezTo>
                    <a:pt x="1216" y="652"/>
                    <a:pt x="1400" y="634"/>
                    <a:pt x="1582" y="634"/>
                  </a:cubicBezTo>
                  <a:cubicBezTo>
                    <a:pt x="1617" y="634"/>
                    <a:pt x="1671" y="637"/>
                    <a:pt x="1744" y="642"/>
                  </a:cubicBezTo>
                  <a:cubicBezTo>
                    <a:pt x="1817" y="648"/>
                    <a:pt x="1871" y="650"/>
                    <a:pt x="1906" y="650"/>
                  </a:cubicBezTo>
                  <a:cubicBezTo>
                    <a:pt x="1907" y="650"/>
                    <a:pt x="1908" y="650"/>
                    <a:pt x="1910" y="650"/>
                  </a:cubicBezTo>
                  <a:cubicBezTo>
                    <a:pt x="1992" y="650"/>
                    <a:pt x="2069" y="616"/>
                    <a:pt x="2125" y="556"/>
                  </a:cubicBezTo>
                  <a:cubicBezTo>
                    <a:pt x="2185" y="498"/>
                    <a:pt x="2220" y="417"/>
                    <a:pt x="2219" y="334"/>
                  </a:cubicBezTo>
                  <a:cubicBezTo>
                    <a:pt x="2219" y="112"/>
                    <a:pt x="2041" y="0"/>
                    <a:pt x="1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0"/>
            <p:cNvSpPr/>
            <p:nvPr/>
          </p:nvSpPr>
          <p:spPr>
            <a:xfrm>
              <a:off x="3016316" y="2599718"/>
              <a:ext cx="86387" cy="92319"/>
            </a:xfrm>
            <a:custGeom>
              <a:avLst/>
              <a:gdLst/>
              <a:ahLst/>
              <a:cxnLst/>
              <a:rect l="l" t="t" r="r" b="b"/>
              <a:pathLst>
                <a:path w="3160" h="3377" extrusionOk="0">
                  <a:moveTo>
                    <a:pt x="2324" y="0"/>
                  </a:moveTo>
                  <a:cubicBezTo>
                    <a:pt x="2224" y="0"/>
                    <a:pt x="2131" y="53"/>
                    <a:pt x="2078" y="138"/>
                  </a:cubicBezTo>
                  <a:cubicBezTo>
                    <a:pt x="2045" y="191"/>
                    <a:pt x="2010" y="285"/>
                    <a:pt x="1974" y="422"/>
                  </a:cubicBezTo>
                  <a:cubicBezTo>
                    <a:pt x="1891" y="691"/>
                    <a:pt x="1827" y="894"/>
                    <a:pt x="1784" y="1027"/>
                  </a:cubicBezTo>
                  <a:cubicBezTo>
                    <a:pt x="1728" y="1223"/>
                    <a:pt x="1663" y="1478"/>
                    <a:pt x="1591" y="1793"/>
                  </a:cubicBezTo>
                  <a:cubicBezTo>
                    <a:pt x="1473" y="1299"/>
                    <a:pt x="1385" y="869"/>
                    <a:pt x="1326" y="501"/>
                  </a:cubicBezTo>
                  <a:cubicBezTo>
                    <a:pt x="1300" y="346"/>
                    <a:pt x="1272" y="237"/>
                    <a:pt x="1242" y="172"/>
                  </a:cubicBezTo>
                  <a:cubicBezTo>
                    <a:pt x="1182" y="58"/>
                    <a:pt x="1093" y="0"/>
                    <a:pt x="973" y="0"/>
                  </a:cubicBezTo>
                  <a:cubicBezTo>
                    <a:pt x="801" y="0"/>
                    <a:pt x="680" y="114"/>
                    <a:pt x="611" y="342"/>
                  </a:cubicBezTo>
                  <a:cubicBezTo>
                    <a:pt x="516" y="679"/>
                    <a:pt x="449" y="933"/>
                    <a:pt x="411" y="1100"/>
                  </a:cubicBezTo>
                  <a:cubicBezTo>
                    <a:pt x="351" y="1328"/>
                    <a:pt x="274" y="1653"/>
                    <a:pt x="179" y="2077"/>
                  </a:cubicBezTo>
                  <a:cubicBezTo>
                    <a:pt x="60" y="2631"/>
                    <a:pt x="0" y="2957"/>
                    <a:pt x="0" y="3055"/>
                  </a:cubicBezTo>
                  <a:cubicBezTo>
                    <a:pt x="0" y="3137"/>
                    <a:pt x="31" y="3217"/>
                    <a:pt x="86" y="3278"/>
                  </a:cubicBezTo>
                  <a:cubicBezTo>
                    <a:pt x="140" y="3340"/>
                    <a:pt x="218" y="3376"/>
                    <a:pt x="299" y="3376"/>
                  </a:cubicBezTo>
                  <a:cubicBezTo>
                    <a:pt x="301" y="3376"/>
                    <a:pt x="302" y="3376"/>
                    <a:pt x="304" y="3376"/>
                  </a:cubicBezTo>
                  <a:cubicBezTo>
                    <a:pt x="433" y="3376"/>
                    <a:pt x="527" y="3317"/>
                    <a:pt x="589" y="3203"/>
                  </a:cubicBezTo>
                  <a:cubicBezTo>
                    <a:pt x="622" y="3139"/>
                    <a:pt x="652" y="3025"/>
                    <a:pt x="679" y="2864"/>
                  </a:cubicBezTo>
                  <a:cubicBezTo>
                    <a:pt x="727" y="2552"/>
                    <a:pt x="809" y="2153"/>
                    <a:pt x="924" y="1668"/>
                  </a:cubicBezTo>
                  <a:cubicBezTo>
                    <a:pt x="1026" y="2127"/>
                    <a:pt x="1136" y="2563"/>
                    <a:pt x="1258" y="2977"/>
                  </a:cubicBezTo>
                  <a:cubicBezTo>
                    <a:pt x="1295" y="3102"/>
                    <a:pt x="1333" y="3193"/>
                    <a:pt x="1371" y="3248"/>
                  </a:cubicBezTo>
                  <a:cubicBezTo>
                    <a:pt x="1429" y="3329"/>
                    <a:pt x="1523" y="3376"/>
                    <a:pt x="1622" y="3376"/>
                  </a:cubicBezTo>
                  <a:cubicBezTo>
                    <a:pt x="1625" y="3376"/>
                    <a:pt x="1627" y="3376"/>
                    <a:pt x="1630" y="3376"/>
                  </a:cubicBezTo>
                  <a:cubicBezTo>
                    <a:pt x="1751" y="3376"/>
                    <a:pt x="1841" y="3317"/>
                    <a:pt x="1901" y="3203"/>
                  </a:cubicBezTo>
                  <a:cubicBezTo>
                    <a:pt x="1932" y="3141"/>
                    <a:pt x="1963" y="3033"/>
                    <a:pt x="1993" y="2879"/>
                  </a:cubicBezTo>
                  <a:cubicBezTo>
                    <a:pt x="2046" y="2583"/>
                    <a:pt x="2132" y="2206"/>
                    <a:pt x="2250" y="1748"/>
                  </a:cubicBezTo>
                  <a:cubicBezTo>
                    <a:pt x="2385" y="2337"/>
                    <a:pt x="2465" y="2709"/>
                    <a:pt x="2487" y="2864"/>
                  </a:cubicBezTo>
                  <a:cubicBezTo>
                    <a:pt x="2511" y="3030"/>
                    <a:pt x="2537" y="3143"/>
                    <a:pt x="2567" y="3203"/>
                  </a:cubicBezTo>
                  <a:cubicBezTo>
                    <a:pt x="2624" y="3319"/>
                    <a:pt x="2718" y="3376"/>
                    <a:pt x="2853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2" y="3376"/>
                    <a:pt x="3020" y="3340"/>
                    <a:pt x="3073" y="3278"/>
                  </a:cubicBezTo>
                  <a:cubicBezTo>
                    <a:pt x="3128" y="3217"/>
                    <a:pt x="3160" y="3137"/>
                    <a:pt x="3158" y="3054"/>
                  </a:cubicBezTo>
                  <a:cubicBezTo>
                    <a:pt x="3158" y="2930"/>
                    <a:pt x="3102" y="2620"/>
                    <a:pt x="2989" y="2124"/>
                  </a:cubicBezTo>
                  <a:cubicBezTo>
                    <a:pt x="2917" y="1814"/>
                    <a:pt x="2846" y="1502"/>
                    <a:pt x="2777" y="1190"/>
                  </a:cubicBezTo>
                  <a:cubicBezTo>
                    <a:pt x="2721" y="925"/>
                    <a:pt x="2689" y="725"/>
                    <a:pt x="2681" y="588"/>
                  </a:cubicBezTo>
                  <a:cubicBezTo>
                    <a:pt x="2666" y="402"/>
                    <a:pt x="2648" y="275"/>
                    <a:pt x="2624" y="207"/>
                  </a:cubicBezTo>
                  <a:cubicBezTo>
                    <a:pt x="2574" y="69"/>
                    <a:pt x="2477" y="0"/>
                    <a:pt x="2334" y="0"/>
                  </a:cubicBezTo>
                  <a:cubicBezTo>
                    <a:pt x="2331" y="0"/>
                    <a:pt x="2328" y="0"/>
                    <a:pt x="2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0"/>
            <p:cNvSpPr/>
            <p:nvPr/>
          </p:nvSpPr>
          <p:spPr>
            <a:xfrm>
              <a:off x="3115826" y="2599718"/>
              <a:ext cx="58694" cy="92291"/>
            </a:xfrm>
            <a:custGeom>
              <a:avLst/>
              <a:gdLst/>
              <a:ahLst/>
              <a:cxnLst/>
              <a:rect l="l" t="t" r="r" b="b"/>
              <a:pathLst>
                <a:path w="2147" h="3376" extrusionOk="0">
                  <a:moveTo>
                    <a:pt x="898" y="650"/>
                  </a:moveTo>
                  <a:cubicBezTo>
                    <a:pt x="1308" y="711"/>
                    <a:pt x="1513" y="827"/>
                    <a:pt x="1513" y="996"/>
                  </a:cubicBezTo>
                  <a:cubicBezTo>
                    <a:pt x="1513" y="1186"/>
                    <a:pt x="1282" y="1340"/>
                    <a:pt x="821" y="1458"/>
                  </a:cubicBezTo>
                  <a:cubicBezTo>
                    <a:pt x="853" y="1185"/>
                    <a:pt x="879" y="915"/>
                    <a:pt x="898" y="650"/>
                  </a:cubicBezTo>
                  <a:close/>
                  <a:moveTo>
                    <a:pt x="708" y="2142"/>
                  </a:moveTo>
                  <a:cubicBezTo>
                    <a:pt x="1059" y="2220"/>
                    <a:pt x="1266" y="2341"/>
                    <a:pt x="1328" y="2505"/>
                  </a:cubicBezTo>
                  <a:cubicBezTo>
                    <a:pt x="1307" y="2589"/>
                    <a:pt x="1218" y="2654"/>
                    <a:pt x="1063" y="2697"/>
                  </a:cubicBezTo>
                  <a:cubicBezTo>
                    <a:pt x="949" y="2728"/>
                    <a:pt x="831" y="2745"/>
                    <a:pt x="713" y="2745"/>
                  </a:cubicBezTo>
                  <a:cubicBezTo>
                    <a:pt x="685" y="2745"/>
                    <a:pt x="659" y="2742"/>
                    <a:pt x="632" y="2737"/>
                  </a:cubicBezTo>
                  <a:lnTo>
                    <a:pt x="632" y="2709"/>
                  </a:lnTo>
                  <a:cubicBezTo>
                    <a:pt x="632" y="2577"/>
                    <a:pt x="657" y="2388"/>
                    <a:pt x="708" y="2142"/>
                  </a:cubicBezTo>
                  <a:close/>
                  <a:moveTo>
                    <a:pt x="545" y="0"/>
                  </a:moveTo>
                  <a:cubicBezTo>
                    <a:pt x="263" y="0"/>
                    <a:pt x="121" y="106"/>
                    <a:pt x="121" y="316"/>
                  </a:cubicBezTo>
                  <a:cubicBezTo>
                    <a:pt x="121" y="427"/>
                    <a:pt x="168" y="515"/>
                    <a:pt x="263" y="582"/>
                  </a:cubicBezTo>
                  <a:cubicBezTo>
                    <a:pt x="217" y="1135"/>
                    <a:pt x="187" y="1457"/>
                    <a:pt x="173" y="1548"/>
                  </a:cubicBezTo>
                  <a:cubicBezTo>
                    <a:pt x="173" y="1553"/>
                    <a:pt x="136" y="1743"/>
                    <a:pt x="64" y="2118"/>
                  </a:cubicBezTo>
                  <a:cubicBezTo>
                    <a:pt x="22" y="2348"/>
                    <a:pt x="1" y="2542"/>
                    <a:pt x="1" y="2697"/>
                  </a:cubicBezTo>
                  <a:cubicBezTo>
                    <a:pt x="1" y="3150"/>
                    <a:pt x="247" y="3376"/>
                    <a:pt x="740" y="3376"/>
                  </a:cubicBezTo>
                  <a:cubicBezTo>
                    <a:pt x="919" y="3373"/>
                    <a:pt x="1098" y="3345"/>
                    <a:pt x="1268" y="3290"/>
                  </a:cubicBezTo>
                  <a:cubicBezTo>
                    <a:pt x="1473" y="3229"/>
                    <a:pt x="1631" y="3145"/>
                    <a:pt x="1742" y="3039"/>
                  </a:cubicBezTo>
                  <a:cubicBezTo>
                    <a:pt x="1890" y="2896"/>
                    <a:pt x="1963" y="2717"/>
                    <a:pt x="1963" y="2505"/>
                  </a:cubicBezTo>
                  <a:cubicBezTo>
                    <a:pt x="1963" y="2255"/>
                    <a:pt x="1845" y="2031"/>
                    <a:pt x="1610" y="1832"/>
                  </a:cubicBezTo>
                  <a:cubicBezTo>
                    <a:pt x="1968" y="1629"/>
                    <a:pt x="2147" y="1343"/>
                    <a:pt x="2147" y="975"/>
                  </a:cubicBezTo>
                  <a:cubicBezTo>
                    <a:pt x="2147" y="326"/>
                    <a:pt x="1612" y="0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0"/>
            <p:cNvSpPr/>
            <p:nvPr/>
          </p:nvSpPr>
          <p:spPr>
            <a:xfrm>
              <a:off x="3185456" y="2599718"/>
              <a:ext cx="60662" cy="92291"/>
            </a:xfrm>
            <a:custGeom>
              <a:avLst/>
              <a:gdLst/>
              <a:ahLst/>
              <a:cxnLst/>
              <a:rect l="l" t="t" r="r" b="b"/>
              <a:pathLst>
                <a:path w="2219" h="3376" extrusionOk="0">
                  <a:moveTo>
                    <a:pt x="1683" y="0"/>
                  </a:moveTo>
                  <a:cubicBezTo>
                    <a:pt x="1179" y="0"/>
                    <a:pt x="839" y="41"/>
                    <a:pt x="661" y="124"/>
                  </a:cubicBezTo>
                  <a:cubicBezTo>
                    <a:pt x="569" y="167"/>
                    <a:pt x="510" y="211"/>
                    <a:pt x="485" y="253"/>
                  </a:cubicBezTo>
                  <a:cubicBezTo>
                    <a:pt x="472" y="276"/>
                    <a:pt x="457" y="342"/>
                    <a:pt x="440" y="450"/>
                  </a:cubicBezTo>
                  <a:cubicBezTo>
                    <a:pt x="416" y="616"/>
                    <a:pt x="329" y="972"/>
                    <a:pt x="180" y="1520"/>
                  </a:cubicBezTo>
                  <a:cubicBezTo>
                    <a:pt x="60" y="1959"/>
                    <a:pt x="0" y="2321"/>
                    <a:pt x="0" y="2603"/>
                  </a:cubicBezTo>
                  <a:cubicBezTo>
                    <a:pt x="0" y="2827"/>
                    <a:pt x="51" y="3006"/>
                    <a:pt x="153" y="3142"/>
                  </a:cubicBezTo>
                  <a:cubicBezTo>
                    <a:pt x="267" y="3298"/>
                    <a:pt x="437" y="3376"/>
                    <a:pt x="666" y="3376"/>
                  </a:cubicBezTo>
                  <a:cubicBezTo>
                    <a:pt x="821" y="3376"/>
                    <a:pt x="1034" y="3320"/>
                    <a:pt x="1304" y="3211"/>
                  </a:cubicBezTo>
                  <a:cubicBezTo>
                    <a:pt x="1568" y="3106"/>
                    <a:pt x="1761" y="3002"/>
                    <a:pt x="1883" y="2897"/>
                  </a:cubicBezTo>
                  <a:cubicBezTo>
                    <a:pt x="1982" y="2814"/>
                    <a:pt x="2032" y="2726"/>
                    <a:pt x="2032" y="2631"/>
                  </a:cubicBezTo>
                  <a:cubicBezTo>
                    <a:pt x="2032" y="2548"/>
                    <a:pt x="1998" y="2469"/>
                    <a:pt x="1938" y="2411"/>
                  </a:cubicBezTo>
                  <a:cubicBezTo>
                    <a:pt x="1880" y="2352"/>
                    <a:pt x="1801" y="2318"/>
                    <a:pt x="1718" y="2318"/>
                  </a:cubicBezTo>
                  <a:cubicBezTo>
                    <a:pt x="1717" y="2318"/>
                    <a:pt x="1715" y="2318"/>
                    <a:pt x="1714" y="2318"/>
                  </a:cubicBezTo>
                  <a:cubicBezTo>
                    <a:pt x="1618" y="2318"/>
                    <a:pt x="1450" y="2389"/>
                    <a:pt x="1209" y="2531"/>
                  </a:cubicBezTo>
                  <a:cubicBezTo>
                    <a:pt x="968" y="2672"/>
                    <a:pt x="776" y="2745"/>
                    <a:pt x="630" y="2745"/>
                  </a:cubicBezTo>
                  <a:cubicBezTo>
                    <a:pt x="614" y="2745"/>
                    <a:pt x="609" y="2727"/>
                    <a:pt x="619" y="2692"/>
                  </a:cubicBezTo>
                  <a:cubicBezTo>
                    <a:pt x="631" y="2644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5"/>
                    <a:pt x="669" y="2199"/>
                    <a:pt x="730" y="1940"/>
                  </a:cubicBezTo>
                  <a:cubicBezTo>
                    <a:pt x="1020" y="1842"/>
                    <a:pt x="1213" y="1778"/>
                    <a:pt x="1309" y="1748"/>
                  </a:cubicBezTo>
                  <a:cubicBezTo>
                    <a:pt x="1491" y="1694"/>
                    <a:pt x="1606" y="1655"/>
                    <a:pt x="1650" y="1630"/>
                  </a:cubicBezTo>
                  <a:cubicBezTo>
                    <a:pt x="1772" y="1564"/>
                    <a:pt x="1832" y="1468"/>
                    <a:pt x="1832" y="1343"/>
                  </a:cubicBezTo>
                  <a:cubicBezTo>
                    <a:pt x="1834" y="1259"/>
                    <a:pt x="1800" y="1179"/>
                    <a:pt x="1739" y="1123"/>
                  </a:cubicBezTo>
                  <a:cubicBezTo>
                    <a:pt x="1679" y="1068"/>
                    <a:pt x="1600" y="1037"/>
                    <a:pt x="1519" y="1037"/>
                  </a:cubicBezTo>
                  <a:cubicBezTo>
                    <a:pt x="1517" y="1037"/>
                    <a:pt x="1515" y="1037"/>
                    <a:pt x="1514" y="1037"/>
                  </a:cubicBezTo>
                  <a:cubicBezTo>
                    <a:pt x="1381" y="1037"/>
                    <a:pt x="1183" y="1087"/>
                    <a:pt x="923" y="1185"/>
                  </a:cubicBezTo>
                  <a:cubicBezTo>
                    <a:pt x="977" y="980"/>
                    <a:pt x="1014" y="813"/>
                    <a:pt x="1036" y="685"/>
                  </a:cubicBezTo>
                  <a:cubicBezTo>
                    <a:pt x="1217" y="652"/>
                    <a:pt x="1399" y="634"/>
                    <a:pt x="1582" y="634"/>
                  </a:cubicBezTo>
                  <a:cubicBezTo>
                    <a:pt x="1617" y="634"/>
                    <a:pt x="1672" y="637"/>
                    <a:pt x="1744" y="642"/>
                  </a:cubicBezTo>
                  <a:cubicBezTo>
                    <a:pt x="1817" y="648"/>
                    <a:pt x="1870" y="650"/>
                    <a:pt x="1905" y="650"/>
                  </a:cubicBezTo>
                  <a:cubicBezTo>
                    <a:pt x="1907" y="650"/>
                    <a:pt x="1908" y="650"/>
                    <a:pt x="1910" y="650"/>
                  </a:cubicBezTo>
                  <a:cubicBezTo>
                    <a:pt x="1991" y="650"/>
                    <a:pt x="2069" y="616"/>
                    <a:pt x="2124" y="556"/>
                  </a:cubicBezTo>
                  <a:cubicBezTo>
                    <a:pt x="2185" y="498"/>
                    <a:pt x="2218" y="417"/>
                    <a:pt x="2217" y="334"/>
                  </a:cubicBezTo>
                  <a:cubicBezTo>
                    <a:pt x="2217" y="112"/>
                    <a:pt x="2039" y="0"/>
                    <a:pt x="1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0"/>
            <p:cNvSpPr/>
            <p:nvPr/>
          </p:nvSpPr>
          <p:spPr>
            <a:xfrm>
              <a:off x="3257601" y="2599745"/>
              <a:ext cx="65719" cy="92264"/>
            </a:xfrm>
            <a:custGeom>
              <a:avLst/>
              <a:gdLst/>
              <a:ahLst/>
              <a:cxnLst/>
              <a:rect l="l" t="t" r="r" b="b"/>
              <a:pathLst>
                <a:path w="2404" h="3375" extrusionOk="0">
                  <a:moveTo>
                    <a:pt x="963" y="638"/>
                  </a:moveTo>
                  <a:cubicBezTo>
                    <a:pt x="1152" y="677"/>
                    <a:pt x="1330" y="772"/>
                    <a:pt x="1500" y="923"/>
                  </a:cubicBezTo>
                  <a:cubicBezTo>
                    <a:pt x="1680" y="1082"/>
                    <a:pt x="1770" y="1242"/>
                    <a:pt x="1770" y="1406"/>
                  </a:cubicBezTo>
                  <a:cubicBezTo>
                    <a:pt x="1770" y="1692"/>
                    <a:pt x="1497" y="1918"/>
                    <a:pt x="951" y="2085"/>
                  </a:cubicBezTo>
                  <a:cubicBezTo>
                    <a:pt x="951" y="1360"/>
                    <a:pt x="955" y="878"/>
                    <a:pt x="961" y="638"/>
                  </a:cubicBezTo>
                  <a:close/>
                  <a:moveTo>
                    <a:pt x="845" y="1"/>
                  </a:moveTo>
                  <a:cubicBezTo>
                    <a:pt x="671" y="1"/>
                    <a:pt x="497" y="30"/>
                    <a:pt x="333" y="88"/>
                  </a:cubicBezTo>
                  <a:cubicBezTo>
                    <a:pt x="111" y="171"/>
                    <a:pt x="1" y="288"/>
                    <a:pt x="1" y="438"/>
                  </a:cubicBezTo>
                  <a:cubicBezTo>
                    <a:pt x="2" y="611"/>
                    <a:pt x="141" y="750"/>
                    <a:pt x="314" y="751"/>
                  </a:cubicBezTo>
                  <a:lnTo>
                    <a:pt x="285" y="751"/>
                  </a:lnTo>
                  <a:cubicBezTo>
                    <a:pt x="285" y="1385"/>
                    <a:pt x="267" y="1862"/>
                    <a:pt x="229" y="2181"/>
                  </a:cubicBezTo>
                  <a:lnTo>
                    <a:pt x="229" y="3067"/>
                  </a:lnTo>
                  <a:cubicBezTo>
                    <a:pt x="227" y="3150"/>
                    <a:pt x="260" y="3229"/>
                    <a:pt x="323" y="3287"/>
                  </a:cubicBezTo>
                  <a:cubicBezTo>
                    <a:pt x="380" y="3343"/>
                    <a:pt x="458" y="3375"/>
                    <a:pt x="538" y="3375"/>
                  </a:cubicBezTo>
                  <a:cubicBezTo>
                    <a:pt x="540" y="3375"/>
                    <a:pt x="541" y="3375"/>
                    <a:pt x="543" y="3375"/>
                  </a:cubicBezTo>
                  <a:cubicBezTo>
                    <a:pt x="763" y="3375"/>
                    <a:pt x="871" y="3223"/>
                    <a:pt x="867" y="2920"/>
                  </a:cubicBezTo>
                  <a:lnTo>
                    <a:pt x="867" y="2862"/>
                  </a:lnTo>
                  <a:cubicBezTo>
                    <a:pt x="1135" y="3037"/>
                    <a:pt x="1332" y="3176"/>
                    <a:pt x="1456" y="3278"/>
                  </a:cubicBezTo>
                  <a:cubicBezTo>
                    <a:pt x="1533" y="3335"/>
                    <a:pt x="1601" y="3364"/>
                    <a:pt x="1661" y="3364"/>
                  </a:cubicBezTo>
                  <a:cubicBezTo>
                    <a:pt x="1744" y="3364"/>
                    <a:pt x="1824" y="3333"/>
                    <a:pt x="1886" y="3277"/>
                  </a:cubicBezTo>
                  <a:cubicBezTo>
                    <a:pt x="1952" y="3222"/>
                    <a:pt x="1988" y="3141"/>
                    <a:pt x="1987" y="3057"/>
                  </a:cubicBezTo>
                  <a:cubicBezTo>
                    <a:pt x="1987" y="2911"/>
                    <a:pt x="1846" y="2737"/>
                    <a:pt x="1567" y="2534"/>
                  </a:cubicBezTo>
                  <a:cubicBezTo>
                    <a:pt x="2125" y="2294"/>
                    <a:pt x="2403" y="1922"/>
                    <a:pt x="2403" y="1418"/>
                  </a:cubicBezTo>
                  <a:cubicBezTo>
                    <a:pt x="2403" y="986"/>
                    <a:pt x="2249" y="638"/>
                    <a:pt x="1941" y="372"/>
                  </a:cubicBezTo>
                  <a:cubicBezTo>
                    <a:pt x="1649" y="125"/>
                    <a:pt x="1287" y="1"/>
                    <a:pt x="856" y="1"/>
                  </a:cubicBezTo>
                  <a:cubicBezTo>
                    <a:pt x="852" y="1"/>
                    <a:pt x="84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70"/>
          <p:cNvGrpSpPr/>
          <p:nvPr/>
        </p:nvGrpSpPr>
        <p:grpSpPr>
          <a:xfrm>
            <a:off x="2579017" y="2838023"/>
            <a:ext cx="876878" cy="270067"/>
            <a:chOff x="2579017" y="2838023"/>
            <a:chExt cx="876878" cy="270067"/>
          </a:xfrm>
        </p:grpSpPr>
        <p:sp>
          <p:nvSpPr>
            <p:cNvPr id="1087" name="Google Shape;1087;p70"/>
            <p:cNvSpPr/>
            <p:nvPr/>
          </p:nvSpPr>
          <p:spPr>
            <a:xfrm>
              <a:off x="2579017" y="2838023"/>
              <a:ext cx="876878" cy="270067"/>
            </a:xfrm>
            <a:custGeom>
              <a:avLst/>
              <a:gdLst/>
              <a:ahLst/>
              <a:cxnLst/>
              <a:rect l="l" t="t" r="r" b="b"/>
              <a:pathLst>
                <a:path w="32076" h="9879" extrusionOk="0">
                  <a:moveTo>
                    <a:pt x="4939" y="0"/>
                  </a:moveTo>
                  <a:cubicBezTo>
                    <a:pt x="2204" y="0"/>
                    <a:pt x="0" y="2203"/>
                    <a:pt x="0" y="4939"/>
                  </a:cubicBezTo>
                  <a:cubicBezTo>
                    <a:pt x="0" y="7675"/>
                    <a:pt x="2204" y="9878"/>
                    <a:pt x="4939" y="9878"/>
                  </a:cubicBezTo>
                  <a:lnTo>
                    <a:pt x="27137" y="9878"/>
                  </a:lnTo>
                  <a:cubicBezTo>
                    <a:pt x="29873" y="9878"/>
                    <a:pt x="32076" y="7675"/>
                    <a:pt x="32076" y="4939"/>
                  </a:cubicBezTo>
                  <a:cubicBezTo>
                    <a:pt x="32076" y="2203"/>
                    <a:pt x="29873" y="0"/>
                    <a:pt x="271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0"/>
            <p:cNvSpPr/>
            <p:nvPr/>
          </p:nvSpPr>
          <p:spPr>
            <a:xfrm>
              <a:off x="2834682" y="2924603"/>
              <a:ext cx="57299" cy="92291"/>
            </a:xfrm>
            <a:custGeom>
              <a:avLst/>
              <a:gdLst/>
              <a:ahLst/>
              <a:cxnLst/>
              <a:rect l="l" t="t" r="r" b="b"/>
              <a:pathLst>
                <a:path w="2096" h="3376" extrusionOk="0">
                  <a:moveTo>
                    <a:pt x="1235" y="0"/>
                  </a:moveTo>
                  <a:cubicBezTo>
                    <a:pt x="1021" y="0"/>
                    <a:pt x="814" y="92"/>
                    <a:pt x="614" y="276"/>
                  </a:cubicBezTo>
                  <a:cubicBezTo>
                    <a:pt x="205" y="661"/>
                    <a:pt x="0" y="1209"/>
                    <a:pt x="0" y="1919"/>
                  </a:cubicBezTo>
                  <a:cubicBezTo>
                    <a:pt x="0" y="2177"/>
                    <a:pt x="41" y="2405"/>
                    <a:pt x="125" y="2602"/>
                  </a:cubicBezTo>
                  <a:cubicBezTo>
                    <a:pt x="207" y="2810"/>
                    <a:pt x="340" y="2993"/>
                    <a:pt x="511" y="3136"/>
                  </a:cubicBezTo>
                  <a:cubicBezTo>
                    <a:pt x="704" y="3295"/>
                    <a:pt x="911" y="3375"/>
                    <a:pt x="1135" y="3375"/>
                  </a:cubicBezTo>
                  <a:cubicBezTo>
                    <a:pt x="1355" y="3375"/>
                    <a:pt x="1565" y="3298"/>
                    <a:pt x="1766" y="3146"/>
                  </a:cubicBezTo>
                  <a:cubicBezTo>
                    <a:pt x="1986" y="2979"/>
                    <a:pt x="2096" y="2784"/>
                    <a:pt x="2096" y="2560"/>
                  </a:cubicBezTo>
                  <a:cubicBezTo>
                    <a:pt x="2096" y="2340"/>
                    <a:pt x="2004" y="2158"/>
                    <a:pt x="1820" y="2013"/>
                  </a:cubicBezTo>
                  <a:cubicBezTo>
                    <a:pt x="1660" y="1885"/>
                    <a:pt x="1461" y="1816"/>
                    <a:pt x="1257" y="1816"/>
                  </a:cubicBezTo>
                  <a:cubicBezTo>
                    <a:pt x="1253" y="1816"/>
                    <a:pt x="1249" y="1816"/>
                    <a:pt x="1246" y="1816"/>
                  </a:cubicBezTo>
                  <a:cubicBezTo>
                    <a:pt x="1145" y="1816"/>
                    <a:pt x="1059" y="1837"/>
                    <a:pt x="988" y="1879"/>
                  </a:cubicBezTo>
                  <a:cubicBezTo>
                    <a:pt x="893" y="1933"/>
                    <a:pt x="846" y="2017"/>
                    <a:pt x="846" y="2134"/>
                  </a:cubicBezTo>
                  <a:cubicBezTo>
                    <a:pt x="847" y="2215"/>
                    <a:pt x="879" y="2293"/>
                    <a:pt x="936" y="2353"/>
                  </a:cubicBezTo>
                  <a:cubicBezTo>
                    <a:pt x="996" y="2419"/>
                    <a:pt x="1067" y="2451"/>
                    <a:pt x="1149" y="2451"/>
                  </a:cubicBezTo>
                  <a:lnTo>
                    <a:pt x="1191" y="2451"/>
                  </a:lnTo>
                  <a:cubicBezTo>
                    <a:pt x="1206" y="2448"/>
                    <a:pt x="1220" y="2447"/>
                    <a:pt x="1235" y="2447"/>
                  </a:cubicBezTo>
                  <a:cubicBezTo>
                    <a:pt x="1331" y="2447"/>
                    <a:pt x="1402" y="2481"/>
                    <a:pt x="1448" y="2548"/>
                  </a:cubicBezTo>
                  <a:cubicBezTo>
                    <a:pt x="1385" y="2675"/>
                    <a:pt x="1283" y="2738"/>
                    <a:pt x="1143" y="2738"/>
                  </a:cubicBezTo>
                  <a:cubicBezTo>
                    <a:pt x="974" y="2738"/>
                    <a:pt x="844" y="2645"/>
                    <a:pt x="751" y="2458"/>
                  </a:cubicBezTo>
                  <a:cubicBezTo>
                    <a:pt x="674" y="2303"/>
                    <a:pt x="635" y="2115"/>
                    <a:pt x="635" y="1895"/>
                  </a:cubicBezTo>
                  <a:cubicBezTo>
                    <a:pt x="638" y="1636"/>
                    <a:pt x="685" y="1377"/>
                    <a:pt x="777" y="1133"/>
                  </a:cubicBezTo>
                  <a:cubicBezTo>
                    <a:pt x="894" y="803"/>
                    <a:pt x="1056" y="639"/>
                    <a:pt x="1259" y="639"/>
                  </a:cubicBezTo>
                  <a:cubicBezTo>
                    <a:pt x="1310" y="639"/>
                    <a:pt x="1376" y="686"/>
                    <a:pt x="1457" y="781"/>
                  </a:cubicBezTo>
                  <a:cubicBezTo>
                    <a:pt x="1539" y="876"/>
                    <a:pt x="1620" y="923"/>
                    <a:pt x="1701" y="923"/>
                  </a:cubicBezTo>
                  <a:cubicBezTo>
                    <a:pt x="1702" y="923"/>
                    <a:pt x="1703" y="923"/>
                    <a:pt x="1705" y="923"/>
                  </a:cubicBezTo>
                  <a:cubicBezTo>
                    <a:pt x="1789" y="923"/>
                    <a:pt x="1871" y="886"/>
                    <a:pt x="1927" y="823"/>
                  </a:cubicBezTo>
                  <a:cubicBezTo>
                    <a:pt x="1985" y="762"/>
                    <a:pt x="2019" y="679"/>
                    <a:pt x="2017" y="594"/>
                  </a:cubicBezTo>
                  <a:cubicBezTo>
                    <a:pt x="2016" y="541"/>
                    <a:pt x="2000" y="490"/>
                    <a:pt x="1971" y="445"/>
                  </a:cubicBezTo>
                  <a:cubicBezTo>
                    <a:pt x="1894" y="316"/>
                    <a:pt x="1786" y="206"/>
                    <a:pt x="1657" y="128"/>
                  </a:cubicBezTo>
                  <a:cubicBezTo>
                    <a:pt x="1519" y="44"/>
                    <a:pt x="1379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0"/>
            <p:cNvSpPr/>
            <p:nvPr/>
          </p:nvSpPr>
          <p:spPr>
            <a:xfrm>
              <a:off x="2903984" y="2924658"/>
              <a:ext cx="70804" cy="92237"/>
            </a:xfrm>
            <a:custGeom>
              <a:avLst/>
              <a:gdLst/>
              <a:ahLst/>
              <a:cxnLst/>
              <a:rect l="l" t="t" r="r" b="b"/>
              <a:pathLst>
                <a:path w="2590" h="3374" extrusionOk="0">
                  <a:moveTo>
                    <a:pt x="1216" y="642"/>
                  </a:moveTo>
                  <a:cubicBezTo>
                    <a:pt x="1711" y="642"/>
                    <a:pt x="1958" y="887"/>
                    <a:pt x="1958" y="1376"/>
                  </a:cubicBezTo>
                  <a:cubicBezTo>
                    <a:pt x="1958" y="1657"/>
                    <a:pt x="1882" y="1944"/>
                    <a:pt x="1729" y="2236"/>
                  </a:cubicBezTo>
                  <a:cubicBezTo>
                    <a:pt x="1555" y="2568"/>
                    <a:pt x="1353" y="2735"/>
                    <a:pt x="1122" y="2735"/>
                  </a:cubicBezTo>
                  <a:cubicBezTo>
                    <a:pt x="1063" y="2735"/>
                    <a:pt x="1000" y="2712"/>
                    <a:pt x="932" y="2666"/>
                  </a:cubicBezTo>
                  <a:cubicBezTo>
                    <a:pt x="731" y="2538"/>
                    <a:pt x="632" y="2300"/>
                    <a:pt x="632" y="1950"/>
                  </a:cubicBezTo>
                  <a:cubicBezTo>
                    <a:pt x="632" y="1721"/>
                    <a:pt x="679" y="1462"/>
                    <a:pt x="774" y="1179"/>
                  </a:cubicBezTo>
                  <a:cubicBezTo>
                    <a:pt x="894" y="821"/>
                    <a:pt x="1042" y="642"/>
                    <a:pt x="1216" y="642"/>
                  </a:cubicBezTo>
                  <a:close/>
                  <a:moveTo>
                    <a:pt x="1287" y="1"/>
                  </a:moveTo>
                  <a:cubicBezTo>
                    <a:pt x="850" y="1"/>
                    <a:pt x="512" y="237"/>
                    <a:pt x="274" y="710"/>
                  </a:cubicBezTo>
                  <a:cubicBezTo>
                    <a:pt x="91" y="1079"/>
                    <a:pt x="1" y="1493"/>
                    <a:pt x="1" y="1950"/>
                  </a:cubicBezTo>
                  <a:cubicBezTo>
                    <a:pt x="1" y="2312"/>
                    <a:pt x="91" y="2628"/>
                    <a:pt x="274" y="2900"/>
                  </a:cubicBezTo>
                  <a:cubicBezTo>
                    <a:pt x="487" y="3216"/>
                    <a:pt x="774" y="3373"/>
                    <a:pt x="1137" y="3373"/>
                  </a:cubicBezTo>
                  <a:cubicBezTo>
                    <a:pt x="1569" y="3373"/>
                    <a:pt x="1931" y="3137"/>
                    <a:pt x="2219" y="2668"/>
                  </a:cubicBezTo>
                  <a:cubicBezTo>
                    <a:pt x="2466" y="2262"/>
                    <a:pt x="2589" y="1837"/>
                    <a:pt x="2589" y="1394"/>
                  </a:cubicBezTo>
                  <a:cubicBezTo>
                    <a:pt x="2589" y="984"/>
                    <a:pt x="2479" y="652"/>
                    <a:pt x="2258" y="399"/>
                  </a:cubicBezTo>
                  <a:cubicBezTo>
                    <a:pt x="2021" y="134"/>
                    <a:pt x="1698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0"/>
            <p:cNvSpPr/>
            <p:nvPr/>
          </p:nvSpPr>
          <p:spPr>
            <a:xfrm>
              <a:off x="2985068" y="2924630"/>
              <a:ext cx="61263" cy="92264"/>
            </a:xfrm>
            <a:custGeom>
              <a:avLst/>
              <a:gdLst/>
              <a:ahLst/>
              <a:cxnLst/>
              <a:rect l="l" t="t" r="r" b="b"/>
              <a:pathLst>
                <a:path w="2241" h="3375" extrusionOk="0">
                  <a:moveTo>
                    <a:pt x="1445" y="643"/>
                  </a:moveTo>
                  <a:cubicBezTo>
                    <a:pt x="1444" y="647"/>
                    <a:pt x="1443" y="650"/>
                    <a:pt x="1440" y="654"/>
                  </a:cubicBezTo>
                  <a:cubicBezTo>
                    <a:pt x="1470" y="712"/>
                    <a:pt x="1493" y="807"/>
                    <a:pt x="1508" y="939"/>
                  </a:cubicBezTo>
                  <a:cubicBezTo>
                    <a:pt x="1509" y="985"/>
                    <a:pt x="1519" y="1084"/>
                    <a:pt x="1539" y="1236"/>
                  </a:cubicBezTo>
                  <a:lnTo>
                    <a:pt x="1537" y="2020"/>
                  </a:lnTo>
                  <a:cubicBezTo>
                    <a:pt x="1335" y="1894"/>
                    <a:pt x="1111" y="1804"/>
                    <a:pt x="879" y="1751"/>
                  </a:cubicBezTo>
                  <a:cubicBezTo>
                    <a:pt x="942" y="1510"/>
                    <a:pt x="1035" y="1278"/>
                    <a:pt x="1156" y="1059"/>
                  </a:cubicBezTo>
                  <a:cubicBezTo>
                    <a:pt x="1306" y="781"/>
                    <a:pt x="1403" y="643"/>
                    <a:pt x="1445" y="643"/>
                  </a:cubicBezTo>
                  <a:close/>
                  <a:moveTo>
                    <a:pt x="1448" y="0"/>
                  </a:moveTo>
                  <a:cubicBezTo>
                    <a:pt x="1230" y="0"/>
                    <a:pt x="1036" y="121"/>
                    <a:pt x="864" y="359"/>
                  </a:cubicBezTo>
                  <a:cubicBezTo>
                    <a:pt x="590" y="744"/>
                    <a:pt x="385" y="1170"/>
                    <a:pt x="257" y="1622"/>
                  </a:cubicBezTo>
                  <a:cubicBezTo>
                    <a:pt x="167" y="1942"/>
                    <a:pt x="82" y="2394"/>
                    <a:pt x="4" y="2981"/>
                  </a:cubicBezTo>
                  <a:cubicBezTo>
                    <a:pt x="1" y="3004"/>
                    <a:pt x="1" y="3024"/>
                    <a:pt x="1" y="3040"/>
                  </a:cubicBezTo>
                  <a:cubicBezTo>
                    <a:pt x="0" y="3126"/>
                    <a:pt x="31" y="3210"/>
                    <a:pt x="90" y="3274"/>
                  </a:cubicBezTo>
                  <a:cubicBezTo>
                    <a:pt x="144" y="3338"/>
                    <a:pt x="222" y="3375"/>
                    <a:pt x="306" y="3375"/>
                  </a:cubicBezTo>
                  <a:cubicBezTo>
                    <a:pt x="309" y="3375"/>
                    <a:pt x="312" y="3375"/>
                    <a:pt x="314" y="3374"/>
                  </a:cubicBezTo>
                  <a:cubicBezTo>
                    <a:pt x="447" y="3374"/>
                    <a:pt x="541" y="3317"/>
                    <a:pt x="594" y="3204"/>
                  </a:cubicBezTo>
                  <a:cubicBezTo>
                    <a:pt x="626" y="3141"/>
                    <a:pt x="650" y="3031"/>
                    <a:pt x="662" y="2877"/>
                  </a:cubicBezTo>
                  <a:cubicBezTo>
                    <a:pt x="695" y="2651"/>
                    <a:pt x="721" y="2483"/>
                    <a:pt x="742" y="2374"/>
                  </a:cubicBezTo>
                  <a:cubicBezTo>
                    <a:pt x="1189" y="2478"/>
                    <a:pt x="1468" y="2695"/>
                    <a:pt x="1578" y="3022"/>
                  </a:cubicBezTo>
                  <a:cubicBezTo>
                    <a:pt x="1623" y="3157"/>
                    <a:pt x="1654" y="3238"/>
                    <a:pt x="1673" y="3261"/>
                  </a:cubicBezTo>
                  <a:cubicBezTo>
                    <a:pt x="1719" y="3337"/>
                    <a:pt x="1797" y="3374"/>
                    <a:pt x="1905" y="3374"/>
                  </a:cubicBezTo>
                  <a:cubicBezTo>
                    <a:pt x="1991" y="3374"/>
                    <a:pt x="2073" y="3343"/>
                    <a:pt x="2136" y="3286"/>
                  </a:cubicBezTo>
                  <a:cubicBezTo>
                    <a:pt x="2202" y="3230"/>
                    <a:pt x="2241" y="3148"/>
                    <a:pt x="2238" y="3061"/>
                  </a:cubicBezTo>
                  <a:cubicBezTo>
                    <a:pt x="2238" y="2940"/>
                    <a:pt x="2227" y="2758"/>
                    <a:pt x="2205" y="2514"/>
                  </a:cubicBezTo>
                  <a:cubicBezTo>
                    <a:pt x="2181" y="2272"/>
                    <a:pt x="2170" y="2088"/>
                    <a:pt x="2170" y="1964"/>
                  </a:cubicBezTo>
                  <a:lnTo>
                    <a:pt x="2170" y="1754"/>
                  </a:lnTo>
                  <a:cubicBezTo>
                    <a:pt x="2174" y="1658"/>
                    <a:pt x="2175" y="1587"/>
                    <a:pt x="2175" y="1543"/>
                  </a:cubicBezTo>
                  <a:cubicBezTo>
                    <a:pt x="2175" y="515"/>
                    <a:pt x="1934" y="0"/>
                    <a:pt x="1453" y="0"/>
                  </a:cubicBezTo>
                  <a:cubicBezTo>
                    <a:pt x="1453" y="0"/>
                    <a:pt x="1452" y="0"/>
                    <a:pt x="1452" y="0"/>
                  </a:cubicBezTo>
                  <a:cubicBezTo>
                    <a:pt x="1450" y="0"/>
                    <a:pt x="1449" y="0"/>
                    <a:pt x="14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0"/>
            <p:cNvSpPr/>
            <p:nvPr/>
          </p:nvSpPr>
          <p:spPr>
            <a:xfrm>
              <a:off x="3060576" y="2924603"/>
              <a:ext cx="55659" cy="92264"/>
            </a:xfrm>
            <a:custGeom>
              <a:avLst/>
              <a:gdLst/>
              <a:ahLst/>
              <a:cxnLst/>
              <a:rect l="l" t="t" r="r" b="b"/>
              <a:pathLst>
                <a:path w="2036" h="3375" extrusionOk="0">
                  <a:moveTo>
                    <a:pt x="476" y="0"/>
                  </a:moveTo>
                  <a:cubicBezTo>
                    <a:pt x="475" y="0"/>
                    <a:pt x="473" y="0"/>
                    <a:pt x="472" y="0"/>
                  </a:cubicBezTo>
                  <a:cubicBezTo>
                    <a:pt x="297" y="0"/>
                    <a:pt x="187" y="114"/>
                    <a:pt x="141" y="344"/>
                  </a:cubicBezTo>
                  <a:cubicBezTo>
                    <a:pt x="131" y="406"/>
                    <a:pt x="120" y="589"/>
                    <a:pt x="109" y="890"/>
                  </a:cubicBezTo>
                  <a:cubicBezTo>
                    <a:pt x="108" y="1234"/>
                    <a:pt x="88" y="1577"/>
                    <a:pt x="50" y="1919"/>
                  </a:cubicBezTo>
                  <a:cubicBezTo>
                    <a:pt x="17" y="2217"/>
                    <a:pt x="1" y="2420"/>
                    <a:pt x="1" y="2527"/>
                  </a:cubicBezTo>
                  <a:cubicBezTo>
                    <a:pt x="1" y="3092"/>
                    <a:pt x="197" y="3374"/>
                    <a:pt x="590" y="3374"/>
                  </a:cubicBezTo>
                  <a:cubicBezTo>
                    <a:pt x="771" y="3374"/>
                    <a:pt x="1006" y="3293"/>
                    <a:pt x="1296" y="3129"/>
                  </a:cubicBezTo>
                  <a:cubicBezTo>
                    <a:pt x="1542" y="2993"/>
                    <a:pt x="1743" y="2849"/>
                    <a:pt x="1898" y="2697"/>
                  </a:cubicBezTo>
                  <a:cubicBezTo>
                    <a:pt x="1989" y="2607"/>
                    <a:pt x="2035" y="2522"/>
                    <a:pt x="2035" y="2437"/>
                  </a:cubicBezTo>
                  <a:cubicBezTo>
                    <a:pt x="2035" y="2353"/>
                    <a:pt x="1999" y="2271"/>
                    <a:pt x="1936" y="2213"/>
                  </a:cubicBezTo>
                  <a:cubicBezTo>
                    <a:pt x="1877" y="2153"/>
                    <a:pt x="1795" y="2118"/>
                    <a:pt x="1710" y="2118"/>
                  </a:cubicBezTo>
                  <a:cubicBezTo>
                    <a:pt x="1642" y="2118"/>
                    <a:pt x="1554" y="2159"/>
                    <a:pt x="1444" y="2242"/>
                  </a:cubicBezTo>
                  <a:cubicBezTo>
                    <a:pt x="1011" y="2573"/>
                    <a:pt x="739" y="2739"/>
                    <a:pt x="630" y="2739"/>
                  </a:cubicBezTo>
                  <a:cubicBezTo>
                    <a:pt x="638" y="2739"/>
                    <a:pt x="642" y="2734"/>
                    <a:pt x="641" y="2724"/>
                  </a:cubicBezTo>
                  <a:cubicBezTo>
                    <a:pt x="633" y="2689"/>
                    <a:pt x="631" y="2655"/>
                    <a:pt x="632" y="2619"/>
                  </a:cubicBezTo>
                  <a:cubicBezTo>
                    <a:pt x="632" y="2550"/>
                    <a:pt x="653" y="2283"/>
                    <a:pt x="698" y="1821"/>
                  </a:cubicBezTo>
                  <a:cubicBezTo>
                    <a:pt x="718" y="1503"/>
                    <a:pt x="732" y="1266"/>
                    <a:pt x="738" y="1109"/>
                  </a:cubicBezTo>
                  <a:cubicBezTo>
                    <a:pt x="771" y="577"/>
                    <a:pt x="788" y="310"/>
                    <a:pt x="790" y="310"/>
                  </a:cubicBezTo>
                  <a:cubicBezTo>
                    <a:pt x="790" y="310"/>
                    <a:pt x="790" y="311"/>
                    <a:pt x="790" y="313"/>
                  </a:cubicBezTo>
                  <a:cubicBezTo>
                    <a:pt x="791" y="230"/>
                    <a:pt x="756" y="149"/>
                    <a:pt x="695" y="92"/>
                  </a:cubicBezTo>
                  <a:cubicBezTo>
                    <a:pt x="637" y="33"/>
                    <a:pt x="558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0"/>
            <p:cNvSpPr/>
            <p:nvPr/>
          </p:nvSpPr>
          <p:spPr>
            <a:xfrm>
              <a:off x="3121649" y="2924576"/>
              <a:ext cx="62111" cy="92319"/>
            </a:xfrm>
            <a:custGeom>
              <a:avLst/>
              <a:gdLst/>
              <a:ahLst/>
              <a:cxnLst/>
              <a:rect l="l" t="t" r="r" b="b"/>
              <a:pathLst>
                <a:path w="2272" h="3377" extrusionOk="0">
                  <a:moveTo>
                    <a:pt x="1331" y="1"/>
                  </a:moveTo>
                  <a:cubicBezTo>
                    <a:pt x="1325" y="1"/>
                    <a:pt x="1320" y="1"/>
                    <a:pt x="1315" y="1"/>
                  </a:cubicBezTo>
                  <a:cubicBezTo>
                    <a:pt x="1311" y="1"/>
                    <a:pt x="1306" y="1"/>
                    <a:pt x="1302" y="1"/>
                  </a:cubicBezTo>
                  <a:cubicBezTo>
                    <a:pt x="1071" y="1"/>
                    <a:pt x="844" y="68"/>
                    <a:pt x="649" y="192"/>
                  </a:cubicBezTo>
                  <a:cubicBezTo>
                    <a:pt x="414" y="343"/>
                    <a:pt x="297" y="543"/>
                    <a:pt x="297" y="793"/>
                  </a:cubicBezTo>
                  <a:cubicBezTo>
                    <a:pt x="297" y="1014"/>
                    <a:pt x="409" y="1251"/>
                    <a:pt x="631" y="1504"/>
                  </a:cubicBezTo>
                  <a:cubicBezTo>
                    <a:pt x="838" y="1701"/>
                    <a:pt x="1043" y="1901"/>
                    <a:pt x="1247" y="2103"/>
                  </a:cubicBezTo>
                  <a:cubicBezTo>
                    <a:pt x="1469" y="2321"/>
                    <a:pt x="1581" y="2503"/>
                    <a:pt x="1581" y="2646"/>
                  </a:cubicBezTo>
                  <a:cubicBezTo>
                    <a:pt x="1581" y="2709"/>
                    <a:pt x="1526" y="2740"/>
                    <a:pt x="1416" y="2740"/>
                  </a:cubicBezTo>
                  <a:cubicBezTo>
                    <a:pt x="1411" y="2740"/>
                    <a:pt x="1407" y="2740"/>
                    <a:pt x="1402" y="2740"/>
                  </a:cubicBezTo>
                  <a:cubicBezTo>
                    <a:pt x="1220" y="2740"/>
                    <a:pt x="1038" y="2715"/>
                    <a:pt x="863" y="2666"/>
                  </a:cubicBezTo>
                  <a:cubicBezTo>
                    <a:pt x="690" y="2616"/>
                    <a:pt x="553" y="2576"/>
                    <a:pt x="450" y="2545"/>
                  </a:cubicBezTo>
                  <a:lnTo>
                    <a:pt x="434" y="2535"/>
                  </a:lnTo>
                  <a:lnTo>
                    <a:pt x="434" y="2540"/>
                  </a:lnTo>
                  <a:cubicBezTo>
                    <a:pt x="393" y="2528"/>
                    <a:pt x="351" y="2520"/>
                    <a:pt x="307" y="2516"/>
                  </a:cubicBezTo>
                  <a:cubicBezTo>
                    <a:pt x="306" y="2516"/>
                    <a:pt x="304" y="2516"/>
                    <a:pt x="303" y="2516"/>
                  </a:cubicBezTo>
                  <a:cubicBezTo>
                    <a:pt x="222" y="2516"/>
                    <a:pt x="144" y="2550"/>
                    <a:pt x="90" y="2608"/>
                  </a:cubicBezTo>
                  <a:cubicBezTo>
                    <a:pt x="31" y="2667"/>
                    <a:pt x="0" y="2748"/>
                    <a:pt x="1" y="2830"/>
                  </a:cubicBezTo>
                  <a:cubicBezTo>
                    <a:pt x="1" y="2932"/>
                    <a:pt x="50" y="3021"/>
                    <a:pt x="145" y="3099"/>
                  </a:cubicBezTo>
                  <a:cubicBezTo>
                    <a:pt x="242" y="3178"/>
                    <a:pt x="440" y="3245"/>
                    <a:pt x="736" y="3303"/>
                  </a:cubicBezTo>
                  <a:cubicBezTo>
                    <a:pt x="989" y="3352"/>
                    <a:pt x="1197" y="3376"/>
                    <a:pt x="1360" y="3376"/>
                  </a:cubicBezTo>
                  <a:cubicBezTo>
                    <a:pt x="1585" y="3376"/>
                    <a:pt x="1776" y="3323"/>
                    <a:pt x="1935" y="3216"/>
                  </a:cubicBezTo>
                  <a:cubicBezTo>
                    <a:pt x="2125" y="3091"/>
                    <a:pt x="2220" y="2912"/>
                    <a:pt x="2220" y="2682"/>
                  </a:cubicBezTo>
                  <a:cubicBezTo>
                    <a:pt x="2220" y="2432"/>
                    <a:pt x="2109" y="2165"/>
                    <a:pt x="1888" y="1880"/>
                  </a:cubicBezTo>
                  <a:cubicBezTo>
                    <a:pt x="1786" y="1755"/>
                    <a:pt x="1576" y="1541"/>
                    <a:pt x="1259" y="1238"/>
                  </a:cubicBezTo>
                  <a:cubicBezTo>
                    <a:pt x="1038" y="1024"/>
                    <a:pt x="927" y="876"/>
                    <a:pt x="927" y="793"/>
                  </a:cubicBezTo>
                  <a:cubicBezTo>
                    <a:pt x="927" y="691"/>
                    <a:pt x="1056" y="640"/>
                    <a:pt x="1315" y="640"/>
                  </a:cubicBezTo>
                  <a:cubicBezTo>
                    <a:pt x="1437" y="640"/>
                    <a:pt x="1551" y="697"/>
                    <a:pt x="1662" y="810"/>
                  </a:cubicBezTo>
                  <a:cubicBezTo>
                    <a:pt x="1771" y="924"/>
                    <a:pt x="1870" y="982"/>
                    <a:pt x="1959" y="982"/>
                  </a:cubicBezTo>
                  <a:cubicBezTo>
                    <a:pt x="2041" y="982"/>
                    <a:pt x="2121" y="949"/>
                    <a:pt x="2179" y="890"/>
                  </a:cubicBezTo>
                  <a:cubicBezTo>
                    <a:pt x="2238" y="834"/>
                    <a:pt x="2272" y="754"/>
                    <a:pt x="2271" y="672"/>
                  </a:cubicBezTo>
                  <a:cubicBezTo>
                    <a:pt x="2271" y="617"/>
                    <a:pt x="2258" y="564"/>
                    <a:pt x="2236" y="514"/>
                  </a:cubicBezTo>
                  <a:cubicBezTo>
                    <a:pt x="2160" y="344"/>
                    <a:pt x="2030" y="212"/>
                    <a:pt x="1844" y="122"/>
                  </a:cubicBezTo>
                  <a:cubicBezTo>
                    <a:pt x="1685" y="42"/>
                    <a:pt x="1509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70"/>
          <p:cNvGrpSpPr/>
          <p:nvPr/>
        </p:nvGrpSpPr>
        <p:grpSpPr>
          <a:xfrm>
            <a:off x="5841208" y="1530092"/>
            <a:ext cx="324660" cy="324660"/>
            <a:chOff x="5841208" y="1530092"/>
            <a:chExt cx="324660" cy="324660"/>
          </a:xfrm>
        </p:grpSpPr>
        <p:sp>
          <p:nvSpPr>
            <p:cNvPr id="1094" name="Google Shape;1094;p70"/>
            <p:cNvSpPr/>
            <p:nvPr/>
          </p:nvSpPr>
          <p:spPr>
            <a:xfrm>
              <a:off x="5841208" y="1530092"/>
              <a:ext cx="324660" cy="324660"/>
            </a:xfrm>
            <a:custGeom>
              <a:avLst/>
              <a:gdLst/>
              <a:ahLst/>
              <a:cxnLst/>
              <a:rect l="l" t="t" r="r" b="b"/>
              <a:pathLst>
                <a:path w="11876" h="11876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4"/>
                    <a:pt x="2672" y="11876"/>
                    <a:pt x="5938" y="11876"/>
                  </a:cubicBezTo>
                  <a:cubicBezTo>
                    <a:pt x="9203" y="11876"/>
                    <a:pt x="11875" y="9204"/>
                    <a:pt x="11875" y="5939"/>
                  </a:cubicBezTo>
                  <a:cubicBezTo>
                    <a:pt x="11875" y="2673"/>
                    <a:pt x="9203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0"/>
            <p:cNvSpPr/>
            <p:nvPr/>
          </p:nvSpPr>
          <p:spPr>
            <a:xfrm>
              <a:off x="5952774" y="1579546"/>
              <a:ext cx="76572" cy="217524"/>
            </a:xfrm>
            <a:custGeom>
              <a:avLst/>
              <a:gdLst/>
              <a:ahLst/>
              <a:cxnLst/>
              <a:rect l="l" t="t" r="r" b="b"/>
              <a:pathLst>
                <a:path w="2801" h="7957" extrusionOk="0">
                  <a:moveTo>
                    <a:pt x="2035" y="0"/>
                  </a:moveTo>
                  <a:cubicBezTo>
                    <a:pt x="1857" y="0"/>
                    <a:pt x="1559" y="109"/>
                    <a:pt x="1140" y="328"/>
                  </a:cubicBezTo>
                  <a:cubicBezTo>
                    <a:pt x="792" y="517"/>
                    <a:pt x="530" y="681"/>
                    <a:pt x="352" y="822"/>
                  </a:cubicBezTo>
                  <a:cubicBezTo>
                    <a:pt x="119" y="1018"/>
                    <a:pt x="3" y="1229"/>
                    <a:pt x="3" y="1455"/>
                  </a:cubicBezTo>
                  <a:cubicBezTo>
                    <a:pt x="1" y="1652"/>
                    <a:pt x="79" y="1841"/>
                    <a:pt x="222" y="1977"/>
                  </a:cubicBezTo>
                  <a:cubicBezTo>
                    <a:pt x="369" y="2122"/>
                    <a:pt x="541" y="2194"/>
                    <a:pt x="741" y="2194"/>
                  </a:cubicBezTo>
                  <a:cubicBezTo>
                    <a:pt x="863" y="2194"/>
                    <a:pt x="1014" y="2148"/>
                    <a:pt x="1191" y="2054"/>
                  </a:cubicBezTo>
                  <a:lnTo>
                    <a:pt x="1191" y="5303"/>
                  </a:lnTo>
                  <a:cubicBezTo>
                    <a:pt x="1191" y="5973"/>
                    <a:pt x="1143" y="6555"/>
                    <a:pt x="1047" y="7047"/>
                  </a:cubicBezTo>
                  <a:cubicBezTo>
                    <a:pt x="1037" y="7099"/>
                    <a:pt x="1032" y="7154"/>
                    <a:pt x="1030" y="7207"/>
                  </a:cubicBezTo>
                  <a:cubicBezTo>
                    <a:pt x="1030" y="7418"/>
                    <a:pt x="1099" y="7596"/>
                    <a:pt x="1237" y="7740"/>
                  </a:cubicBezTo>
                  <a:cubicBezTo>
                    <a:pt x="1376" y="7884"/>
                    <a:pt x="1550" y="7956"/>
                    <a:pt x="1757" y="7956"/>
                  </a:cubicBezTo>
                  <a:cubicBezTo>
                    <a:pt x="2094" y="7956"/>
                    <a:pt x="2335" y="7786"/>
                    <a:pt x="2479" y="7446"/>
                  </a:cubicBezTo>
                  <a:cubicBezTo>
                    <a:pt x="2561" y="7260"/>
                    <a:pt x="2619" y="6840"/>
                    <a:pt x="2657" y="6185"/>
                  </a:cubicBezTo>
                  <a:cubicBezTo>
                    <a:pt x="2657" y="5731"/>
                    <a:pt x="2705" y="5276"/>
                    <a:pt x="2801" y="4831"/>
                  </a:cubicBezTo>
                  <a:lnTo>
                    <a:pt x="2801" y="738"/>
                  </a:lnTo>
                  <a:cubicBezTo>
                    <a:pt x="2801" y="510"/>
                    <a:pt x="2727" y="329"/>
                    <a:pt x="2582" y="198"/>
                  </a:cubicBezTo>
                  <a:cubicBezTo>
                    <a:pt x="2435" y="66"/>
                    <a:pt x="2253" y="0"/>
                    <a:pt x="2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70"/>
          <p:cNvGrpSpPr/>
          <p:nvPr/>
        </p:nvGrpSpPr>
        <p:grpSpPr>
          <a:xfrm>
            <a:off x="6225580" y="1530092"/>
            <a:ext cx="324687" cy="324660"/>
            <a:chOff x="6225580" y="1530092"/>
            <a:chExt cx="324687" cy="324660"/>
          </a:xfrm>
        </p:grpSpPr>
        <p:sp>
          <p:nvSpPr>
            <p:cNvPr id="1097" name="Google Shape;1097;p70"/>
            <p:cNvSpPr/>
            <p:nvPr/>
          </p:nvSpPr>
          <p:spPr>
            <a:xfrm>
              <a:off x="6225580" y="1530092"/>
              <a:ext cx="324687" cy="324660"/>
            </a:xfrm>
            <a:custGeom>
              <a:avLst/>
              <a:gdLst/>
              <a:ahLst/>
              <a:cxnLst/>
              <a:rect l="l" t="t" r="r" b="b"/>
              <a:pathLst>
                <a:path w="11877" h="11876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4"/>
                    <a:pt x="2672" y="11876"/>
                    <a:pt x="5938" y="11876"/>
                  </a:cubicBezTo>
                  <a:cubicBezTo>
                    <a:pt x="9204" y="11876"/>
                    <a:pt x="11876" y="9204"/>
                    <a:pt x="11876" y="5939"/>
                  </a:cubicBezTo>
                  <a:cubicBezTo>
                    <a:pt x="11876" y="2673"/>
                    <a:pt x="9204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0"/>
            <p:cNvSpPr/>
            <p:nvPr/>
          </p:nvSpPr>
          <p:spPr>
            <a:xfrm>
              <a:off x="6317108" y="1579573"/>
              <a:ext cx="143795" cy="217497"/>
            </a:xfrm>
            <a:custGeom>
              <a:avLst/>
              <a:gdLst/>
              <a:ahLst/>
              <a:cxnLst/>
              <a:rect l="l" t="t" r="r" b="b"/>
              <a:pathLst>
                <a:path w="5260" h="7956" extrusionOk="0">
                  <a:moveTo>
                    <a:pt x="3532" y="0"/>
                  </a:moveTo>
                  <a:cubicBezTo>
                    <a:pt x="2984" y="0"/>
                    <a:pt x="2425" y="132"/>
                    <a:pt x="1856" y="394"/>
                  </a:cubicBezTo>
                  <a:cubicBezTo>
                    <a:pt x="1160" y="716"/>
                    <a:pt x="812" y="1121"/>
                    <a:pt x="812" y="1611"/>
                  </a:cubicBezTo>
                  <a:cubicBezTo>
                    <a:pt x="812" y="1828"/>
                    <a:pt x="885" y="2007"/>
                    <a:pt x="1030" y="2147"/>
                  </a:cubicBezTo>
                  <a:cubicBezTo>
                    <a:pt x="1177" y="2285"/>
                    <a:pt x="1357" y="2354"/>
                    <a:pt x="1572" y="2354"/>
                  </a:cubicBezTo>
                  <a:cubicBezTo>
                    <a:pt x="1905" y="2354"/>
                    <a:pt x="2129" y="2191"/>
                    <a:pt x="2245" y="1866"/>
                  </a:cubicBezTo>
                  <a:cubicBezTo>
                    <a:pt x="2781" y="1617"/>
                    <a:pt x="3205" y="1493"/>
                    <a:pt x="3516" y="1493"/>
                  </a:cubicBezTo>
                  <a:cubicBezTo>
                    <a:pt x="3649" y="1493"/>
                    <a:pt x="3715" y="1512"/>
                    <a:pt x="3715" y="1549"/>
                  </a:cubicBezTo>
                  <a:cubicBezTo>
                    <a:pt x="3715" y="1789"/>
                    <a:pt x="3393" y="2213"/>
                    <a:pt x="2749" y="2820"/>
                  </a:cubicBezTo>
                  <a:cubicBezTo>
                    <a:pt x="1761" y="3741"/>
                    <a:pt x="1167" y="4319"/>
                    <a:pt x="967" y="4553"/>
                  </a:cubicBezTo>
                  <a:cubicBezTo>
                    <a:pt x="323" y="5286"/>
                    <a:pt x="1" y="5937"/>
                    <a:pt x="1" y="6506"/>
                  </a:cubicBezTo>
                  <a:cubicBezTo>
                    <a:pt x="0" y="7473"/>
                    <a:pt x="628" y="7955"/>
                    <a:pt x="1883" y="7955"/>
                  </a:cubicBezTo>
                  <a:cubicBezTo>
                    <a:pt x="2161" y="7955"/>
                    <a:pt x="2494" y="7928"/>
                    <a:pt x="2882" y="7872"/>
                  </a:cubicBezTo>
                  <a:cubicBezTo>
                    <a:pt x="3215" y="7814"/>
                    <a:pt x="3547" y="7759"/>
                    <a:pt x="3876" y="7712"/>
                  </a:cubicBezTo>
                  <a:cubicBezTo>
                    <a:pt x="4342" y="7641"/>
                    <a:pt x="4636" y="7584"/>
                    <a:pt x="4754" y="7539"/>
                  </a:cubicBezTo>
                  <a:cubicBezTo>
                    <a:pt x="5083" y="7414"/>
                    <a:pt x="5248" y="7190"/>
                    <a:pt x="5248" y="6868"/>
                  </a:cubicBezTo>
                  <a:cubicBezTo>
                    <a:pt x="5248" y="6679"/>
                    <a:pt x="5180" y="6505"/>
                    <a:pt x="5045" y="6346"/>
                  </a:cubicBezTo>
                  <a:cubicBezTo>
                    <a:pt x="4910" y="6187"/>
                    <a:pt x="4740" y="6107"/>
                    <a:pt x="4538" y="6106"/>
                  </a:cubicBezTo>
                  <a:cubicBezTo>
                    <a:pt x="4356" y="6107"/>
                    <a:pt x="4149" y="6129"/>
                    <a:pt x="3916" y="6173"/>
                  </a:cubicBezTo>
                  <a:cubicBezTo>
                    <a:pt x="2861" y="6362"/>
                    <a:pt x="2184" y="6457"/>
                    <a:pt x="1884" y="6457"/>
                  </a:cubicBezTo>
                  <a:cubicBezTo>
                    <a:pt x="1658" y="6457"/>
                    <a:pt x="1545" y="6419"/>
                    <a:pt x="1545" y="6346"/>
                  </a:cubicBezTo>
                  <a:cubicBezTo>
                    <a:pt x="1545" y="6183"/>
                    <a:pt x="1719" y="5915"/>
                    <a:pt x="2067" y="5541"/>
                  </a:cubicBezTo>
                  <a:cubicBezTo>
                    <a:pt x="2284" y="5300"/>
                    <a:pt x="2673" y="4929"/>
                    <a:pt x="3233" y="4430"/>
                  </a:cubicBezTo>
                  <a:cubicBezTo>
                    <a:pt x="3743" y="3971"/>
                    <a:pt x="4121" y="3596"/>
                    <a:pt x="4365" y="3304"/>
                  </a:cubicBezTo>
                  <a:cubicBezTo>
                    <a:pt x="4961" y="2615"/>
                    <a:pt x="5260" y="1993"/>
                    <a:pt x="5258" y="1438"/>
                  </a:cubicBezTo>
                  <a:cubicBezTo>
                    <a:pt x="5258" y="954"/>
                    <a:pt x="5076" y="581"/>
                    <a:pt x="4709" y="322"/>
                  </a:cubicBezTo>
                  <a:cubicBezTo>
                    <a:pt x="4398" y="107"/>
                    <a:pt x="4006" y="0"/>
                    <a:pt x="3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70"/>
          <p:cNvGrpSpPr/>
          <p:nvPr/>
        </p:nvGrpSpPr>
        <p:grpSpPr>
          <a:xfrm>
            <a:off x="6609925" y="1530092"/>
            <a:ext cx="324687" cy="324660"/>
            <a:chOff x="6609925" y="1530092"/>
            <a:chExt cx="324687" cy="324660"/>
          </a:xfrm>
        </p:grpSpPr>
        <p:sp>
          <p:nvSpPr>
            <p:cNvPr id="1100" name="Google Shape;1100;p70"/>
            <p:cNvSpPr/>
            <p:nvPr/>
          </p:nvSpPr>
          <p:spPr>
            <a:xfrm>
              <a:off x="6609925" y="1530092"/>
              <a:ext cx="324687" cy="324660"/>
            </a:xfrm>
            <a:custGeom>
              <a:avLst/>
              <a:gdLst/>
              <a:ahLst/>
              <a:cxnLst/>
              <a:rect l="l" t="t" r="r" b="b"/>
              <a:pathLst>
                <a:path w="11877" h="11876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4"/>
                    <a:pt x="2673" y="11876"/>
                    <a:pt x="5939" y="11876"/>
                  </a:cubicBezTo>
                  <a:cubicBezTo>
                    <a:pt x="9205" y="11876"/>
                    <a:pt x="11877" y="9204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0"/>
            <p:cNvSpPr/>
            <p:nvPr/>
          </p:nvSpPr>
          <p:spPr>
            <a:xfrm>
              <a:off x="6700305" y="1579546"/>
              <a:ext cx="143549" cy="217524"/>
            </a:xfrm>
            <a:custGeom>
              <a:avLst/>
              <a:gdLst/>
              <a:ahLst/>
              <a:cxnLst/>
              <a:rect l="l" t="t" r="r" b="b"/>
              <a:pathLst>
                <a:path w="5251" h="7957" extrusionOk="0">
                  <a:moveTo>
                    <a:pt x="2690" y="0"/>
                  </a:moveTo>
                  <a:cubicBezTo>
                    <a:pt x="2243" y="0"/>
                    <a:pt x="1780" y="75"/>
                    <a:pt x="1302" y="223"/>
                  </a:cubicBezTo>
                  <a:cubicBezTo>
                    <a:pt x="662" y="418"/>
                    <a:pt x="341" y="690"/>
                    <a:pt x="341" y="1038"/>
                  </a:cubicBezTo>
                  <a:cubicBezTo>
                    <a:pt x="341" y="1242"/>
                    <a:pt x="417" y="1419"/>
                    <a:pt x="570" y="1571"/>
                  </a:cubicBezTo>
                  <a:cubicBezTo>
                    <a:pt x="721" y="1723"/>
                    <a:pt x="899" y="1798"/>
                    <a:pt x="1102" y="1798"/>
                  </a:cubicBezTo>
                  <a:cubicBezTo>
                    <a:pt x="1238" y="1798"/>
                    <a:pt x="1491" y="1749"/>
                    <a:pt x="1857" y="1647"/>
                  </a:cubicBezTo>
                  <a:cubicBezTo>
                    <a:pt x="2224" y="1545"/>
                    <a:pt x="2512" y="1494"/>
                    <a:pt x="2724" y="1494"/>
                  </a:cubicBezTo>
                  <a:cubicBezTo>
                    <a:pt x="2940" y="1494"/>
                    <a:pt x="3155" y="1535"/>
                    <a:pt x="3356" y="1616"/>
                  </a:cubicBezTo>
                  <a:cubicBezTo>
                    <a:pt x="3623" y="1723"/>
                    <a:pt x="3756" y="1869"/>
                    <a:pt x="3756" y="2054"/>
                  </a:cubicBezTo>
                  <a:cubicBezTo>
                    <a:pt x="3756" y="2262"/>
                    <a:pt x="3628" y="2472"/>
                    <a:pt x="3374" y="2687"/>
                  </a:cubicBezTo>
                  <a:cubicBezTo>
                    <a:pt x="3147" y="2891"/>
                    <a:pt x="2901" y="3033"/>
                    <a:pt x="2635" y="3112"/>
                  </a:cubicBezTo>
                  <a:cubicBezTo>
                    <a:pt x="2368" y="3192"/>
                    <a:pt x="2103" y="3272"/>
                    <a:pt x="1841" y="3353"/>
                  </a:cubicBezTo>
                  <a:cubicBezTo>
                    <a:pt x="1566" y="3487"/>
                    <a:pt x="1430" y="3707"/>
                    <a:pt x="1430" y="4014"/>
                  </a:cubicBezTo>
                  <a:cubicBezTo>
                    <a:pt x="1430" y="4329"/>
                    <a:pt x="1580" y="4547"/>
                    <a:pt x="1880" y="4669"/>
                  </a:cubicBezTo>
                  <a:cubicBezTo>
                    <a:pt x="2239" y="4806"/>
                    <a:pt x="2594" y="4941"/>
                    <a:pt x="2946" y="5074"/>
                  </a:cubicBezTo>
                  <a:cubicBezTo>
                    <a:pt x="3372" y="5286"/>
                    <a:pt x="3585" y="5563"/>
                    <a:pt x="3585" y="5907"/>
                  </a:cubicBezTo>
                  <a:cubicBezTo>
                    <a:pt x="3585" y="6270"/>
                    <a:pt x="3147" y="6451"/>
                    <a:pt x="2274" y="6451"/>
                  </a:cubicBezTo>
                  <a:cubicBezTo>
                    <a:pt x="1985" y="6451"/>
                    <a:pt x="1686" y="6369"/>
                    <a:pt x="1373" y="6204"/>
                  </a:cubicBezTo>
                  <a:cubicBezTo>
                    <a:pt x="1059" y="6040"/>
                    <a:pt x="846" y="5957"/>
                    <a:pt x="731" y="5957"/>
                  </a:cubicBezTo>
                  <a:cubicBezTo>
                    <a:pt x="531" y="5957"/>
                    <a:pt x="360" y="6031"/>
                    <a:pt x="217" y="6179"/>
                  </a:cubicBezTo>
                  <a:cubicBezTo>
                    <a:pt x="78" y="6320"/>
                    <a:pt x="1" y="6510"/>
                    <a:pt x="3" y="6707"/>
                  </a:cubicBezTo>
                  <a:cubicBezTo>
                    <a:pt x="3" y="7110"/>
                    <a:pt x="316" y="7436"/>
                    <a:pt x="941" y="7684"/>
                  </a:cubicBezTo>
                  <a:cubicBezTo>
                    <a:pt x="1419" y="7866"/>
                    <a:pt x="1895" y="7956"/>
                    <a:pt x="2368" y="7956"/>
                  </a:cubicBezTo>
                  <a:cubicBezTo>
                    <a:pt x="3057" y="7956"/>
                    <a:pt x="3654" y="7796"/>
                    <a:pt x="4161" y="7474"/>
                  </a:cubicBezTo>
                  <a:cubicBezTo>
                    <a:pt x="4773" y="7082"/>
                    <a:pt x="5079" y="6541"/>
                    <a:pt x="5079" y="5852"/>
                  </a:cubicBezTo>
                  <a:cubicBezTo>
                    <a:pt x="5079" y="5102"/>
                    <a:pt x="4764" y="4475"/>
                    <a:pt x="4134" y="3976"/>
                  </a:cubicBezTo>
                  <a:cubicBezTo>
                    <a:pt x="4879" y="3480"/>
                    <a:pt x="5250" y="2859"/>
                    <a:pt x="5250" y="2110"/>
                  </a:cubicBezTo>
                  <a:cubicBezTo>
                    <a:pt x="5250" y="1429"/>
                    <a:pt x="4975" y="896"/>
                    <a:pt x="4427" y="511"/>
                  </a:cubicBezTo>
                  <a:cubicBezTo>
                    <a:pt x="3946" y="170"/>
                    <a:pt x="3367" y="0"/>
                    <a:pt x="2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70"/>
          <p:cNvGrpSpPr/>
          <p:nvPr/>
        </p:nvGrpSpPr>
        <p:grpSpPr>
          <a:xfrm>
            <a:off x="5841208" y="1948500"/>
            <a:ext cx="324660" cy="324660"/>
            <a:chOff x="5841208" y="1948500"/>
            <a:chExt cx="324660" cy="324660"/>
          </a:xfrm>
        </p:grpSpPr>
        <p:sp>
          <p:nvSpPr>
            <p:cNvPr id="1103" name="Google Shape;1103;p70"/>
            <p:cNvSpPr/>
            <p:nvPr/>
          </p:nvSpPr>
          <p:spPr>
            <a:xfrm>
              <a:off x="5841208" y="1948500"/>
              <a:ext cx="324660" cy="324660"/>
            </a:xfrm>
            <a:custGeom>
              <a:avLst/>
              <a:gdLst/>
              <a:ahLst/>
              <a:cxnLst/>
              <a:rect l="l" t="t" r="r" b="b"/>
              <a:pathLst>
                <a:path w="11876" h="11876" extrusionOk="0">
                  <a:moveTo>
                    <a:pt x="5938" y="1"/>
                  </a:moveTo>
                  <a:cubicBezTo>
                    <a:pt x="2672" y="1"/>
                    <a:pt x="0" y="2673"/>
                    <a:pt x="0" y="5938"/>
                  </a:cubicBezTo>
                  <a:cubicBezTo>
                    <a:pt x="0" y="9204"/>
                    <a:pt x="2672" y="11876"/>
                    <a:pt x="5938" y="11876"/>
                  </a:cubicBezTo>
                  <a:cubicBezTo>
                    <a:pt x="9203" y="11876"/>
                    <a:pt x="11875" y="9204"/>
                    <a:pt x="11875" y="5938"/>
                  </a:cubicBezTo>
                  <a:cubicBezTo>
                    <a:pt x="11875" y="2673"/>
                    <a:pt x="9203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5921746" y="2009163"/>
              <a:ext cx="140023" cy="217497"/>
            </a:xfrm>
            <a:custGeom>
              <a:avLst/>
              <a:gdLst/>
              <a:ahLst/>
              <a:cxnLst/>
              <a:rect l="l" t="t" r="r" b="b"/>
              <a:pathLst>
                <a:path w="5122" h="7956" extrusionOk="0">
                  <a:moveTo>
                    <a:pt x="4359" y="0"/>
                  </a:moveTo>
                  <a:cubicBezTo>
                    <a:pt x="3856" y="1"/>
                    <a:pt x="3560" y="408"/>
                    <a:pt x="3472" y="1222"/>
                  </a:cubicBezTo>
                  <a:cubicBezTo>
                    <a:pt x="3471" y="2303"/>
                    <a:pt x="3440" y="2983"/>
                    <a:pt x="3378" y="3260"/>
                  </a:cubicBezTo>
                  <a:cubicBezTo>
                    <a:pt x="3166" y="4156"/>
                    <a:pt x="2730" y="4604"/>
                    <a:pt x="2067" y="4604"/>
                  </a:cubicBezTo>
                  <a:cubicBezTo>
                    <a:pt x="1690" y="4604"/>
                    <a:pt x="1501" y="4233"/>
                    <a:pt x="1501" y="3494"/>
                  </a:cubicBezTo>
                  <a:cubicBezTo>
                    <a:pt x="1501" y="3197"/>
                    <a:pt x="1535" y="2762"/>
                    <a:pt x="1603" y="2185"/>
                  </a:cubicBezTo>
                  <a:cubicBezTo>
                    <a:pt x="1671" y="1610"/>
                    <a:pt x="1706" y="1183"/>
                    <a:pt x="1706" y="906"/>
                  </a:cubicBezTo>
                  <a:cubicBezTo>
                    <a:pt x="1706" y="699"/>
                    <a:pt x="1634" y="526"/>
                    <a:pt x="1490" y="387"/>
                  </a:cubicBezTo>
                  <a:cubicBezTo>
                    <a:pt x="1346" y="248"/>
                    <a:pt x="1168" y="178"/>
                    <a:pt x="957" y="178"/>
                  </a:cubicBezTo>
                  <a:cubicBezTo>
                    <a:pt x="757" y="178"/>
                    <a:pt x="581" y="248"/>
                    <a:pt x="429" y="387"/>
                  </a:cubicBezTo>
                  <a:cubicBezTo>
                    <a:pt x="277" y="526"/>
                    <a:pt x="201" y="699"/>
                    <a:pt x="201" y="906"/>
                  </a:cubicBezTo>
                  <a:cubicBezTo>
                    <a:pt x="201" y="1206"/>
                    <a:pt x="168" y="1647"/>
                    <a:pt x="102" y="2230"/>
                  </a:cubicBezTo>
                  <a:cubicBezTo>
                    <a:pt x="35" y="2813"/>
                    <a:pt x="1" y="3254"/>
                    <a:pt x="1" y="3555"/>
                  </a:cubicBezTo>
                  <a:cubicBezTo>
                    <a:pt x="1" y="5239"/>
                    <a:pt x="665" y="6080"/>
                    <a:pt x="1989" y="6081"/>
                  </a:cubicBezTo>
                  <a:cubicBezTo>
                    <a:pt x="2541" y="6081"/>
                    <a:pt x="3041" y="5928"/>
                    <a:pt x="3490" y="5625"/>
                  </a:cubicBezTo>
                  <a:lnTo>
                    <a:pt x="3490" y="6506"/>
                  </a:lnTo>
                  <a:cubicBezTo>
                    <a:pt x="3488" y="7472"/>
                    <a:pt x="3764" y="7955"/>
                    <a:pt x="4316" y="7955"/>
                  </a:cubicBezTo>
                  <a:cubicBezTo>
                    <a:pt x="4505" y="7955"/>
                    <a:pt x="4676" y="7888"/>
                    <a:pt x="4830" y="7754"/>
                  </a:cubicBezTo>
                  <a:cubicBezTo>
                    <a:pt x="4980" y="7627"/>
                    <a:pt x="5064" y="7441"/>
                    <a:pt x="5060" y="7246"/>
                  </a:cubicBezTo>
                  <a:cubicBezTo>
                    <a:pt x="5060" y="7075"/>
                    <a:pt x="5053" y="6816"/>
                    <a:pt x="5038" y="6469"/>
                  </a:cubicBezTo>
                  <a:cubicBezTo>
                    <a:pt x="5023" y="6121"/>
                    <a:pt x="5016" y="5862"/>
                    <a:pt x="5016" y="5692"/>
                  </a:cubicBezTo>
                  <a:cubicBezTo>
                    <a:pt x="5016" y="5163"/>
                    <a:pt x="5033" y="4369"/>
                    <a:pt x="5068" y="3310"/>
                  </a:cubicBezTo>
                  <a:cubicBezTo>
                    <a:pt x="5104" y="2251"/>
                    <a:pt x="5121" y="1457"/>
                    <a:pt x="5121" y="927"/>
                  </a:cubicBezTo>
                  <a:cubicBezTo>
                    <a:pt x="5121" y="310"/>
                    <a:pt x="4868" y="0"/>
                    <a:pt x="4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70"/>
          <p:cNvGrpSpPr/>
          <p:nvPr/>
        </p:nvGrpSpPr>
        <p:grpSpPr>
          <a:xfrm>
            <a:off x="6225580" y="1948500"/>
            <a:ext cx="324687" cy="324660"/>
            <a:chOff x="6225580" y="1948500"/>
            <a:chExt cx="324687" cy="324660"/>
          </a:xfrm>
        </p:grpSpPr>
        <p:sp>
          <p:nvSpPr>
            <p:cNvPr id="1106" name="Google Shape;1106;p70"/>
            <p:cNvSpPr/>
            <p:nvPr/>
          </p:nvSpPr>
          <p:spPr>
            <a:xfrm>
              <a:off x="6225580" y="1948500"/>
              <a:ext cx="324687" cy="324660"/>
            </a:xfrm>
            <a:custGeom>
              <a:avLst/>
              <a:gdLst/>
              <a:ahLst/>
              <a:cxnLst/>
              <a:rect l="l" t="t" r="r" b="b"/>
              <a:pathLst>
                <a:path w="11877" h="11876" extrusionOk="0">
                  <a:moveTo>
                    <a:pt x="5938" y="1"/>
                  </a:moveTo>
                  <a:cubicBezTo>
                    <a:pt x="2672" y="1"/>
                    <a:pt x="0" y="2673"/>
                    <a:pt x="0" y="5938"/>
                  </a:cubicBezTo>
                  <a:cubicBezTo>
                    <a:pt x="0" y="9204"/>
                    <a:pt x="2672" y="11876"/>
                    <a:pt x="5938" y="11876"/>
                  </a:cubicBezTo>
                  <a:cubicBezTo>
                    <a:pt x="9204" y="11876"/>
                    <a:pt x="11876" y="9204"/>
                    <a:pt x="11876" y="5938"/>
                  </a:cubicBezTo>
                  <a:cubicBezTo>
                    <a:pt x="11876" y="2673"/>
                    <a:pt x="9204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0"/>
            <p:cNvSpPr/>
            <p:nvPr/>
          </p:nvSpPr>
          <p:spPr>
            <a:xfrm>
              <a:off x="6323778" y="1995986"/>
              <a:ext cx="144397" cy="217524"/>
            </a:xfrm>
            <a:custGeom>
              <a:avLst/>
              <a:gdLst/>
              <a:ahLst/>
              <a:cxnLst/>
              <a:rect l="l" t="t" r="r" b="b"/>
              <a:pathLst>
                <a:path w="5282" h="7957" extrusionOk="0">
                  <a:moveTo>
                    <a:pt x="4476" y="0"/>
                  </a:moveTo>
                  <a:cubicBezTo>
                    <a:pt x="3318" y="0"/>
                    <a:pt x="2268" y="97"/>
                    <a:pt x="1328" y="290"/>
                  </a:cubicBezTo>
                  <a:cubicBezTo>
                    <a:pt x="651" y="437"/>
                    <a:pt x="312" y="710"/>
                    <a:pt x="312" y="1105"/>
                  </a:cubicBezTo>
                  <a:cubicBezTo>
                    <a:pt x="312" y="1869"/>
                    <a:pt x="405" y="2630"/>
                    <a:pt x="590" y="3370"/>
                  </a:cubicBezTo>
                  <a:cubicBezTo>
                    <a:pt x="856" y="4452"/>
                    <a:pt x="1250" y="4992"/>
                    <a:pt x="1772" y="4992"/>
                  </a:cubicBezTo>
                  <a:cubicBezTo>
                    <a:pt x="1776" y="4992"/>
                    <a:pt x="1780" y="4992"/>
                    <a:pt x="1783" y="4992"/>
                  </a:cubicBezTo>
                  <a:cubicBezTo>
                    <a:pt x="3108" y="4992"/>
                    <a:pt x="3772" y="5207"/>
                    <a:pt x="3772" y="5636"/>
                  </a:cubicBezTo>
                  <a:cubicBezTo>
                    <a:pt x="3770" y="6192"/>
                    <a:pt x="3199" y="6469"/>
                    <a:pt x="2055" y="6469"/>
                  </a:cubicBezTo>
                  <a:cubicBezTo>
                    <a:pt x="1955" y="6469"/>
                    <a:pt x="1807" y="6464"/>
                    <a:pt x="1608" y="6455"/>
                  </a:cubicBezTo>
                  <a:cubicBezTo>
                    <a:pt x="1410" y="6445"/>
                    <a:pt x="1260" y="6441"/>
                    <a:pt x="1156" y="6441"/>
                  </a:cubicBezTo>
                  <a:cubicBezTo>
                    <a:pt x="871" y="6441"/>
                    <a:pt x="629" y="6485"/>
                    <a:pt x="428" y="6574"/>
                  </a:cubicBezTo>
                  <a:cubicBezTo>
                    <a:pt x="144" y="6692"/>
                    <a:pt x="1" y="6880"/>
                    <a:pt x="1" y="7135"/>
                  </a:cubicBezTo>
                  <a:cubicBezTo>
                    <a:pt x="1" y="7683"/>
                    <a:pt x="447" y="7956"/>
                    <a:pt x="1339" y="7956"/>
                  </a:cubicBezTo>
                  <a:cubicBezTo>
                    <a:pt x="3968" y="7956"/>
                    <a:pt x="5282" y="7183"/>
                    <a:pt x="5282" y="5636"/>
                  </a:cubicBezTo>
                  <a:cubicBezTo>
                    <a:pt x="5282" y="4910"/>
                    <a:pt x="4960" y="4346"/>
                    <a:pt x="4315" y="3942"/>
                  </a:cubicBezTo>
                  <a:cubicBezTo>
                    <a:pt x="3778" y="3605"/>
                    <a:pt x="3145" y="3438"/>
                    <a:pt x="2416" y="3438"/>
                  </a:cubicBezTo>
                  <a:cubicBezTo>
                    <a:pt x="2324" y="3438"/>
                    <a:pt x="2229" y="3441"/>
                    <a:pt x="2132" y="3449"/>
                  </a:cubicBezTo>
                  <a:cubicBezTo>
                    <a:pt x="1989" y="3019"/>
                    <a:pt x="1895" y="2453"/>
                    <a:pt x="1850" y="1750"/>
                  </a:cubicBezTo>
                  <a:cubicBezTo>
                    <a:pt x="2227" y="1694"/>
                    <a:pt x="2796" y="1641"/>
                    <a:pt x="3554" y="1588"/>
                  </a:cubicBezTo>
                  <a:cubicBezTo>
                    <a:pt x="4061" y="1551"/>
                    <a:pt x="4402" y="1506"/>
                    <a:pt x="4576" y="1455"/>
                  </a:cubicBezTo>
                  <a:cubicBezTo>
                    <a:pt x="4968" y="1330"/>
                    <a:pt x="5165" y="1091"/>
                    <a:pt x="5165" y="738"/>
                  </a:cubicBezTo>
                  <a:cubicBezTo>
                    <a:pt x="5165" y="553"/>
                    <a:pt x="5099" y="384"/>
                    <a:pt x="4967" y="231"/>
                  </a:cubicBezTo>
                  <a:cubicBezTo>
                    <a:pt x="4835" y="77"/>
                    <a:pt x="4673" y="0"/>
                    <a:pt x="4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70"/>
          <p:cNvGrpSpPr/>
          <p:nvPr/>
        </p:nvGrpSpPr>
        <p:grpSpPr>
          <a:xfrm>
            <a:off x="6609925" y="1948500"/>
            <a:ext cx="324687" cy="324660"/>
            <a:chOff x="6609925" y="1948500"/>
            <a:chExt cx="324687" cy="324660"/>
          </a:xfrm>
        </p:grpSpPr>
        <p:sp>
          <p:nvSpPr>
            <p:cNvPr id="1109" name="Google Shape;1109;p70"/>
            <p:cNvSpPr/>
            <p:nvPr/>
          </p:nvSpPr>
          <p:spPr>
            <a:xfrm>
              <a:off x="6609925" y="1948500"/>
              <a:ext cx="324687" cy="324660"/>
            </a:xfrm>
            <a:custGeom>
              <a:avLst/>
              <a:gdLst/>
              <a:ahLst/>
              <a:cxnLst/>
              <a:rect l="l" t="t" r="r" b="b"/>
              <a:pathLst>
                <a:path w="11877" h="11876" extrusionOk="0">
                  <a:moveTo>
                    <a:pt x="5939" y="1"/>
                  </a:moveTo>
                  <a:cubicBezTo>
                    <a:pt x="2673" y="1"/>
                    <a:pt x="1" y="2673"/>
                    <a:pt x="1" y="5938"/>
                  </a:cubicBezTo>
                  <a:cubicBezTo>
                    <a:pt x="1" y="9204"/>
                    <a:pt x="2673" y="11876"/>
                    <a:pt x="5939" y="11876"/>
                  </a:cubicBezTo>
                  <a:cubicBezTo>
                    <a:pt x="9205" y="11876"/>
                    <a:pt x="11877" y="9204"/>
                    <a:pt x="11877" y="5938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0"/>
            <p:cNvSpPr/>
            <p:nvPr/>
          </p:nvSpPr>
          <p:spPr>
            <a:xfrm>
              <a:off x="6701125" y="1995986"/>
              <a:ext cx="151395" cy="217524"/>
            </a:xfrm>
            <a:custGeom>
              <a:avLst/>
              <a:gdLst/>
              <a:ahLst/>
              <a:cxnLst/>
              <a:rect l="l" t="t" r="r" b="b"/>
              <a:pathLst>
                <a:path w="5538" h="7957" extrusionOk="0">
                  <a:moveTo>
                    <a:pt x="2549" y="4131"/>
                  </a:moveTo>
                  <a:cubicBezTo>
                    <a:pt x="2909" y="4131"/>
                    <a:pt x="3244" y="4240"/>
                    <a:pt x="3555" y="4458"/>
                  </a:cubicBezTo>
                  <a:cubicBezTo>
                    <a:pt x="3884" y="4699"/>
                    <a:pt x="4048" y="4979"/>
                    <a:pt x="4048" y="5297"/>
                  </a:cubicBezTo>
                  <a:cubicBezTo>
                    <a:pt x="4049" y="5593"/>
                    <a:pt x="3894" y="5860"/>
                    <a:pt x="3582" y="6097"/>
                  </a:cubicBezTo>
                  <a:cubicBezTo>
                    <a:pt x="3271" y="6333"/>
                    <a:pt x="2946" y="6453"/>
                    <a:pt x="2605" y="6453"/>
                  </a:cubicBezTo>
                  <a:cubicBezTo>
                    <a:pt x="1861" y="6453"/>
                    <a:pt x="1489" y="5984"/>
                    <a:pt x="1489" y="5047"/>
                  </a:cubicBezTo>
                  <a:cubicBezTo>
                    <a:pt x="1489" y="4869"/>
                    <a:pt x="1512" y="4619"/>
                    <a:pt x="1555" y="4298"/>
                  </a:cubicBezTo>
                  <a:cubicBezTo>
                    <a:pt x="1914" y="4187"/>
                    <a:pt x="2246" y="4131"/>
                    <a:pt x="2549" y="4131"/>
                  </a:cubicBezTo>
                  <a:close/>
                  <a:moveTo>
                    <a:pt x="2172" y="0"/>
                  </a:moveTo>
                  <a:cubicBezTo>
                    <a:pt x="1879" y="0"/>
                    <a:pt x="1600" y="220"/>
                    <a:pt x="1333" y="661"/>
                  </a:cubicBezTo>
                  <a:cubicBezTo>
                    <a:pt x="444" y="2128"/>
                    <a:pt x="0" y="3581"/>
                    <a:pt x="0" y="5020"/>
                  </a:cubicBezTo>
                  <a:cubicBezTo>
                    <a:pt x="2" y="5867"/>
                    <a:pt x="203" y="6552"/>
                    <a:pt x="607" y="7074"/>
                  </a:cubicBezTo>
                  <a:cubicBezTo>
                    <a:pt x="1062" y="7663"/>
                    <a:pt x="1715" y="7956"/>
                    <a:pt x="2567" y="7956"/>
                  </a:cubicBezTo>
                  <a:cubicBezTo>
                    <a:pt x="3317" y="7956"/>
                    <a:pt x="3991" y="7714"/>
                    <a:pt x="4588" y="7229"/>
                  </a:cubicBezTo>
                  <a:cubicBezTo>
                    <a:pt x="5220" y="6711"/>
                    <a:pt x="5537" y="6072"/>
                    <a:pt x="5537" y="5314"/>
                  </a:cubicBezTo>
                  <a:cubicBezTo>
                    <a:pt x="5537" y="4500"/>
                    <a:pt x="5213" y="3839"/>
                    <a:pt x="4565" y="3332"/>
                  </a:cubicBezTo>
                  <a:cubicBezTo>
                    <a:pt x="3980" y="2873"/>
                    <a:pt x="3283" y="2643"/>
                    <a:pt x="2472" y="2643"/>
                  </a:cubicBezTo>
                  <a:cubicBezTo>
                    <a:pt x="2328" y="2643"/>
                    <a:pt x="2183" y="2648"/>
                    <a:pt x="2039" y="2660"/>
                  </a:cubicBezTo>
                  <a:cubicBezTo>
                    <a:pt x="2639" y="1505"/>
                    <a:pt x="2938" y="861"/>
                    <a:pt x="2938" y="727"/>
                  </a:cubicBezTo>
                  <a:cubicBezTo>
                    <a:pt x="2938" y="521"/>
                    <a:pt x="2860" y="348"/>
                    <a:pt x="2702" y="209"/>
                  </a:cubicBezTo>
                  <a:cubicBezTo>
                    <a:pt x="2544" y="70"/>
                    <a:pt x="2368" y="0"/>
                    <a:pt x="2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0"/>
          <p:cNvGrpSpPr/>
          <p:nvPr/>
        </p:nvGrpSpPr>
        <p:grpSpPr>
          <a:xfrm>
            <a:off x="5841208" y="2366880"/>
            <a:ext cx="324660" cy="324687"/>
            <a:chOff x="5841208" y="2366880"/>
            <a:chExt cx="324660" cy="324687"/>
          </a:xfrm>
        </p:grpSpPr>
        <p:sp>
          <p:nvSpPr>
            <p:cNvPr id="1112" name="Google Shape;1112;p70"/>
            <p:cNvSpPr/>
            <p:nvPr/>
          </p:nvSpPr>
          <p:spPr>
            <a:xfrm>
              <a:off x="5841208" y="2366880"/>
              <a:ext cx="324660" cy="324687"/>
            </a:xfrm>
            <a:custGeom>
              <a:avLst/>
              <a:gdLst/>
              <a:ahLst/>
              <a:cxnLst/>
              <a:rect l="l" t="t" r="r" b="b"/>
              <a:pathLst>
                <a:path w="11876" h="11877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5"/>
                    <a:pt x="2672" y="11877"/>
                    <a:pt x="5938" y="11877"/>
                  </a:cubicBezTo>
                  <a:cubicBezTo>
                    <a:pt x="9203" y="11877"/>
                    <a:pt x="11875" y="9205"/>
                    <a:pt x="11875" y="5939"/>
                  </a:cubicBezTo>
                  <a:cubicBezTo>
                    <a:pt x="11875" y="2673"/>
                    <a:pt x="9203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0"/>
            <p:cNvSpPr/>
            <p:nvPr/>
          </p:nvSpPr>
          <p:spPr>
            <a:xfrm>
              <a:off x="5938148" y="2425630"/>
              <a:ext cx="147267" cy="217497"/>
            </a:xfrm>
            <a:custGeom>
              <a:avLst/>
              <a:gdLst/>
              <a:ahLst/>
              <a:cxnLst/>
              <a:rect l="l" t="t" r="r" b="b"/>
              <a:pathLst>
                <a:path w="5387" h="7956" extrusionOk="0">
                  <a:moveTo>
                    <a:pt x="711" y="0"/>
                  </a:moveTo>
                  <a:cubicBezTo>
                    <a:pt x="511" y="0"/>
                    <a:pt x="343" y="79"/>
                    <a:pt x="206" y="237"/>
                  </a:cubicBezTo>
                  <a:cubicBezTo>
                    <a:pt x="68" y="393"/>
                    <a:pt x="0" y="566"/>
                    <a:pt x="0" y="755"/>
                  </a:cubicBezTo>
                  <a:cubicBezTo>
                    <a:pt x="0" y="1007"/>
                    <a:pt x="104" y="1200"/>
                    <a:pt x="311" y="1333"/>
                  </a:cubicBezTo>
                  <a:cubicBezTo>
                    <a:pt x="485" y="1438"/>
                    <a:pt x="684" y="1494"/>
                    <a:pt x="887" y="1494"/>
                  </a:cubicBezTo>
                  <a:cubicBezTo>
                    <a:pt x="891" y="1494"/>
                    <a:pt x="895" y="1494"/>
                    <a:pt x="900" y="1494"/>
                  </a:cubicBezTo>
                  <a:cubicBezTo>
                    <a:pt x="1051" y="1494"/>
                    <a:pt x="1276" y="1487"/>
                    <a:pt x="1575" y="1474"/>
                  </a:cubicBezTo>
                  <a:cubicBezTo>
                    <a:pt x="1872" y="1461"/>
                    <a:pt x="2097" y="1454"/>
                    <a:pt x="2249" y="1454"/>
                  </a:cubicBezTo>
                  <a:lnTo>
                    <a:pt x="3148" y="1454"/>
                  </a:lnTo>
                  <a:cubicBezTo>
                    <a:pt x="3578" y="1499"/>
                    <a:pt x="3792" y="1623"/>
                    <a:pt x="3792" y="1827"/>
                  </a:cubicBezTo>
                  <a:cubicBezTo>
                    <a:pt x="3792" y="1901"/>
                    <a:pt x="3655" y="2160"/>
                    <a:pt x="3382" y="2604"/>
                  </a:cubicBezTo>
                  <a:cubicBezTo>
                    <a:pt x="3219" y="2863"/>
                    <a:pt x="3056" y="3122"/>
                    <a:pt x="2893" y="3381"/>
                  </a:cubicBezTo>
                  <a:cubicBezTo>
                    <a:pt x="2164" y="4642"/>
                    <a:pt x="1632" y="5859"/>
                    <a:pt x="1299" y="7028"/>
                  </a:cubicBezTo>
                  <a:cubicBezTo>
                    <a:pt x="1274" y="7110"/>
                    <a:pt x="1260" y="7176"/>
                    <a:pt x="1260" y="7228"/>
                  </a:cubicBezTo>
                  <a:cubicBezTo>
                    <a:pt x="1260" y="7443"/>
                    <a:pt x="1345" y="7617"/>
                    <a:pt x="1514" y="7753"/>
                  </a:cubicBezTo>
                  <a:cubicBezTo>
                    <a:pt x="1682" y="7888"/>
                    <a:pt x="1862" y="7956"/>
                    <a:pt x="2054" y="7956"/>
                  </a:cubicBezTo>
                  <a:cubicBezTo>
                    <a:pt x="2328" y="7956"/>
                    <a:pt x="2534" y="7826"/>
                    <a:pt x="2671" y="7568"/>
                  </a:cubicBezTo>
                  <a:cubicBezTo>
                    <a:pt x="2723" y="7486"/>
                    <a:pt x="2807" y="7246"/>
                    <a:pt x="2927" y="6846"/>
                  </a:cubicBezTo>
                  <a:cubicBezTo>
                    <a:pt x="3075" y="6368"/>
                    <a:pt x="3242" y="5946"/>
                    <a:pt x="3431" y="5579"/>
                  </a:cubicBezTo>
                  <a:cubicBezTo>
                    <a:pt x="3886" y="4776"/>
                    <a:pt x="4263" y="4122"/>
                    <a:pt x="4559" y="3614"/>
                  </a:cubicBezTo>
                  <a:cubicBezTo>
                    <a:pt x="5110" y="2644"/>
                    <a:pt x="5386" y="1964"/>
                    <a:pt x="5386" y="1571"/>
                  </a:cubicBezTo>
                  <a:cubicBezTo>
                    <a:pt x="5386" y="546"/>
                    <a:pt x="4368" y="34"/>
                    <a:pt x="2333" y="34"/>
                  </a:cubicBezTo>
                  <a:cubicBezTo>
                    <a:pt x="1852" y="34"/>
                    <a:pt x="1491" y="28"/>
                    <a:pt x="1253" y="17"/>
                  </a:cubicBezTo>
                  <a:cubicBezTo>
                    <a:pt x="1014" y="5"/>
                    <a:pt x="833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70"/>
          <p:cNvGrpSpPr/>
          <p:nvPr/>
        </p:nvGrpSpPr>
        <p:grpSpPr>
          <a:xfrm>
            <a:off x="6225580" y="2366880"/>
            <a:ext cx="324687" cy="324687"/>
            <a:chOff x="6225580" y="2366880"/>
            <a:chExt cx="324687" cy="324687"/>
          </a:xfrm>
        </p:grpSpPr>
        <p:sp>
          <p:nvSpPr>
            <p:cNvPr id="1115" name="Google Shape;1115;p70"/>
            <p:cNvSpPr/>
            <p:nvPr/>
          </p:nvSpPr>
          <p:spPr>
            <a:xfrm>
              <a:off x="6225580" y="2366880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5"/>
                    <a:pt x="2672" y="11877"/>
                    <a:pt x="5938" y="11877"/>
                  </a:cubicBezTo>
                  <a:cubicBezTo>
                    <a:pt x="9204" y="11877"/>
                    <a:pt x="11876" y="9205"/>
                    <a:pt x="11876" y="5939"/>
                  </a:cubicBezTo>
                  <a:cubicBezTo>
                    <a:pt x="11876" y="2673"/>
                    <a:pt x="9204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0"/>
            <p:cNvSpPr/>
            <p:nvPr/>
          </p:nvSpPr>
          <p:spPr>
            <a:xfrm>
              <a:off x="6323778" y="2425630"/>
              <a:ext cx="137098" cy="217497"/>
            </a:xfrm>
            <a:custGeom>
              <a:avLst/>
              <a:gdLst/>
              <a:ahLst/>
              <a:cxnLst/>
              <a:rect l="l" t="t" r="r" b="b"/>
              <a:pathLst>
                <a:path w="5015" h="7956" extrusionOk="0">
                  <a:moveTo>
                    <a:pt x="2278" y="1482"/>
                  </a:moveTo>
                  <a:cubicBezTo>
                    <a:pt x="2493" y="1482"/>
                    <a:pt x="2677" y="1546"/>
                    <a:pt x="2831" y="1673"/>
                  </a:cubicBezTo>
                  <a:cubicBezTo>
                    <a:pt x="2984" y="1801"/>
                    <a:pt x="3061" y="1959"/>
                    <a:pt x="3061" y="2148"/>
                  </a:cubicBezTo>
                  <a:cubicBezTo>
                    <a:pt x="3061" y="2311"/>
                    <a:pt x="2995" y="2444"/>
                    <a:pt x="2864" y="2546"/>
                  </a:cubicBezTo>
                  <a:cubicBezTo>
                    <a:pt x="2733" y="2648"/>
                    <a:pt x="2569" y="2699"/>
                    <a:pt x="2372" y="2699"/>
                  </a:cubicBezTo>
                  <a:cubicBezTo>
                    <a:pt x="2187" y="2697"/>
                    <a:pt x="2034" y="2651"/>
                    <a:pt x="1911" y="2559"/>
                  </a:cubicBezTo>
                  <a:cubicBezTo>
                    <a:pt x="1789" y="2467"/>
                    <a:pt x="1728" y="2349"/>
                    <a:pt x="1728" y="2204"/>
                  </a:cubicBezTo>
                  <a:cubicBezTo>
                    <a:pt x="1728" y="1723"/>
                    <a:pt x="1911" y="1482"/>
                    <a:pt x="2278" y="1482"/>
                  </a:cubicBezTo>
                  <a:close/>
                  <a:moveTo>
                    <a:pt x="2318" y="4614"/>
                  </a:moveTo>
                  <a:cubicBezTo>
                    <a:pt x="2550" y="4614"/>
                    <a:pt x="2786" y="4712"/>
                    <a:pt x="3025" y="4911"/>
                  </a:cubicBezTo>
                  <a:cubicBezTo>
                    <a:pt x="3263" y="5108"/>
                    <a:pt x="3383" y="5313"/>
                    <a:pt x="3383" y="5525"/>
                  </a:cubicBezTo>
                  <a:cubicBezTo>
                    <a:pt x="3383" y="6142"/>
                    <a:pt x="3006" y="6452"/>
                    <a:pt x="2250" y="6452"/>
                  </a:cubicBezTo>
                  <a:cubicBezTo>
                    <a:pt x="2058" y="6452"/>
                    <a:pt x="1885" y="6351"/>
                    <a:pt x="1733" y="6151"/>
                  </a:cubicBezTo>
                  <a:cubicBezTo>
                    <a:pt x="1582" y="5952"/>
                    <a:pt x="1506" y="5738"/>
                    <a:pt x="1506" y="5513"/>
                  </a:cubicBezTo>
                  <a:cubicBezTo>
                    <a:pt x="1506" y="5291"/>
                    <a:pt x="1590" y="5086"/>
                    <a:pt x="1759" y="4897"/>
                  </a:cubicBezTo>
                  <a:cubicBezTo>
                    <a:pt x="1927" y="4708"/>
                    <a:pt x="2114" y="4614"/>
                    <a:pt x="2318" y="4614"/>
                  </a:cubicBezTo>
                  <a:close/>
                  <a:moveTo>
                    <a:pt x="2216" y="0"/>
                  </a:moveTo>
                  <a:cubicBezTo>
                    <a:pt x="1579" y="0"/>
                    <a:pt x="1090" y="187"/>
                    <a:pt x="745" y="558"/>
                  </a:cubicBezTo>
                  <a:cubicBezTo>
                    <a:pt x="401" y="930"/>
                    <a:pt x="228" y="1432"/>
                    <a:pt x="228" y="2065"/>
                  </a:cubicBezTo>
                  <a:cubicBezTo>
                    <a:pt x="228" y="2657"/>
                    <a:pt x="433" y="3168"/>
                    <a:pt x="845" y="3597"/>
                  </a:cubicBezTo>
                  <a:cubicBezTo>
                    <a:pt x="282" y="4053"/>
                    <a:pt x="1" y="4682"/>
                    <a:pt x="1" y="5485"/>
                  </a:cubicBezTo>
                  <a:cubicBezTo>
                    <a:pt x="1" y="6185"/>
                    <a:pt x="204" y="6766"/>
                    <a:pt x="606" y="7228"/>
                  </a:cubicBezTo>
                  <a:cubicBezTo>
                    <a:pt x="1025" y="7713"/>
                    <a:pt x="1582" y="7956"/>
                    <a:pt x="2278" y="7956"/>
                  </a:cubicBezTo>
                  <a:cubicBezTo>
                    <a:pt x="2996" y="7956"/>
                    <a:pt x="3610" y="7780"/>
                    <a:pt x="4121" y="7430"/>
                  </a:cubicBezTo>
                  <a:cubicBezTo>
                    <a:pt x="4716" y="7020"/>
                    <a:pt x="5014" y="6453"/>
                    <a:pt x="5014" y="5731"/>
                  </a:cubicBezTo>
                  <a:cubicBezTo>
                    <a:pt x="5014" y="4909"/>
                    <a:pt x="4629" y="4221"/>
                    <a:pt x="3860" y="3665"/>
                  </a:cubicBezTo>
                  <a:cubicBezTo>
                    <a:pt x="4326" y="3288"/>
                    <a:pt x="4560" y="2792"/>
                    <a:pt x="4560" y="2177"/>
                  </a:cubicBezTo>
                  <a:cubicBezTo>
                    <a:pt x="4560" y="1551"/>
                    <a:pt x="4318" y="1028"/>
                    <a:pt x="3837" y="606"/>
                  </a:cubicBezTo>
                  <a:cubicBezTo>
                    <a:pt x="3381" y="202"/>
                    <a:pt x="2842" y="0"/>
                    <a:pt x="2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0"/>
          <p:cNvGrpSpPr/>
          <p:nvPr/>
        </p:nvGrpSpPr>
        <p:grpSpPr>
          <a:xfrm>
            <a:off x="6609925" y="2366880"/>
            <a:ext cx="324687" cy="324687"/>
            <a:chOff x="6609925" y="2366880"/>
            <a:chExt cx="324687" cy="324687"/>
          </a:xfrm>
        </p:grpSpPr>
        <p:sp>
          <p:nvSpPr>
            <p:cNvPr id="1118" name="Google Shape;1118;p70"/>
            <p:cNvSpPr/>
            <p:nvPr/>
          </p:nvSpPr>
          <p:spPr>
            <a:xfrm>
              <a:off x="6609925" y="2366880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5"/>
                    <a:pt x="2673" y="11877"/>
                    <a:pt x="5939" y="11877"/>
                  </a:cubicBezTo>
                  <a:cubicBezTo>
                    <a:pt x="9205" y="11877"/>
                    <a:pt x="11877" y="9205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0"/>
            <p:cNvSpPr/>
            <p:nvPr/>
          </p:nvSpPr>
          <p:spPr>
            <a:xfrm>
              <a:off x="6699321" y="2425602"/>
              <a:ext cx="133434" cy="217524"/>
            </a:xfrm>
            <a:custGeom>
              <a:avLst/>
              <a:gdLst/>
              <a:ahLst/>
              <a:cxnLst/>
              <a:rect l="l" t="t" r="r" b="b"/>
              <a:pathLst>
                <a:path w="4881" h="7957" extrusionOk="0">
                  <a:moveTo>
                    <a:pt x="3004" y="1455"/>
                  </a:moveTo>
                  <a:cubicBezTo>
                    <a:pt x="3186" y="1455"/>
                    <a:pt x="3303" y="1535"/>
                    <a:pt x="3354" y="1694"/>
                  </a:cubicBezTo>
                  <a:cubicBezTo>
                    <a:pt x="3380" y="1776"/>
                    <a:pt x="3393" y="1936"/>
                    <a:pt x="3393" y="2178"/>
                  </a:cubicBezTo>
                  <a:cubicBezTo>
                    <a:pt x="3393" y="2640"/>
                    <a:pt x="3361" y="3101"/>
                    <a:pt x="3298" y="3560"/>
                  </a:cubicBezTo>
                  <a:cubicBezTo>
                    <a:pt x="3006" y="3630"/>
                    <a:pt x="2740" y="3665"/>
                    <a:pt x="2499" y="3665"/>
                  </a:cubicBezTo>
                  <a:cubicBezTo>
                    <a:pt x="1873" y="3665"/>
                    <a:pt x="1560" y="3434"/>
                    <a:pt x="1560" y="2970"/>
                  </a:cubicBezTo>
                  <a:cubicBezTo>
                    <a:pt x="1560" y="2613"/>
                    <a:pt x="1712" y="2269"/>
                    <a:pt x="2016" y="1944"/>
                  </a:cubicBezTo>
                  <a:cubicBezTo>
                    <a:pt x="2320" y="1618"/>
                    <a:pt x="2649" y="1455"/>
                    <a:pt x="3004" y="1455"/>
                  </a:cubicBezTo>
                  <a:close/>
                  <a:moveTo>
                    <a:pt x="3182" y="0"/>
                  </a:moveTo>
                  <a:cubicBezTo>
                    <a:pt x="2467" y="0"/>
                    <a:pt x="1765" y="297"/>
                    <a:pt x="1078" y="889"/>
                  </a:cubicBezTo>
                  <a:cubicBezTo>
                    <a:pt x="360" y="1514"/>
                    <a:pt x="1" y="2185"/>
                    <a:pt x="1" y="2900"/>
                  </a:cubicBezTo>
                  <a:cubicBezTo>
                    <a:pt x="1" y="3650"/>
                    <a:pt x="296" y="4236"/>
                    <a:pt x="889" y="4653"/>
                  </a:cubicBezTo>
                  <a:cubicBezTo>
                    <a:pt x="1407" y="5012"/>
                    <a:pt x="2040" y="5191"/>
                    <a:pt x="2787" y="5191"/>
                  </a:cubicBezTo>
                  <a:cubicBezTo>
                    <a:pt x="2856" y="5191"/>
                    <a:pt x="2925" y="5188"/>
                    <a:pt x="2993" y="5181"/>
                  </a:cubicBezTo>
                  <a:lnTo>
                    <a:pt x="2993" y="5181"/>
                  </a:lnTo>
                  <a:cubicBezTo>
                    <a:pt x="2741" y="6192"/>
                    <a:pt x="2615" y="6884"/>
                    <a:pt x="2615" y="7257"/>
                  </a:cubicBezTo>
                  <a:cubicBezTo>
                    <a:pt x="2615" y="7453"/>
                    <a:pt x="2697" y="7620"/>
                    <a:pt x="2859" y="7758"/>
                  </a:cubicBezTo>
                  <a:cubicBezTo>
                    <a:pt x="3008" y="7891"/>
                    <a:pt x="3176" y="7957"/>
                    <a:pt x="3365" y="7957"/>
                  </a:cubicBezTo>
                  <a:cubicBezTo>
                    <a:pt x="3735" y="7957"/>
                    <a:pt x="4004" y="7688"/>
                    <a:pt x="4170" y="7152"/>
                  </a:cubicBezTo>
                  <a:cubicBezTo>
                    <a:pt x="4215" y="6993"/>
                    <a:pt x="4281" y="6582"/>
                    <a:pt x="4370" y="5920"/>
                  </a:cubicBezTo>
                  <a:cubicBezTo>
                    <a:pt x="4388" y="5738"/>
                    <a:pt x="4492" y="5154"/>
                    <a:pt x="4681" y="4166"/>
                  </a:cubicBezTo>
                  <a:cubicBezTo>
                    <a:pt x="4814" y="3459"/>
                    <a:pt x="4881" y="2872"/>
                    <a:pt x="4881" y="2405"/>
                  </a:cubicBezTo>
                  <a:cubicBezTo>
                    <a:pt x="4881" y="1772"/>
                    <a:pt x="4773" y="1250"/>
                    <a:pt x="4559" y="839"/>
                  </a:cubicBezTo>
                  <a:cubicBezTo>
                    <a:pt x="4266" y="280"/>
                    <a:pt x="3807" y="0"/>
                    <a:pt x="3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70"/>
          <p:cNvGrpSpPr/>
          <p:nvPr/>
        </p:nvGrpSpPr>
        <p:grpSpPr>
          <a:xfrm>
            <a:off x="6225580" y="2785288"/>
            <a:ext cx="324687" cy="324687"/>
            <a:chOff x="6225580" y="2785288"/>
            <a:chExt cx="324687" cy="324687"/>
          </a:xfrm>
        </p:grpSpPr>
        <p:sp>
          <p:nvSpPr>
            <p:cNvPr id="1121" name="Google Shape;1121;p70"/>
            <p:cNvSpPr/>
            <p:nvPr/>
          </p:nvSpPr>
          <p:spPr>
            <a:xfrm>
              <a:off x="6225580" y="2785288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5"/>
                    <a:pt x="2672" y="11877"/>
                    <a:pt x="5938" y="11877"/>
                  </a:cubicBezTo>
                  <a:cubicBezTo>
                    <a:pt x="9204" y="11877"/>
                    <a:pt x="11876" y="9205"/>
                    <a:pt x="11876" y="5939"/>
                  </a:cubicBezTo>
                  <a:cubicBezTo>
                    <a:pt x="11876" y="2673"/>
                    <a:pt x="9204" y="1"/>
                    <a:pt x="5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0"/>
            <p:cNvSpPr/>
            <p:nvPr/>
          </p:nvSpPr>
          <p:spPr>
            <a:xfrm>
              <a:off x="6307348" y="2835672"/>
              <a:ext cx="159842" cy="217497"/>
            </a:xfrm>
            <a:custGeom>
              <a:avLst/>
              <a:gdLst/>
              <a:ahLst/>
              <a:cxnLst/>
              <a:rect l="l" t="t" r="r" b="b"/>
              <a:pathLst>
                <a:path w="5847" h="7956" extrusionOk="0">
                  <a:moveTo>
                    <a:pt x="2711" y="1504"/>
                  </a:moveTo>
                  <a:cubicBezTo>
                    <a:pt x="3225" y="1504"/>
                    <a:pt x="3634" y="1723"/>
                    <a:pt x="3938" y="2159"/>
                  </a:cubicBezTo>
                  <a:cubicBezTo>
                    <a:pt x="4216" y="2548"/>
                    <a:pt x="4354" y="3032"/>
                    <a:pt x="4354" y="3609"/>
                  </a:cubicBezTo>
                  <a:cubicBezTo>
                    <a:pt x="4354" y="4112"/>
                    <a:pt x="4168" y="4698"/>
                    <a:pt x="3793" y="5368"/>
                  </a:cubicBezTo>
                  <a:cubicBezTo>
                    <a:pt x="3390" y="6094"/>
                    <a:pt x="2984" y="6457"/>
                    <a:pt x="2577" y="6457"/>
                  </a:cubicBezTo>
                  <a:cubicBezTo>
                    <a:pt x="2193" y="6457"/>
                    <a:pt x="1902" y="6221"/>
                    <a:pt x="1706" y="5746"/>
                  </a:cubicBezTo>
                  <a:cubicBezTo>
                    <a:pt x="1569" y="5402"/>
                    <a:pt x="1500" y="4999"/>
                    <a:pt x="1500" y="4536"/>
                  </a:cubicBezTo>
                  <a:cubicBezTo>
                    <a:pt x="1500" y="3929"/>
                    <a:pt x="1591" y="3351"/>
                    <a:pt x="1773" y="2803"/>
                  </a:cubicBezTo>
                  <a:cubicBezTo>
                    <a:pt x="2001" y="2126"/>
                    <a:pt x="2315" y="1693"/>
                    <a:pt x="2711" y="1504"/>
                  </a:cubicBezTo>
                  <a:close/>
                  <a:moveTo>
                    <a:pt x="2778" y="1"/>
                  </a:moveTo>
                  <a:cubicBezTo>
                    <a:pt x="1871" y="1"/>
                    <a:pt x="1150" y="581"/>
                    <a:pt x="617" y="1744"/>
                  </a:cubicBezTo>
                  <a:cubicBezTo>
                    <a:pt x="207" y="2639"/>
                    <a:pt x="2" y="3570"/>
                    <a:pt x="2" y="4537"/>
                  </a:cubicBezTo>
                  <a:cubicBezTo>
                    <a:pt x="0" y="5414"/>
                    <a:pt x="184" y="6165"/>
                    <a:pt x="551" y="6791"/>
                  </a:cubicBezTo>
                  <a:cubicBezTo>
                    <a:pt x="1006" y="7568"/>
                    <a:pt x="1667" y="7956"/>
                    <a:pt x="2533" y="7956"/>
                  </a:cubicBezTo>
                  <a:cubicBezTo>
                    <a:pt x="3536" y="7956"/>
                    <a:pt x="4363" y="7429"/>
                    <a:pt x="5014" y="6375"/>
                  </a:cubicBezTo>
                  <a:cubicBezTo>
                    <a:pt x="5569" y="5471"/>
                    <a:pt x="5847" y="4511"/>
                    <a:pt x="5847" y="3493"/>
                  </a:cubicBezTo>
                  <a:cubicBezTo>
                    <a:pt x="5847" y="2509"/>
                    <a:pt x="5595" y="1697"/>
                    <a:pt x="5092" y="1061"/>
                  </a:cubicBezTo>
                  <a:cubicBezTo>
                    <a:pt x="4538" y="354"/>
                    <a:pt x="3766" y="1"/>
                    <a:pt x="2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70"/>
          <p:cNvGrpSpPr/>
          <p:nvPr/>
        </p:nvGrpSpPr>
        <p:grpSpPr>
          <a:xfrm>
            <a:off x="6609925" y="2785288"/>
            <a:ext cx="324687" cy="324687"/>
            <a:chOff x="6609925" y="2785288"/>
            <a:chExt cx="324687" cy="324687"/>
          </a:xfrm>
        </p:grpSpPr>
        <p:sp>
          <p:nvSpPr>
            <p:cNvPr id="1124" name="Google Shape;1124;p70"/>
            <p:cNvSpPr/>
            <p:nvPr/>
          </p:nvSpPr>
          <p:spPr>
            <a:xfrm>
              <a:off x="6609925" y="2785288"/>
              <a:ext cx="324687" cy="324687"/>
            </a:xfrm>
            <a:custGeom>
              <a:avLst/>
              <a:gdLst/>
              <a:ahLst/>
              <a:cxnLst/>
              <a:rect l="l" t="t" r="r" b="b"/>
              <a:pathLst>
                <a:path w="11877" h="11877" extrusionOk="0">
                  <a:moveTo>
                    <a:pt x="5939" y="1"/>
                  </a:moveTo>
                  <a:cubicBezTo>
                    <a:pt x="2673" y="1"/>
                    <a:pt x="1" y="2673"/>
                    <a:pt x="1" y="5939"/>
                  </a:cubicBezTo>
                  <a:cubicBezTo>
                    <a:pt x="1" y="9205"/>
                    <a:pt x="2673" y="11877"/>
                    <a:pt x="5939" y="11877"/>
                  </a:cubicBezTo>
                  <a:cubicBezTo>
                    <a:pt x="9205" y="11877"/>
                    <a:pt x="11877" y="9205"/>
                    <a:pt x="11877" y="5939"/>
                  </a:cubicBezTo>
                  <a:cubicBezTo>
                    <a:pt x="11877" y="2673"/>
                    <a:pt x="9205" y="1"/>
                    <a:pt x="5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0"/>
            <p:cNvSpPr/>
            <p:nvPr/>
          </p:nvSpPr>
          <p:spPr>
            <a:xfrm>
              <a:off x="6695384" y="2866974"/>
              <a:ext cx="159842" cy="165173"/>
            </a:xfrm>
            <a:custGeom>
              <a:avLst/>
              <a:gdLst/>
              <a:ahLst/>
              <a:cxnLst/>
              <a:rect l="l" t="t" r="r" b="b"/>
              <a:pathLst>
                <a:path w="5847" h="6042" extrusionOk="0">
                  <a:moveTo>
                    <a:pt x="2777" y="0"/>
                  </a:moveTo>
                  <a:cubicBezTo>
                    <a:pt x="2588" y="0"/>
                    <a:pt x="2410" y="70"/>
                    <a:pt x="2246" y="208"/>
                  </a:cubicBezTo>
                  <a:cubicBezTo>
                    <a:pt x="2082" y="347"/>
                    <a:pt x="1999" y="516"/>
                    <a:pt x="1999" y="716"/>
                  </a:cubicBezTo>
                  <a:cubicBezTo>
                    <a:pt x="1999" y="920"/>
                    <a:pt x="2012" y="1223"/>
                    <a:pt x="2037" y="1627"/>
                  </a:cubicBezTo>
                  <a:cubicBezTo>
                    <a:pt x="1753" y="1369"/>
                    <a:pt x="1589" y="1219"/>
                    <a:pt x="1544" y="1182"/>
                  </a:cubicBezTo>
                  <a:cubicBezTo>
                    <a:pt x="1318" y="1012"/>
                    <a:pt x="1120" y="927"/>
                    <a:pt x="950" y="927"/>
                  </a:cubicBezTo>
                  <a:cubicBezTo>
                    <a:pt x="742" y="927"/>
                    <a:pt x="558" y="1006"/>
                    <a:pt x="398" y="1164"/>
                  </a:cubicBezTo>
                  <a:cubicBezTo>
                    <a:pt x="236" y="1320"/>
                    <a:pt x="156" y="1503"/>
                    <a:pt x="156" y="1710"/>
                  </a:cubicBezTo>
                  <a:cubicBezTo>
                    <a:pt x="156" y="2014"/>
                    <a:pt x="541" y="2465"/>
                    <a:pt x="1310" y="3065"/>
                  </a:cubicBezTo>
                  <a:cubicBezTo>
                    <a:pt x="438" y="3672"/>
                    <a:pt x="0" y="4140"/>
                    <a:pt x="0" y="4469"/>
                  </a:cubicBezTo>
                  <a:cubicBezTo>
                    <a:pt x="0" y="4677"/>
                    <a:pt x="81" y="4860"/>
                    <a:pt x="241" y="5019"/>
                  </a:cubicBezTo>
                  <a:cubicBezTo>
                    <a:pt x="403" y="5179"/>
                    <a:pt x="588" y="5259"/>
                    <a:pt x="799" y="5259"/>
                  </a:cubicBezTo>
                  <a:cubicBezTo>
                    <a:pt x="955" y="5259"/>
                    <a:pt x="1125" y="5191"/>
                    <a:pt x="1310" y="5058"/>
                  </a:cubicBezTo>
                  <a:cubicBezTo>
                    <a:pt x="1662" y="4780"/>
                    <a:pt x="1923" y="4570"/>
                    <a:pt x="2093" y="4426"/>
                  </a:cubicBezTo>
                  <a:lnTo>
                    <a:pt x="2093" y="5297"/>
                  </a:lnTo>
                  <a:cubicBezTo>
                    <a:pt x="2093" y="5512"/>
                    <a:pt x="2168" y="5689"/>
                    <a:pt x="2318" y="5830"/>
                  </a:cubicBezTo>
                  <a:cubicBezTo>
                    <a:pt x="2469" y="5971"/>
                    <a:pt x="2650" y="6042"/>
                    <a:pt x="2865" y="6042"/>
                  </a:cubicBezTo>
                  <a:cubicBezTo>
                    <a:pt x="3080" y="6042"/>
                    <a:pt x="3263" y="5972"/>
                    <a:pt x="3414" y="5833"/>
                  </a:cubicBezTo>
                  <a:cubicBezTo>
                    <a:pt x="3567" y="5694"/>
                    <a:pt x="3643" y="5516"/>
                    <a:pt x="3643" y="5297"/>
                  </a:cubicBezTo>
                  <a:lnTo>
                    <a:pt x="3643" y="4775"/>
                  </a:lnTo>
                  <a:cubicBezTo>
                    <a:pt x="3851" y="4919"/>
                    <a:pt x="4007" y="5032"/>
                    <a:pt x="4115" y="5114"/>
                  </a:cubicBezTo>
                  <a:cubicBezTo>
                    <a:pt x="4267" y="5229"/>
                    <a:pt x="4415" y="5339"/>
                    <a:pt x="4559" y="5446"/>
                  </a:cubicBezTo>
                  <a:cubicBezTo>
                    <a:pt x="4755" y="5580"/>
                    <a:pt x="4923" y="5648"/>
                    <a:pt x="5065" y="5648"/>
                  </a:cubicBezTo>
                  <a:cubicBezTo>
                    <a:pt x="5264" y="5646"/>
                    <a:pt x="5444" y="5570"/>
                    <a:pt x="5604" y="5421"/>
                  </a:cubicBezTo>
                  <a:cubicBezTo>
                    <a:pt x="5766" y="5271"/>
                    <a:pt x="5846" y="5092"/>
                    <a:pt x="5846" y="4886"/>
                  </a:cubicBezTo>
                  <a:cubicBezTo>
                    <a:pt x="5846" y="4645"/>
                    <a:pt x="5733" y="4425"/>
                    <a:pt x="5507" y="4225"/>
                  </a:cubicBezTo>
                  <a:cubicBezTo>
                    <a:pt x="4867" y="3736"/>
                    <a:pt x="4376" y="3384"/>
                    <a:pt x="4037" y="3169"/>
                  </a:cubicBezTo>
                  <a:cubicBezTo>
                    <a:pt x="4314" y="3014"/>
                    <a:pt x="4469" y="2930"/>
                    <a:pt x="4503" y="2915"/>
                  </a:cubicBezTo>
                  <a:cubicBezTo>
                    <a:pt x="5218" y="2503"/>
                    <a:pt x="5574" y="2118"/>
                    <a:pt x="5574" y="1759"/>
                  </a:cubicBezTo>
                  <a:cubicBezTo>
                    <a:pt x="5574" y="1553"/>
                    <a:pt x="5497" y="1374"/>
                    <a:pt x="5342" y="1223"/>
                  </a:cubicBezTo>
                  <a:cubicBezTo>
                    <a:pt x="5187" y="1074"/>
                    <a:pt x="5005" y="998"/>
                    <a:pt x="4798" y="998"/>
                  </a:cubicBezTo>
                  <a:cubicBezTo>
                    <a:pt x="4594" y="999"/>
                    <a:pt x="4196" y="1195"/>
                    <a:pt x="3604" y="1587"/>
                  </a:cubicBezTo>
                  <a:cubicBezTo>
                    <a:pt x="3603" y="1121"/>
                    <a:pt x="3572" y="784"/>
                    <a:pt x="3510" y="577"/>
                  </a:cubicBezTo>
                  <a:cubicBezTo>
                    <a:pt x="3383" y="193"/>
                    <a:pt x="3138" y="0"/>
                    <a:pt x="2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70"/>
          <p:cNvGrpSpPr/>
          <p:nvPr/>
        </p:nvGrpSpPr>
        <p:grpSpPr>
          <a:xfrm>
            <a:off x="5841208" y="2785288"/>
            <a:ext cx="324660" cy="324687"/>
            <a:chOff x="5841208" y="2785288"/>
            <a:chExt cx="324660" cy="324687"/>
          </a:xfrm>
        </p:grpSpPr>
        <p:sp>
          <p:nvSpPr>
            <p:cNvPr id="1127" name="Google Shape;1127;p70"/>
            <p:cNvSpPr/>
            <p:nvPr/>
          </p:nvSpPr>
          <p:spPr>
            <a:xfrm>
              <a:off x="5841208" y="2785288"/>
              <a:ext cx="324660" cy="324687"/>
            </a:xfrm>
            <a:custGeom>
              <a:avLst/>
              <a:gdLst/>
              <a:ahLst/>
              <a:cxnLst/>
              <a:rect l="l" t="t" r="r" b="b"/>
              <a:pathLst>
                <a:path w="11876" h="11877" extrusionOk="0">
                  <a:moveTo>
                    <a:pt x="5938" y="1"/>
                  </a:moveTo>
                  <a:cubicBezTo>
                    <a:pt x="2672" y="1"/>
                    <a:pt x="0" y="2673"/>
                    <a:pt x="0" y="5939"/>
                  </a:cubicBezTo>
                  <a:cubicBezTo>
                    <a:pt x="0" y="9205"/>
                    <a:pt x="2672" y="11877"/>
                    <a:pt x="5938" y="11877"/>
                  </a:cubicBezTo>
                  <a:cubicBezTo>
                    <a:pt x="9203" y="11877"/>
                    <a:pt x="11875" y="9205"/>
                    <a:pt x="11875" y="5939"/>
                  </a:cubicBezTo>
                  <a:cubicBezTo>
                    <a:pt x="11875" y="2673"/>
                    <a:pt x="9203" y="1"/>
                    <a:pt x="5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0"/>
            <p:cNvSpPr/>
            <p:nvPr/>
          </p:nvSpPr>
          <p:spPr>
            <a:xfrm>
              <a:off x="5899164" y="2853743"/>
              <a:ext cx="214955" cy="194807"/>
            </a:xfrm>
            <a:custGeom>
              <a:avLst/>
              <a:gdLst/>
              <a:ahLst/>
              <a:cxnLst/>
              <a:rect l="l" t="t" r="r" b="b"/>
              <a:pathLst>
                <a:path w="7863" h="7126" extrusionOk="0">
                  <a:moveTo>
                    <a:pt x="4521" y="3128"/>
                  </a:moveTo>
                  <a:lnTo>
                    <a:pt x="4521" y="3839"/>
                  </a:lnTo>
                  <a:cubicBezTo>
                    <a:pt x="4306" y="3842"/>
                    <a:pt x="3999" y="3851"/>
                    <a:pt x="3598" y="3866"/>
                  </a:cubicBezTo>
                  <a:lnTo>
                    <a:pt x="3598" y="3172"/>
                  </a:lnTo>
                  <a:cubicBezTo>
                    <a:pt x="3854" y="3154"/>
                    <a:pt x="4161" y="3139"/>
                    <a:pt x="4521" y="3128"/>
                  </a:cubicBezTo>
                  <a:close/>
                  <a:moveTo>
                    <a:pt x="5194" y="1"/>
                  </a:moveTo>
                  <a:cubicBezTo>
                    <a:pt x="4993" y="1"/>
                    <a:pt x="4801" y="81"/>
                    <a:pt x="4660" y="223"/>
                  </a:cubicBezTo>
                  <a:cubicBezTo>
                    <a:pt x="4508" y="371"/>
                    <a:pt x="4432" y="549"/>
                    <a:pt x="4432" y="756"/>
                  </a:cubicBezTo>
                  <a:cubicBezTo>
                    <a:pt x="4432" y="846"/>
                    <a:pt x="4444" y="1121"/>
                    <a:pt x="4466" y="1584"/>
                  </a:cubicBezTo>
                  <a:cubicBezTo>
                    <a:pt x="4099" y="1607"/>
                    <a:pt x="3823" y="1626"/>
                    <a:pt x="3638" y="1645"/>
                  </a:cubicBezTo>
                  <a:cubicBezTo>
                    <a:pt x="3638" y="549"/>
                    <a:pt x="3376" y="1"/>
                    <a:pt x="2850" y="1"/>
                  </a:cubicBezTo>
                  <a:cubicBezTo>
                    <a:pt x="2643" y="1"/>
                    <a:pt x="2463" y="75"/>
                    <a:pt x="2308" y="223"/>
                  </a:cubicBezTo>
                  <a:cubicBezTo>
                    <a:pt x="2156" y="371"/>
                    <a:pt x="2078" y="549"/>
                    <a:pt x="2078" y="756"/>
                  </a:cubicBezTo>
                  <a:cubicBezTo>
                    <a:pt x="2078" y="875"/>
                    <a:pt x="2080" y="1040"/>
                    <a:pt x="2083" y="1251"/>
                  </a:cubicBezTo>
                  <a:cubicBezTo>
                    <a:pt x="2098" y="1483"/>
                    <a:pt x="2106" y="1667"/>
                    <a:pt x="2106" y="1800"/>
                  </a:cubicBezTo>
                  <a:cubicBezTo>
                    <a:pt x="1322" y="1800"/>
                    <a:pt x="858" y="1813"/>
                    <a:pt x="718" y="1839"/>
                  </a:cubicBezTo>
                  <a:cubicBezTo>
                    <a:pt x="240" y="1928"/>
                    <a:pt x="2" y="2183"/>
                    <a:pt x="2" y="2606"/>
                  </a:cubicBezTo>
                  <a:cubicBezTo>
                    <a:pt x="1" y="2802"/>
                    <a:pt x="70" y="2980"/>
                    <a:pt x="209" y="3141"/>
                  </a:cubicBezTo>
                  <a:cubicBezTo>
                    <a:pt x="349" y="3302"/>
                    <a:pt x="521" y="3382"/>
                    <a:pt x="729" y="3382"/>
                  </a:cubicBezTo>
                  <a:cubicBezTo>
                    <a:pt x="888" y="3382"/>
                    <a:pt x="1334" y="3348"/>
                    <a:pt x="2067" y="3277"/>
                  </a:cubicBezTo>
                  <a:lnTo>
                    <a:pt x="2067" y="3277"/>
                  </a:lnTo>
                  <a:cubicBezTo>
                    <a:pt x="2052" y="3537"/>
                    <a:pt x="2042" y="3768"/>
                    <a:pt x="2039" y="3972"/>
                  </a:cubicBezTo>
                  <a:cubicBezTo>
                    <a:pt x="1440" y="3972"/>
                    <a:pt x="1061" y="3990"/>
                    <a:pt x="900" y="4026"/>
                  </a:cubicBezTo>
                  <a:cubicBezTo>
                    <a:pt x="453" y="4142"/>
                    <a:pt x="229" y="4392"/>
                    <a:pt x="229" y="4777"/>
                  </a:cubicBezTo>
                  <a:cubicBezTo>
                    <a:pt x="229" y="4972"/>
                    <a:pt x="300" y="5151"/>
                    <a:pt x="443" y="5313"/>
                  </a:cubicBezTo>
                  <a:cubicBezTo>
                    <a:pt x="586" y="5473"/>
                    <a:pt x="756" y="5554"/>
                    <a:pt x="956" y="5554"/>
                  </a:cubicBezTo>
                  <a:cubicBezTo>
                    <a:pt x="1063" y="5554"/>
                    <a:pt x="1392" y="5528"/>
                    <a:pt x="1944" y="5477"/>
                  </a:cubicBezTo>
                  <a:lnTo>
                    <a:pt x="1944" y="5477"/>
                  </a:lnTo>
                  <a:cubicBezTo>
                    <a:pt x="1912" y="5905"/>
                    <a:pt x="1895" y="6200"/>
                    <a:pt x="1895" y="6359"/>
                  </a:cubicBezTo>
                  <a:cubicBezTo>
                    <a:pt x="1895" y="6567"/>
                    <a:pt x="1970" y="6745"/>
                    <a:pt x="2122" y="6897"/>
                  </a:cubicBezTo>
                  <a:cubicBezTo>
                    <a:pt x="2275" y="7049"/>
                    <a:pt x="2454" y="7126"/>
                    <a:pt x="2661" y="7126"/>
                  </a:cubicBezTo>
                  <a:cubicBezTo>
                    <a:pt x="3043" y="7126"/>
                    <a:pt x="3286" y="6911"/>
                    <a:pt x="3393" y="6481"/>
                  </a:cubicBezTo>
                  <a:cubicBezTo>
                    <a:pt x="3431" y="6340"/>
                    <a:pt x="3458" y="5980"/>
                    <a:pt x="3478" y="5398"/>
                  </a:cubicBezTo>
                  <a:cubicBezTo>
                    <a:pt x="3735" y="5395"/>
                    <a:pt x="4098" y="5390"/>
                    <a:pt x="4565" y="5382"/>
                  </a:cubicBezTo>
                  <a:cubicBezTo>
                    <a:pt x="4565" y="5938"/>
                    <a:pt x="4590" y="6303"/>
                    <a:pt x="4642" y="6481"/>
                  </a:cubicBezTo>
                  <a:cubicBezTo>
                    <a:pt x="4757" y="6911"/>
                    <a:pt x="5007" y="7126"/>
                    <a:pt x="5392" y="7126"/>
                  </a:cubicBezTo>
                  <a:cubicBezTo>
                    <a:pt x="5592" y="7126"/>
                    <a:pt x="5768" y="7051"/>
                    <a:pt x="5920" y="6903"/>
                  </a:cubicBezTo>
                  <a:cubicBezTo>
                    <a:pt x="6072" y="6754"/>
                    <a:pt x="6147" y="6579"/>
                    <a:pt x="6147" y="6375"/>
                  </a:cubicBezTo>
                  <a:cubicBezTo>
                    <a:pt x="6147" y="6261"/>
                    <a:pt x="6132" y="5924"/>
                    <a:pt x="6103" y="5365"/>
                  </a:cubicBezTo>
                  <a:cubicBezTo>
                    <a:pt x="6884" y="5365"/>
                    <a:pt x="7348" y="5290"/>
                    <a:pt x="7493" y="5140"/>
                  </a:cubicBezTo>
                  <a:cubicBezTo>
                    <a:pt x="7640" y="4991"/>
                    <a:pt x="7713" y="4808"/>
                    <a:pt x="7713" y="4593"/>
                  </a:cubicBezTo>
                  <a:cubicBezTo>
                    <a:pt x="7713" y="4379"/>
                    <a:pt x="7642" y="4195"/>
                    <a:pt x="7500" y="4044"/>
                  </a:cubicBezTo>
                  <a:cubicBezTo>
                    <a:pt x="7357" y="3892"/>
                    <a:pt x="7174" y="3816"/>
                    <a:pt x="6953" y="3816"/>
                  </a:cubicBezTo>
                  <a:cubicBezTo>
                    <a:pt x="6878" y="3816"/>
                    <a:pt x="6572" y="3824"/>
                    <a:pt x="6036" y="3839"/>
                  </a:cubicBezTo>
                  <a:lnTo>
                    <a:pt x="6036" y="3077"/>
                  </a:lnTo>
                  <a:cubicBezTo>
                    <a:pt x="6110" y="3077"/>
                    <a:pt x="6285" y="3084"/>
                    <a:pt x="6564" y="3099"/>
                  </a:cubicBezTo>
                  <a:cubicBezTo>
                    <a:pt x="6785" y="3103"/>
                    <a:pt x="6963" y="3104"/>
                    <a:pt x="7096" y="3104"/>
                  </a:cubicBezTo>
                  <a:cubicBezTo>
                    <a:pt x="7097" y="3104"/>
                    <a:pt x="7099" y="3104"/>
                    <a:pt x="7101" y="3104"/>
                  </a:cubicBezTo>
                  <a:cubicBezTo>
                    <a:pt x="7306" y="3104"/>
                    <a:pt x="7485" y="3027"/>
                    <a:pt x="7635" y="2874"/>
                  </a:cubicBezTo>
                  <a:cubicBezTo>
                    <a:pt x="7787" y="2720"/>
                    <a:pt x="7862" y="2539"/>
                    <a:pt x="7862" y="2327"/>
                  </a:cubicBezTo>
                  <a:cubicBezTo>
                    <a:pt x="7862" y="1805"/>
                    <a:pt x="7468" y="1544"/>
                    <a:pt x="6681" y="1544"/>
                  </a:cubicBezTo>
                  <a:lnTo>
                    <a:pt x="5997" y="1544"/>
                  </a:lnTo>
                  <a:cubicBezTo>
                    <a:pt x="6003" y="1090"/>
                    <a:pt x="5976" y="760"/>
                    <a:pt x="5914" y="556"/>
                  </a:cubicBezTo>
                  <a:cubicBezTo>
                    <a:pt x="5799" y="186"/>
                    <a:pt x="5562" y="1"/>
                    <a:pt x="5203" y="1"/>
                  </a:cubicBezTo>
                  <a:cubicBezTo>
                    <a:pt x="5200" y="1"/>
                    <a:pt x="5197" y="1"/>
                    <a:pt x="5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70"/>
          <p:cNvGrpSpPr/>
          <p:nvPr/>
        </p:nvGrpSpPr>
        <p:grpSpPr>
          <a:xfrm>
            <a:off x="5993180" y="3291397"/>
            <a:ext cx="941421" cy="1136584"/>
            <a:chOff x="5993180" y="3291397"/>
            <a:chExt cx="941421" cy="1136584"/>
          </a:xfrm>
        </p:grpSpPr>
        <p:sp>
          <p:nvSpPr>
            <p:cNvPr id="1130" name="Google Shape;1130;p70"/>
            <p:cNvSpPr/>
            <p:nvPr/>
          </p:nvSpPr>
          <p:spPr>
            <a:xfrm>
              <a:off x="5993180" y="3291397"/>
              <a:ext cx="941421" cy="1136584"/>
            </a:xfrm>
            <a:custGeom>
              <a:avLst/>
              <a:gdLst/>
              <a:ahLst/>
              <a:cxnLst/>
              <a:rect l="l" t="t" r="r" b="b"/>
              <a:pathLst>
                <a:path w="34437" h="41576" extrusionOk="0">
                  <a:moveTo>
                    <a:pt x="3920" y="0"/>
                  </a:moveTo>
                  <a:cubicBezTo>
                    <a:pt x="1749" y="0"/>
                    <a:pt x="0" y="1749"/>
                    <a:pt x="0" y="3920"/>
                  </a:cubicBezTo>
                  <a:lnTo>
                    <a:pt x="0" y="37656"/>
                  </a:lnTo>
                  <a:cubicBezTo>
                    <a:pt x="0" y="39828"/>
                    <a:pt x="1749" y="41575"/>
                    <a:pt x="3920" y="41575"/>
                  </a:cubicBezTo>
                  <a:lnTo>
                    <a:pt x="30517" y="41575"/>
                  </a:lnTo>
                  <a:cubicBezTo>
                    <a:pt x="32688" y="41575"/>
                    <a:pt x="34437" y="39828"/>
                    <a:pt x="34437" y="37656"/>
                  </a:cubicBezTo>
                  <a:lnTo>
                    <a:pt x="34437" y="3920"/>
                  </a:lnTo>
                  <a:cubicBezTo>
                    <a:pt x="34437" y="1749"/>
                    <a:pt x="32688" y="0"/>
                    <a:pt x="30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0"/>
            <p:cNvSpPr/>
            <p:nvPr/>
          </p:nvSpPr>
          <p:spPr>
            <a:xfrm>
              <a:off x="6078748" y="3372345"/>
              <a:ext cx="781005" cy="781005"/>
            </a:xfrm>
            <a:custGeom>
              <a:avLst/>
              <a:gdLst/>
              <a:ahLst/>
              <a:cxnLst/>
              <a:rect l="l" t="t" r="r" b="b"/>
              <a:pathLst>
                <a:path w="28569" h="28569" extrusionOk="0">
                  <a:moveTo>
                    <a:pt x="4082" y="1"/>
                  </a:moveTo>
                  <a:cubicBezTo>
                    <a:pt x="1822" y="1"/>
                    <a:pt x="1" y="1822"/>
                    <a:pt x="1" y="4082"/>
                  </a:cubicBezTo>
                  <a:lnTo>
                    <a:pt x="1" y="24488"/>
                  </a:lnTo>
                  <a:cubicBezTo>
                    <a:pt x="1" y="26748"/>
                    <a:pt x="1822" y="28569"/>
                    <a:pt x="4082" y="28569"/>
                  </a:cubicBezTo>
                  <a:lnTo>
                    <a:pt x="24488" y="28569"/>
                  </a:lnTo>
                  <a:cubicBezTo>
                    <a:pt x="26748" y="28569"/>
                    <a:pt x="28569" y="26748"/>
                    <a:pt x="28569" y="24488"/>
                  </a:cubicBezTo>
                  <a:lnTo>
                    <a:pt x="28569" y="4082"/>
                  </a:lnTo>
                  <a:cubicBezTo>
                    <a:pt x="28569" y="1822"/>
                    <a:pt x="26748" y="1"/>
                    <a:pt x="24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0"/>
            <p:cNvSpPr/>
            <p:nvPr/>
          </p:nvSpPr>
          <p:spPr>
            <a:xfrm>
              <a:off x="6236133" y="4203365"/>
              <a:ext cx="96529" cy="153117"/>
            </a:xfrm>
            <a:custGeom>
              <a:avLst/>
              <a:gdLst/>
              <a:ahLst/>
              <a:cxnLst/>
              <a:rect l="l" t="t" r="r" b="b"/>
              <a:pathLst>
                <a:path w="3531" h="5601" extrusionOk="0">
                  <a:moveTo>
                    <a:pt x="862" y="0"/>
                  </a:moveTo>
                  <a:cubicBezTo>
                    <a:pt x="729" y="0"/>
                    <a:pt x="600" y="44"/>
                    <a:pt x="494" y="125"/>
                  </a:cubicBezTo>
                  <a:cubicBezTo>
                    <a:pt x="375" y="224"/>
                    <a:pt x="314" y="347"/>
                    <a:pt x="314" y="493"/>
                  </a:cubicBezTo>
                  <a:cubicBezTo>
                    <a:pt x="315" y="756"/>
                    <a:pt x="593" y="1485"/>
                    <a:pt x="1150" y="2681"/>
                  </a:cubicBezTo>
                  <a:cubicBezTo>
                    <a:pt x="385" y="4000"/>
                    <a:pt x="1" y="4755"/>
                    <a:pt x="1" y="4948"/>
                  </a:cubicBezTo>
                  <a:cubicBezTo>
                    <a:pt x="1" y="5098"/>
                    <a:pt x="49" y="5224"/>
                    <a:pt x="143" y="5324"/>
                  </a:cubicBezTo>
                  <a:cubicBezTo>
                    <a:pt x="239" y="5425"/>
                    <a:pt x="362" y="5475"/>
                    <a:pt x="513" y="5475"/>
                  </a:cubicBezTo>
                  <a:cubicBezTo>
                    <a:pt x="740" y="5475"/>
                    <a:pt x="949" y="5302"/>
                    <a:pt x="1143" y="4955"/>
                  </a:cubicBezTo>
                  <a:cubicBezTo>
                    <a:pt x="1395" y="4461"/>
                    <a:pt x="1584" y="4089"/>
                    <a:pt x="1709" y="3842"/>
                  </a:cubicBezTo>
                  <a:cubicBezTo>
                    <a:pt x="2251" y="5014"/>
                    <a:pt x="2669" y="5600"/>
                    <a:pt x="2963" y="5600"/>
                  </a:cubicBezTo>
                  <a:cubicBezTo>
                    <a:pt x="3109" y="5600"/>
                    <a:pt x="3231" y="5551"/>
                    <a:pt x="3329" y="5454"/>
                  </a:cubicBezTo>
                  <a:cubicBezTo>
                    <a:pt x="3427" y="5357"/>
                    <a:pt x="3475" y="5234"/>
                    <a:pt x="3475" y="5088"/>
                  </a:cubicBezTo>
                  <a:cubicBezTo>
                    <a:pt x="3475" y="4919"/>
                    <a:pt x="3344" y="4592"/>
                    <a:pt x="3081" y="4108"/>
                  </a:cubicBezTo>
                  <a:cubicBezTo>
                    <a:pt x="2643" y="3302"/>
                    <a:pt x="2394" y="2843"/>
                    <a:pt x="2335" y="2728"/>
                  </a:cubicBezTo>
                  <a:cubicBezTo>
                    <a:pt x="2589" y="2358"/>
                    <a:pt x="2801" y="2051"/>
                    <a:pt x="2967" y="1805"/>
                  </a:cubicBezTo>
                  <a:cubicBezTo>
                    <a:pt x="3342" y="1251"/>
                    <a:pt x="3530" y="918"/>
                    <a:pt x="3530" y="806"/>
                  </a:cubicBezTo>
                  <a:cubicBezTo>
                    <a:pt x="3530" y="663"/>
                    <a:pt x="3477" y="537"/>
                    <a:pt x="3370" y="429"/>
                  </a:cubicBezTo>
                  <a:cubicBezTo>
                    <a:pt x="3264" y="321"/>
                    <a:pt x="3139" y="266"/>
                    <a:pt x="2996" y="266"/>
                  </a:cubicBezTo>
                  <a:cubicBezTo>
                    <a:pt x="2711" y="266"/>
                    <a:pt x="2320" y="700"/>
                    <a:pt x="1822" y="1568"/>
                  </a:cubicBezTo>
                  <a:cubicBezTo>
                    <a:pt x="1565" y="864"/>
                    <a:pt x="1405" y="455"/>
                    <a:pt x="1342" y="341"/>
                  </a:cubicBezTo>
                  <a:cubicBezTo>
                    <a:pt x="1217" y="113"/>
                    <a:pt x="1057" y="0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0"/>
            <p:cNvSpPr/>
            <p:nvPr/>
          </p:nvSpPr>
          <p:spPr>
            <a:xfrm>
              <a:off x="6354288" y="4203474"/>
              <a:ext cx="117469" cy="153035"/>
            </a:xfrm>
            <a:custGeom>
              <a:avLst/>
              <a:gdLst/>
              <a:ahLst/>
              <a:cxnLst/>
              <a:rect l="l" t="t" r="r" b="b"/>
              <a:pathLst>
                <a:path w="4297" h="5598" extrusionOk="0">
                  <a:moveTo>
                    <a:pt x="2018" y="1063"/>
                  </a:moveTo>
                  <a:cubicBezTo>
                    <a:pt x="2838" y="1063"/>
                    <a:pt x="3248" y="1469"/>
                    <a:pt x="3248" y="2283"/>
                  </a:cubicBezTo>
                  <a:cubicBezTo>
                    <a:pt x="3248" y="2749"/>
                    <a:pt x="3122" y="3225"/>
                    <a:pt x="2869" y="3710"/>
                  </a:cubicBezTo>
                  <a:cubicBezTo>
                    <a:pt x="2580" y="4262"/>
                    <a:pt x="2244" y="4538"/>
                    <a:pt x="1861" y="4538"/>
                  </a:cubicBezTo>
                  <a:cubicBezTo>
                    <a:pt x="1764" y="4538"/>
                    <a:pt x="1659" y="4500"/>
                    <a:pt x="1545" y="4424"/>
                  </a:cubicBezTo>
                  <a:cubicBezTo>
                    <a:pt x="1214" y="4211"/>
                    <a:pt x="1049" y="3815"/>
                    <a:pt x="1049" y="3236"/>
                  </a:cubicBezTo>
                  <a:cubicBezTo>
                    <a:pt x="1049" y="2854"/>
                    <a:pt x="1127" y="2426"/>
                    <a:pt x="1282" y="1955"/>
                  </a:cubicBezTo>
                  <a:cubicBezTo>
                    <a:pt x="1484" y="1361"/>
                    <a:pt x="1728" y="1064"/>
                    <a:pt x="2018" y="1064"/>
                  </a:cubicBezTo>
                  <a:lnTo>
                    <a:pt x="2018" y="1063"/>
                  </a:lnTo>
                  <a:close/>
                  <a:moveTo>
                    <a:pt x="2135" y="0"/>
                  </a:moveTo>
                  <a:cubicBezTo>
                    <a:pt x="1408" y="1"/>
                    <a:pt x="847" y="393"/>
                    <a:pt x="455" y="1177"/>
                  </a:cubicBezTo>
                  <a:cubicBezTo>
                    <a:pt x="153" y="1790"/>
                    <a:pt x="1" y="2476"/>
                    <a:pt x="1" y="3236"/>
                  </a:cubicBezTo>
                  <a:cubicBezTo>
                    <a:pt x="1" y="3835"/>
                    <a:pt x="153" y="4361"/>
                    <a:pt x="455" y="4811"/>
                  </a:cubicBezTo>
                  <a:cubicBezTo>
                    <a:pt x="806" y="5335"/>
                    <a:pt x="1282" y="5598"/>
                    <a:pt x="1885" y="5598"/>
                  </a:cubicBezTo>
                  <a:cubicBezTo>
                    <a:pt x="2605" y="5598"/>
                    <a:pt x="3204" y="5206"/>
                    <a:pt x="3682" y="4424"/>
                  </a:cubicBezTo>
                  <a:cubicBezTo>
                    <a:pt x="4091" y="3752"/>
                    <a:pt x="4296" y="3047"/>
                    <a:pt x="4296" y="2310"/>
                  </a:cubicBezTo>
                  <a:cubicBezTo>
                    <a:pt x="4296" y="1631"/>
                    <a:pt x="4112" y="1080"/>
                    <a:pt x="3746" y="661"/>
                  </a:cubicBezTo>
                  <a:cubicBezTo>
                    <a:pt x="3354" y="221"/>
                    <a:pt x="2817" y="0"/>
                    <a:pt x="2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0"/>
            <p:cNvSpPr/>
            <p:nvPr/>
          </p:nvSpPr>
          <p:spPr>
            <a:xfrm>
              <a:off x="6488818" y="4203365"/>
              <a:ext cx="96501" cy="153117"/>
            </a:xfrm>
            <a:custGeom>
              <a:avLst/>
              <a:gdLst/>
              <a:ahLst/>
              <a:cxnLst/>
              <a:rect l="l" t="t" r="r" b="b"/>
              <a:pathLst>
                <a:path w="3530" h="5601" extrusionOk="0">
                  <a:moveTo>
                    <a:pt x="860" y="0"/>
                  </a:moveTo>
                  <a:cubicBezTo>
                    <a:pt x="728" y="0"/>
                    <a:pt x="599" y="44"/>
                    <a:pt x="494" y="125"/>
                  </a:cubicBezTo>
                  <a:cubicBezTo>
                    <a:pt x="374" y="224"/>
                    <a:pt x="313" y="346"/>
                    <a:pt x="313" y="493"/>
                  </a:cubicBezTo>
                  <a:cubicBezTo>
                    <a:pt x="313" y="756"/>
                    <a:pt x="593" y="1485"/>
                    <a:pt x="1150" y="2681"/>
                  </a:cubicBezTo>
                  <a:cubicBezTo>
                    <a:pt x="384" y="4000"/>
                    <a:pt x="0" y="4755"/>
                    <a:pt x="0" y="4948"/>
                  </a:cubicBezTo>
                  <a:cubicBezTo>
                    <a:pt x="0" y="5098"/>
                    <a:pt x="49" y="5224"/>
                    <a:pt x="143" y="5324"/>
                  </a:cubicBezTo>
                  <a:cubicBezTo>
                    <a:pt x="238" y="5425"/>
                    <a:pt x="362" y="5475"/>
                    <a:pt x="512" y="5475"/>
                  </a:cubicBezTo>
                  <a:cubicBezTo>
                    <a:pt x="738" y="5475"/>
                    <a:pt x="948" y="5302"/>
                    <a:pt x="1141" y="4955"/>
                  </a:cubicBezTo>
                  <a:cubicBezTo>
                    <a:pt x="1395" y="4461"/>
                    <a:pt x="1584" y="4089"/>
                    <a:pt x="1708" y="3842"/>
                  </a:cubicBezTo>
                  <a:cubicBezTo>
                    <a:pt x="2250" y="5014"/>
                    <a:pt x="2668" y="5600"/>
                    <a:pt x="2963" y="5600"/>
                  </a:cubicBezTo>
                  <a:cubicBezTo>
                    <a:pt x="3108" y="5600"/>
                    <a:pt x="3230" y="5551"/>
                    <a:pt x="3328" y="5454"/>
                  </a:cubicBezTo>
                  <a:cubicBezTo>
                    <a:pt x="3427" y="5357"/>
                    <a:pt x="3475" y="5234"/>
                    <a:pt x="3475" y="5088"/>
                  </a:cubicBezTo>
                  <a:cubicBezTo>
                    <a:pt x="3475" y="4919"/>
                    <a:pt x="3343" y="4592"/>
                    <a:pt x="3080" y="4108"/>
                  </a:cubicBezTo>
                  <a:cubicBezTo>
                    <a:pt x="2642" y="3302"/>
                    <a:pt x="2394" y="2843"/>
                    <a:pt x="2334" y="2728"/>
                  </a:cubicBezTo>
                  <a:cubicBezTo>
                    <a:pt x="2589" y="2358"/>
                    <a:pt x="2800" y="2051"/>
                    <a:pt x="2967" y="1805"/>
                  </a:cubicBezTo>
                  <a:cubicBezTo>
                    <a:pt x="3342" y="1251"/>
                    <a:pt x="3530" y="918"/>
                    <a:pt x="3530" y="806"/>
                  </a:cubicBezTo>
                  <a:cubicBezTo>
                    <a:pt x="3530" y="663"/>
                    <a:pt x="3476" y="537"/>
                    <a:pt x="3369" y="429"/>
                  </a:cubicBezTo>
                  <a:cubicBezTo>
                    <a:pt x="3264" y="321"/>
                    <a:pt x="3138" y="266"/>
                    <a:pt x="2994" y="266"/>
                  </a:cubicBezTo>
                  <a:cubicBezTo>
                    <a:pt x="2711" y="266"/>
                    <a:pt x="2319" y="700"/>
                    <a:pt x="1822" y="1568"/>
                  </a:cubicBezTo>
                  <a:cubicBezTo>
                    <a:pt x="1565" y="864"/>
                    <a:pt x="1405" y="455"/>
                    <a:pt x="1341" y="341"/>
                  </a:cubicBezTo>
                  <a:cubicBezTo>
                    <a:pt x="1217" y="113"/>
                    <a:pt x="1057" y="0"/>
                    <a:pt x="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0"/>
            <p:cNvSpPr/>
            <p:nvPr/>
          </p:nvSpPr>
          <p:spPr>
            <a:xfrm>
              <a:off x="6606973" y="4203474"/>
              <a:ext cx="117442" cy="153035"/>
            </a:xfrm>
            <a:custGeom>
              <a:avLst/>
              <a:gdLst/>
              <a:ahLst/>
              <a:cxnLst/>
              <a:rect l="l" t="t" r="r" b="b"/>
              <a:pathLst>
                <a:path w="4296" h="5598" extrusionOk="0">
                  <a:moveTo>
                    <a:pt x="2016" y="1063"/>
                  </a:moveTo>
                  <a:cubicBezTo>
                    <a:pt x="2838" y="1063"/>
                    <a:pt x="3248" y="1469"/>
                    <a:pt x="3248" y="2283"/>
                  </a:cubicBezTo>
                  <a:cubicBezTo>
                    <a:pt x="3248" y="2749"/>
                    <a:pt x="3121" y="3225"/>
                    <a:pt x="2869" y="3710"/>
                  </a:cubicBezTo>
                  <a:cubicBezTo>
                    <a:pt x="2579" y="4262"/>
                    <a:pt x="2244" y="4538"/>
                    <a:pt x="1861" y="4538"/>
                  </a:cubicBezTo>
                  <a:cubicBezTo>
                    <a:pt x="1764" y="4538"/>
                    <a:pt x="1659" y="4500"/>
                    <a:pt x="1544" y="4424"/>
                  </a:cubicBezTo>
                  <a:cubicBezTo>
                    <a:pt x="1214" y="4211"/>
                    <a:pt x="1048" y="3815"/>
                    <a:pt x="1048" y="3236"/>
                  </a:cubicBezTo>
                  <a:cubicBezTo>
                    <a:pt x="1048" y="2854"/>
                    <a:pt x="1127" y="2426"/>
                    <a:pt x="1282" y="1955"/>
                  </a:cubicBezTo>
                  <a:cubicBezTo>
                    <a:pt x="1483" y="1361"/>
                    <a:pt x="1728" y="1064"/>
                    <a:pt x="2016" y="1064"/>
                  </a:cubicBezTo>
                  <a:lnTo>
                    <a:pt x="2016" y="1063"/>
                  </a:lnTo>
                  <a:close/>
                  <a:moveTo>
                    <a:pt x="2134" y="0"/>
                  </a:moveTo>
                  <a:cubicBezTo>
                    <a:pt x="1407" y="1"/>
                    <a:pt x="847" y="393"/>
                    <a:pt x="454" y="1177"/>
                  </a:cubicBezTo>
                  <a:cubicBezTo>
                    <a:pt x="151" y="1790"/>
                    <a:pt x="1" y="2476"/>
                    <a:pt x="1" y="3236"/>
                  </a:cubicBezTo>
                  <a:cubicBezTo>
                    <a:pt x="1" y="3835"/>
                    <a:pt x="151" y="4361"/>
                    <a:pt x="454" y="4811"/>
                  </a:cubicBezTo>
                  <a:cubicBezTo>
                    <a:pt x="805" y="5335"/>
                    <a:pt x="1282" y="5598"/>
                    <a:pt x="1885" y="5598"/>
                  </a:cubicBezTo>
                  <a:cubicBezTo>
                    <a:pt x="2603" y="5598"/>
                    <a:pt x="3202" y="5206"/>
                    <a:pt x="3682" y="4424"/>
                  </a:cubicBezTo>
                  <a:cubicBezTo>
                    <a:pt x="4091" y="3752"/>
                    <a:pt x="4296" y="3047"/>
                    <a:pt x="4296" y="2310"/>
                  </a:cubicBezTo>
                  <a:cubicBezTo>
                    <a:pt x="4296" y="1631"/>
                    <a:pt x="4112" y="1080"/>
                    <a:pt x="3745" y="661"/>
                  </a:cubicBezTo>
                  <a:cubicBezTo>
                    <a:pt x="3354" y="221"/>
                    <a:pt x="2817" y="0"/>
                    <a:pt x="2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70"/>
          <p:cNvGrpSpPr/>
          <p:nvPr/>
        </p:nvGrpSpPr>
        <p:grpSpPr>
          <a:xfrm>
            <a:off x="7133366" y="1529299"/>
            <a:ext cx="387700" cy="1851514"/>
            <a:chOff x="7133366" y="1529299"/>
            <a:chExt cx="387700" cy="1851514"/>
          </a:xfrm>
        </p:grpSpPr>
        <p:sp>
          <p:nvSpPr>
            <p:cNvPr id="1137" name="Google Shape;1137;p70"/>
            <p:cNvSpPr/>
            <p:nvPr/>
          </p:nvSpPr>
          <p:spPr>
            <a:xfrm>
              <a:off x="7133366" y="3049100"/>
              <a:ext cx="387700" cy="331713"/>
            </a:xfrm>
            <a:custGeom>
              <a:avLst/>
              <a:gdLst/>
              <a:ahLst/>
              <a:cxnLst/>
              <a:rect l="l" t="t" r="r" b="b"/>
              <a:pathLst>
                <a:path w="14182" h="12134" extrusionOk="0">
                  <a:moveTo>
                    <a:pt x="0" y="1"/>
                  </a:moveTo>
                  <a:lnTo>
                    <a:pt x="0" y="4921"/>
                  </a:lnTo>
                  <a:lnTo>
                    <a:pt x="7090" y="12133"/>
                  </a:lnTo>
                  <a:lnTo>
                    <a:pt x="14182" y="4921"/>
                  </a:lnTo>
                  <a:lnTo>
                    <a:pt x="14182" y="1"/>
                  </a:lnTo>
                  <a:lnTo>
                    <a:pt x="7090" y="7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F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0"/>
            <p:cNvSpPr/>
            <p:nvPr/>
          </p:nvSpPr>
          <p:spPr>
            <a:xfrm>
              <a:off x="7133366" y="1529299"/>
              <a:ext cx="387700" cy="1716959"/>
            </a:xfrm>
            <a:custGeom>
              <a:avLst/>
              <a:gdLst/>
              <a:ahLst/>
              <a:cxnLst/>
              <a:rect l="l" t="t" r="r" b="b"/>
              <a:pathLst>
                <a:path w="14182" h="62806" extrusionOk="0">
                  <a:moveTo>
                    <a:pt x="0" y="0"/>
                  </a:moveTo>
                  <a:lnTo>
                    <a:pt x="0" y="55594"/>
                  </a:lnTo>
                  <a:lnTo>
                    <a:pt x="7090" y="62806"/>
                  </a:lnTo>
                  <a:lnTo>
                    <a:pt x="14182" y="55594"/>
                  </a:lnTo>
                  <a:lnTo>
                    <a:pt x="14182" y="0"/>
                  </a:lnTo>
                  <a:close/>
                </a:path>
              </a:pathLst>
            </a:custGeom>
            <a:solidFill>
              <a:srgbClr val="AAD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0"/>
            <p:cNvSpPr/>
            <p:nvPr/>
          </p:nvSpPr>
          <p:spPr>
            <a:xfrm>
              <a:off x="7253790" y="1664567"/>
              <a:ext cx="150848" cy="202380"/>
            </a:xfrm>
            <a:custGeom>
              <a:avLst/>
              <a:gdLst/>
              <a:ahLst/>
              <a:cxnLst/>
              <a:rect l="l" t="t" r="r" b="b"/>
              <a:pathLst>
                <a:path w="5518" h="7403" extrusionOk="0">
                  <a:moveTo>
                    <a:pt x="1617" y="1"/>
                  </a:moveTo>
                  <a:cubicBezTo>
                    <a:pt x="1352" y="1"/>
                    <a:pt x="1139" y="155"/>
                    <a:pt x="978" y="464"/>
                  </a:cubicBezTo>
                  <a:cubicBezTo>
                    <a:pt x="683" y="1020"/>
                    <a:pt x="440" y="2035"/>
                    <a:pt x="248" y="3512"/>
                  </a:cubicBezTo>
                  <a:cubicBezTo>
                    <a:pt x="83" y="4743"/>
                    <a:pt x="1" y="5807"/>
                    <a:pt x="1" y="6702"/>
                  </a:cubicBezTo>
                  <a:cubicBezTo>
                    <a:pt x="1" y="6895"/>
                    <a:pt x="67" y="7055"/>
                    <a:pt x="198" y="7184"/>
                  </a:cubicBezTo>
                  <a:cubicBezTo>
                    <a:pt x="330" y="7312"/>
                    <a:pt x="493" y="7377"/>
                    <a:pt x="686" y="7377"/>
                  </a:cubicBezTo>
                  <a:cubicBezTo>
                    <a:pt x="1189" y="7377"/>
                    <a:pt x="1441" y="6958"/>
                    <a:pt x="1441" y="6120"/>
                  </a:cubicBezTo>
                  <a:cubicBezTo>
                    <a:pt x="1441" y="5874"/>
                    <a:pt x="1449" y="5628"/>
                    <a:pt x="1462" y="5385"/>
                  </a:cubicBezTo>
                  <a:cubicBezTo>
                    <a:pt x="1878" y="6729"/>
                    <a:pt x="2520" y="7403"/>
                    <a:pt x="3392" y="7403"/>
                  </a:cubicBezTo>
                  <a:cubicBezTo>
                    <a:pt x="3837" y="7403"/>
                    <a:pt x="4231" y="7211"/>
                    <a:pt x="4576" y="6831"/>
                  </a:cubicBezTo>
                  <a:cubicBezTo>
                    <a:pt x="4847" y="6539"/>
                    <a:pt x="5064" y="6169"/>
                    <a:pt x="5229" y="5719"/>
                  </a:cubicBezTo>
                  <a:cubicBezTo>
                    <a:pt x="5421" y="5181"/>
                    <a:pt x="5518" y="4597"/>
                    <a:pt x="5518" y="3969"/>
                  </a:cubicBezTo>
                  <a:cubicBezTo>
                    <a:pt x="5518" y="3839"/>
                    <a:pt x="5456" y="3206"/>
                    <a:pt x="5331" y="2070"/>
                  </a:cubicBezTo>
                  <a:cubicBezTo>
                    <a:pt x="5249" y="1332"/>
                    <a:pt x="5195" y="912"/>
                    <a:pt x="5167" y="809"/>
                  </a:cubicBezTo>
                  <a:cubicBezTo>
                    <a:pt x="5027" y="270"/>
                    <a:pt x="4766" y="1"/>
                    <a:pt x="4385" y="1"/>
                  </a:cubicBezTo>
                  <a:cubicBezTo>
                    <a:pt x="4193" y="1"/>
                    <a:pt x="4034" y="70"/>
                    <a:pt x="3906" y="210"/>
                  </a:cubicBezTo>
                  <a:cubicBezTo>
                    <a:pt x="3781" y="343"/>
                    <a:pt x="3713" y="519"/>
                    <a:pt x="3716" y="702"/>
                  </a:cubicBezTo>
                  <a:cubicBezTo>
                    <a:pt x="3716" y="1058"/>
                    <a:pt x="3785" y="1597"/>
                    <a:pt x="3922" y="2317"/>
                  </a:cubicBezTo>
                  <a:cubicBezTo>
                    <a:pt x="4060" y="3038"/>
                    <a:pt x="4128" y="3584"/>
                    <a:pt x="4128" y="3954"/>
                  </a:cubicBezTo>
                  <a:cubicBezTo>
                    <a:pt x="4128" y="4364"/>
                    <a:pt x="4077" y="4774"/>
                    <a:pt x="3979" y="5173"/>
                  </a:cubicBezTo>
                  <a:cubicBezTo>
                    <a:pt x="3839" y="5746"/>
                    <a:pt x="3635" y="6033"/>
                    <a:pt x="3366" y="6033"/>
                  </a:cubicBezTo>
                  <a:cubicBezTo>
                    <a:pt x="3020" y="6033"/>
                    <a:pt x="2759" y="5407"/>
                    <a:pt x="2585" y="4154"/>
                  </a:cubicBezTo>
                  <a:cubicBezTo>
                    <a:pt x="2485" y="3462"/>
                    <a:pt x="2414" y="2667"/>
                    <a:pt x="2373" y="1772"/>
                  </a:cubicBezTo>
                  <a:cubicBezTo>
                    <a:pt x="2373" y="1164"/>
                    <a:pt x="2357" y="799"/>
                    <a:pt x="2326" y="676"/>
                  </a:cubicBezTo>
                  <a:cubicBezTo>
                    <a:pt x="2227" y="226"/>
                    <a:pt x="1991" y="1"/>
                    <a:pt x="1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0"/>
            <p:cNvSpPr/>
            <p:nvPr/>
          </p:nvSpPr>
          <p:spPr>
            <a:xfrm>
              <a:off x="7252451" y="1952901"/>
              <a:ext cx="154648" cy="201477"/>
            </a:xfrm>
            <a:custGeom>
              <a:avLst/>
              <a:gdLst/>
              <a:ahLst/>
              <a:cxnLst/>
              <a:rect l="l" t="t" r="r" b="b"/>
              <a:pathLst>
                <a:path w="5657" h="7370" extrusionOk="0">
                  <a:moveTo>
                    <a:pt x="2656" y="1400"/>
                  </a:moveTo>
                  <a:cubicBezTo>
                    <a:pt x="3736" y="1400"/>
                    <a:pt x="4277" y="1935"/>
                    <a:pt x="4277" y="3005"/>
                  </a:cubicBezTo>
                  <a:cubicBezTo>
                    <a:pt x="4277" y="3619"/>
                    <a:pt x="4110" y="4246"/>
                    <a:pt x="3777" y="4884"/>
                  </a:cubicBezTo>
                  <a:cubicBezTo>
                    <a:pt x="3397" y="5611"/>
                    <a:pt x="2954" y="5974"/>
                    <a:pt x="2450" y="5974"/>
                  </a:cubicBezTo>
                  <a:cubicBezTo>
                    <a:pt x="2448" y="5974"/>
                    <a:pt x="2447" y="5974"/>
                    <a:pt x="2445" y="5974"/>
                  </a:cubicBezTo>
                  <a:cubicBezTo>
                    <a:pt x="2320" y="5974"/>
                    <a:pt x="2182" y="5925"/>
                    <a:pt x="2033" y="5825"/>
                  </a:cubicBezTo>
                  <a:cubicBezTo>
                    <a:pt x="1597" y="5544"/>
                    <a:pt x="1380" y="5022"/>
                    <a:pt x="1380" y="4260"/>
                  </a:cubicBezTo>
                  <a:cubicBezTo>
                    <a:pt x="1380" y="3757"/>
                    <a:pt x="1483" y="3194"/>
                    <a:pt x="1688" y="2573"/>
                  </a:cubicBezTo>
                  <a:cubicBezTo>
                    <a:pt x="1951" y="1791"/>
                    <a:pt x="2274" y="1400"/>
                    <a:pt x="2656" y="1400"/>
                  </a:cubicBezTo>
                  <a:close/>
                  <a:moveTo>
                    <a:pt x="2810" y="0"/>
                  </a:moveTo>
                  <a:cubicBezTo>
                    <a:pt x="1852" y="0"/>
                    <a:pt x="1115" y="516"/>
                    <a:pt x="597" y="1549"/>
                  </a:cubicBezTo>
                  <a:cubicBezTo>
                    <a:pt x="199" y="2355"/>
                    <a:pt x="0" y="3259"/>
                    <a:pt x="0" y="4260"/>
                  </a:cubicBezTo>
                  <a:cubicBezTo>
                    <a:pt x="0" y="5050"/>
                    <a:pt x="199" y="5742"/>
                    <a:pt x="597" y="6335"/>
                  </a:cubicBezTo>
                  <a:cubicBezTo>
                    <a:pt x="1060" y="7024"/>
                    <a:pt x="1688" y="7370"/>
                    <a:pt x="2481" y="7370"/>
                  </a:cubicBezTo>
                  <a:cubicBezTo>
                    <a:pt x="3428" y="7370"/>
                    <a:pt x="4217" y="6855"/>
                    <a:pt x="4848" y="5825"/>
                  </a:cubicBezTo>
                  <a:cubicBezTo>
                    <a:pt x="5386" y="4940"/>
                    <a:pt x="5656" y="4013"/>
                    <a:pt x="5656" y="3041"/>
                  </a:cubicBezTo>
                  <a:cubicBezTo>
                    <a:pt x="5656" y="2146"/>
                    <a:pt x="5414" y="1422"/>
                    <a:pt x="4930" y="870"/>
                  </a:cubicBezTo>
                  <a:cubicBezTo>
                    <a:pt x="4416" y="290"/>
                    <a:pt x="3709" y="0"/>
                    <a:pt x="2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0"/>
            <p:cNvSpPr/>
            <p:nvPr/>
          </p:nvSpPr>
          <p:spPr>
            <a:xfrm>
              <a:off x="7256442" y="2238392"/>
              <a:ext cx="145381" cy="204102"/>
            </a:xfrm>
            <a:custGeom>
              <a:avLst/>
              <a:gdLst/>
              <a:ahLst/>
              <a:cxnLst/>
              <a:rect l="l" t="t" r="r" b="b"/>
              <a:pathLst>
                <a:path w="5318" h="7466" extrusionOk="0">
                  <a:moveTo>
                    <a:pt x="4375" y="0"/>
                  </a:moveTo>
                  <a:cubicBezTo>
                    <a:pt x="4066" y="0"/>
                    <a:pt x="3648" y="28"/>
                    <a:pt x="3120" y="82"/>
                  </a:cubicBezTo>
                  <a:cubicBezTo>
                    <a:pt x="2513" y="141"/>
                    <a:pt x="2090" y="191"/>
                    <a:pt x="1854" y="232"/>
                  </a:cubicBezTo>
                  <a:cubicBezTo>
                    <a:pt x="1147" y="232"/>
                    <a:pt x="764" y="236"/>
                    <a:pt x="705" y="248"/>
                  </a:cubicBezTo>
                  <a:cubicBezTo>
                    <a:pt x="236" y="346"/>
                    <a:pt x="1" y="589"/>
                    <a:pt x="1" y="977"/>
                  </a:cubicBezTo>
                  <a:cubicBezTo>
                    <a:pt x="1" y="1170"/>
                    <a:pt x="64" y="1329"/>
                    <a:pt x="191" y="1456"/>
                  </a:cubicBezTo>
                  <a:cubicBezTo>
                    <a:pt x="318" y="1582"/>
                    <a:pt x="478" y="1646"/>
                    <a:pt x="671" y="1646"/>
                  </a:cubicBezTo>
                  <a:cubicBezTo>
                    <a:pt x="958" y="1646"/>
                    <a:pt x="1400" y="1617"/>
                    <a:pt x="1998" y="1559"/>
                  </a:cubicBezTo>
                  <a:lnTo>
                    <a:pt x="1998" y="2454"/>
                  </a:lnTo>
                  <a:cubicBezTo>
                    <a:pt x="1998" y="3290"/>
                    <a:pt x="1958" y="4269"/>
                    <a:pt x="1880" y="5392"/>
                  </a:cubicBezTo>
                  <a:lnTo>
                    <a:pt x="1880" y="6792"/>
                  </a:lnTo>
                  <a:cubicBezTo>
                    <a:pt x="1880" y="6984"/>
                    <a:pt x="1946" y="7145"/>
                    <a:pt x="2078" y="7273"/>
                  </a:cubicBezTo>
                  <a:cubicBezTo>
                    <a:pt x="2209" y="7402"/>
                    <a:pt x="2373" y="7466"/>
                    <a:pt x="2570" y="7466"/>
                  </a:cubicBezTo>
                  <a:cubicBezTo>
                    <a:pt x="3059" y="7466"/>
                    <a:pt x="3305" y="7073"/>
                    <a:pt x="3305" y="6288"/>
                  </a:cubicBezTo>
                  <a:cubicBezTo>
                    <a:pt x="3305" y="5728"/>
                    <a:pt x="3329" y="4919"/>
                    <a:pt x="3377" y="3858"/>
                  </a:cubicBezTo>
                  <a:lnTo>
                    <a:pt x="3377" y="1435"/>
                  </a:lnTo>
                  <a:cubicBezTo>
                    <a:pt x="3717" y="1411"/>
                    <a:pt x="4056" y="1399"/>
                    <a:pt x="4395" y="1399"/>
                  </a:cubicBezTo>
                  <a:cubicBezTo>
                    <a:pt x="5011" y="1399"/>
                    <a:pt x="5317" y="1172"/>
                    <a:pt x="5317" y="720"/>
                  </a:cubicBezTo>
                  <a:cubicBezTo>
                    <a:pt x="5317" y="240"/>
                    <a:pt x="5003" y="0"/>
                    <a:pt x="4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0"/>
            <p:cNvSpPr/>
            <p:nvPr/>
          </p:nvSpPr>
          <p:spPr>
            <a:xfrm>
              <a:off x="7264343" y="2529022"/>
              <a:ext cx="132614" cy="201669"/>
            </a:xfrm>
            <a:custGeom>
              <a:avLst/>
              <a:gdLst/>
              <a:ahLst/>
              <a:cxnLst/>
              <a:rect l="l" t="t" r="r" b="b"/>
              <a:pathLst>
                <a:path w="4851" h="7377" extrusionOk="0">
                  <a:moveTo>
                    <a:pt x="3680" y="0"/>
                  </a:moveTo>
                  <a:cubicBezTo>
                    <a:pt x="2578" y="0"/>
                    <a:pt x="1833" y="90"/>
                    <a:pt x="1447" y="269"/>
                  </a:cubicBezTo>
                  <a:cubicBezTo>
                    <a:pt x="1244" y="364"/>
                    <a:pt x="1115" y="459"/>
                    <a:pt x="1060" y="552"/>
                  </a:cubicBezTo>
                  <a:cubicBezTo>
                    <a:pt x="1033" y="603"/>
                    <a:pt x="1001" y="747"/>
                    <a:pt x="962" y="983"/>
                  </a:cubicBezTo>
                  <a:cubicBezTo>
                    <a:pt x="911" y="1344"/>
                    <a:pt x="722" y="2123"/>
                    <a:pt x="397" y="3320"/>
                  </a:cubicBezTo>
                  <a:cubicBezTo>
                    <a:pt x="132" y="4280"/>
                    <a:pt x="0" y="5070"/>
                    <a:pt x="0" y="5687"/>
                  </a:cubicBezTo>
                  <a:cubicBezTo>
                    <a:pt x="0" y="6174"/>
                    <a:pt x="111" y="6567"/>
                    <a:pt x="334" y="6867"/>
                  </a:cubicBezTo>
                  <a:cubicBezTo>
                    <a:pt x="586" y="7206"/>
                    <a:pt x="960" y="7376"/>
                    <a:pt x="1457" y="7376"/>
                  </a:cubicBezTo>
                  <a:cubicBezTo>
                    <a:pt x="1796" y="7376"/>
                    <a:pt x="2261" y="7256"/>
                    <a:pt x="2851" y="7016"/>
                  </a:cubicBezTo>
                  <a:cubicBezTo>
                    <a:pt x="3428" y="6788"/>
                    <a:pt x="3850" y="6561"/>
                    <a:pt x="4118" y="6331"/>
                  </a:cubicBezTo>
                  <a:cubicBezTo>
                    <a:pt x="4334" y="6150"/>
                    <a:pt x="4442" y="5956"/>
                    <a:pt x="4442" y="5749"/>
                  </a:cubicBezTo>
                  <a:cubicBezTo>
                    <a:pt x="4442" y="5564"/>
                    <a:pt x="4374" y="5404"/>
                    <a:pt x="4236" y="5268"/>
                  </a:cubicBezTo>
                  <a:cubicBezTo>
                    <a:pt x="4109" y="5138"/>
                    <a:pt x="3934" y="5065"/>
                    <a:pt x="3752" y="5065"/>
                  </a:cubicBezTo>
                  <a:cubicBezTo>
                    <a:pt x="3750" y="5065"/>
                    <a:pt x="3749" y="5065"/>
                    <a:pt x="3747" y="5065"/>
                  </a:cubicBezTo>
                  <a:cubicBezTo>
                    <a:pt x="3537" y="5065"/>
                    <a:pt x="3169" y="5220"/>
                    <a:pt x="2644" y="5531"/>
                  </a:cubicBezTo>
                  <a:cubicBezTo>
                    <a:pt x="2117" y="5841"/>
                    <a:pt x="1695" y="5997"/>
                    <a:pt x="1380" y="5997"/>
                  </a:cubicBezTo>
                  <a:cubicBezTo>
                    <a:pt x="1342" y="5997"/>
                    <a:pt x="1332" y="5959"/>
                    <a:pt x="1354" y="5884"/>
                  </a:cubicBezTo>
                  <a:cubicBezTo>
                    <a:pt x="1380" y="5778"/>
                    <a:pt x="1395" y="5724"/>
                    <a:pt x="1396" y="5724"/>
                  </a:cubicBezTo>
                  <a:cubicBezTo>
                    <a:pt x="1396" y="5724"/>
                    <a:pt x="1396" y="5724"/>
                    <a:pt x="1396" y="5725"/>
                  </a:cubicBezTo>
                  <a:cubicBezTo>
                    <a:pt x="1396" y="5298"/>
                    <a:pt x="1462" y="4805"/>
                    <a:pt x="1596" y="4242"/>
                  </a:cubicBezTo>
                  <a:cubicBezTo>
                    <a:pt x="2231" y="4026"/>
                    <a:pt x="2652" y="3885"/>
                    <a:pt x="2862" y="3821"/>
                  </a:cubicBezTo>
                  <a:cubicBezTo>
                    <a:pt x="3260" y="3704"/>
                    <a:pt x="3509" y="3618"/>
                    <a:pt x="3608" y="3563"/>
                  </a:cubicBezTo>
                  <a:cubicBezTo>
                    <a:pt x="3871" y="3419"/>
                    <a:pt x="4004" y="3209"/>
                    <a:pt x="4004" y="2934"/>
                  </a:cubicBezTo>
                  <a:cubicBezTo>
                    <a:pt x="4004" y="2739"/>
                    <a:pt x="3936" y="2579"/>
                    <a:pt x="3798" y="2453"/>
                  </a:cubicBezTo>
                  <a:cubicBezTo>
                    <a:pt x="3670" y="2334"/>
                    <a:pt x="3500" y="2266"/>
                    <a:pt x="3324" y="2266"/>
                  </a:cubicBezTo>
                  <a:cubicBezTo>
                    <a:pt x="3319" y="2266"/>
                    <a:pt x="3314" y="2266"/>
                    <a:pt x="3310" y="2266"/>
                  </a:cubicBezTo>
                  <a:cubicBezTo>
                    <a:pt x="3308" y="2266"/>
                    <a:pt x="3306" y="2266"/>
                    <a:pt x="3305" y="2266"/>
                  </a:cubicBezTo>
                  <a:cubicBezTo>
                    <a:pt x="3013" y="2266"/>
                    <a:pt x="2584" y="2374"/>
                    <a:pt x="2017" y="2589"/>
                  </a:cubicBezTo>
                  <a:cubicBezTo>
                    <a:pt x="2134" y="2140"/>
                    <a:pt x="2216" y="1776"/>
                    <a:pt x="2265" y="1499"/>
                  </a:cubicBezTo>
                  <a:cubicBezTo>
                    <a:pt x="2658" y="1424"/>
                    <a:pt x="3059" y="1387"/>
                    <a:pt x="3459" y="1386"/>
                  </a:cubicBezTo>
                  <a:cubicBezTo>
                    <a:pt x="3535" y="1386"/>
                    <a:pt x="3653" y="1391"/>
                    <a:pt x="3812" y="1403"/>
                  </a:cubicBezTo>
                  <a:cubicBezTo>
                    <a:pt x="3971" y="1416"/>
                    <a:pt x="4089" y="1422"/>
                    <a:pt x="4164" y="1422"/>
                  </a:cubicBezTo>
                  <a:cubicBezTo>
                    <a:pt x="4349" y="1421"/>
                    <a:pt x="4509" y="1352"/>
                    <a:pt x="4644" y="1214"/>
                  </a:cubicBezTo>
                  <a:cubicBezTo>
                    <a:pt x="4776" y="1086"/>
                    <a:pt x="4851" y="910"/>
                    <a:pt x="4848" y="726"/>
                  </a:cubicBezTo>
                  <a:cubicBezTo>
                    <a:pt x="4848" y="243"/>
                    <a:pt x="4459" y="0"/>
                    <a:pt x="3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0"/>
            <p:cNvSpPr/>
            <p:nvPr/>
          </p:nvSpPr>
          <p:spPr>
            <a:xfrm>
              <a:off x="7259367" y="2817192"/>
              <a:ext cx="135895" cy="201641"/>
            </a:xfrm>
            <a:custGeom>
              <a:avLst/>
              <a:gdLst/>
              <a:ahLst/>
              <a:cxnLst/>
              <a:rect l="l" t="t" r="r" b="b"/>
              <a:pathLst>
                <a:path w="4971" h="7376" extrusionOk="0">
                  <a:moveTo>
                    <a:pt x="2878" y="1"/>
                  </a:moveTo>
                  <a:cubicBezTo>
                    <a:pt x="2346" y="1"/>
                    <a:pt x="1860" y="140"/>
                    <a:pt x="1421" y="418"/>
                  </a:cubicBezTo>
                  <a:cubicBezTo>
                    <a:pt x="910" y="748"/>
                    <a:pt x="654" y="1185"/>
                    <a:pt x="654" y="1731"/>
                  </a:cubicBezTo>
                  <a:cubicBezTo>
                    <a:pt x="654" y="2214"/>
                    <a:pt x="898" y="2731"/>
                    <a:pt x="1385" y="3284"/>
                  </a:cubicBezTo>
                  <a:cubicBezTo>
                    <a:pt x="1834" y="3715"/>
                    <a:pt x="2282" y="4152"/>
                    <a:pt x="2727" y="4591"/>
                  </a:cubicBezTo>
                  <a:cubicBezTo>
                    <a:pt x="3215" y="5071"/>
                    <a:pt x="3458" y="5468"/>
                    <a:pt x="3458" y="5780"/>
                  </a:cubicBezTo>
                  <a:cubicBezTo>
                    <a:pt x="3458" y="5918"/>
                    <a:pt x="3338" y="5986"/>
                    <a:pt x="3098" y="5986"/>
                  </a:cubicBezTo>
                  <a:cubicBezTo>
                    <a:pt x="2669" y="5986"/>
                    <a:pt x="2266" y="5931"/>
                    <a:pt x="1889" y="5823"/>
                  </a:cubicBezTo>
                  <a:cubicBezTo>
                    <a:pt x="1511" y="5715"/>
                    <a:pt x="1210" y="5627"/>
                    <a:pt x="987" y="5558"/>
                  </a:cubicBezTo>
                  <a:lnTo>
                    <a:pt x="951" y="5538"/>
                  </a:lnTo>
                  <a:lnTo>
                    <a:pt x="951" y="5548"/>
                  </a:lnTo>
                  <a:cubicBezTo>
                    <a:pt x="817" y="5514"/>
                    <a:pt x="724" y="5497"/>
                    <a:pt x="673" y="5497"/>
                  </a:cubicBezTo>
                  <a:cubicBezTo>
                    <a:pt x="669" y="5497"/>
                    <a:pt x="664" y="5497"/>
                    <a:pt x="660" y="5497"/>
                  </a:cubicBezTo>
                  <a:cubicBezTo>
                    <a:pt x="484" y="5497"/>
                    <a:pt x="317" y="5569"/>
                    <a:pt x="197" y="5698"/>
                  </a:cubicBezTo>
                  <a:cubicBezTo>
                    <a:pt x="70" y="5827"/>
                    <a:pt x="1" y="6001"/>
                    <a:pt x="4" y="6181"/>
                  </a:cubicBezTo>
                  <a:cubicBezTo>
                    <a:pt x="4" y="6405"/>
                    <a:pt x="110" y="6601"/>
                    <a:pt x="320" y="6770"/>
                  </a:cubicBezTo>
                  <a:cubicBezTo>
                    <a:pt x="531" y="6940"/>
                    <a:pt x="961" y="7089"/>
                    <a:pt x="1610" y="7216"/>
                  </a:cubicBezTo>
                  <a:cubicBezTo>
                    <a:pt x="2163" y="7322"/>
                    <a:pt x="2617" y="7375"/>
                    <a:pt x="2973" y="7375"/>
                  </a:cubicBezTo>
                  <a:cubicBezTo>
                    <a:pt x="3464" y="7375"/>
                    <a:pt x="3883" y="7259"/>
                    <a:pt x="4230" y="7025"/>
                  </a:cubicBezTo>
                  <a:cubicBezTo>
                    <a:pt x="4645" y="6751"/>
                    <a:pt x="4853" y="6361"/>
                    <a:pt x="4853" y="5857"/>
                  </a:cubicBezTo>
                  <a:cubicBezTo>
                    <a:pt x="4853" y="5312"/>
                    <a:pt x="4610" y="4728"/>
                    <a:pt x="4127" y="4107"/>
                  </a:cubicBezTo>
                  <a:cubicBezTo>
                    <a:pt x="3904" y="3833"/>
                    <a:pt x="3446" y="3365"/>
                    <a:pt x="2752" y="2702"/>
                  </a:cubicBezTo>
                  <a:cubicBezTo>
                    <a:pt x="2269" y="2236"/>
                    <a:pt x="2028" y="1912"/>
                    <a:pt x="2028" y="1729"/>
                  </a:cubicBezTo>
                  <a:cubicBezTo>
                    <a:pt x="2028" y="1507"/>
                    <a:pt x="2310" y="1395"/>
                    <a:pt x="2877" y="1395"/>
                  </a:cubicBezTo>
                  <a:cubicBezTo>
                    <a:pt x="3140" y="1395"/>
                    <a:pt x="3392" y="1519"/>
                    <a:pt x="3633" y="1768"/>
                  </a:cubicBezTo>
                  <a:cubicBezTo>
                    <a:pt x="3873" y="2016"/>
                    <a:pt x="4089" y="2141"/>
                    <a:pt x="4281" y="2141"/>
                  </a:cubicBezTo>
                  <a:cubicBezTo>
                    <a:pt x="4285" y="2141"/>
                    <a:pt x="4290" y="2141"/>
                    <a:pt x="4295" y="2141"/>
                  </a:cubicBezTo>
                  <a:cubicBezTo>
                    <a:pt x="4472" y="2141"/>
                    <a:pt x="4642" y="2070"/>
                    <a:pt x="4767" y="1944"/>
                  </a:cubicBezTo>
                  <a:cubicBezTo>
                    <a:pt x="4897" y="1820"/>
                    <a:pt x="4971" y="1647"/>
                    <a:pt x="4968" y="1467"/>
                  </a:cubicBezTo>
                  <a:cubicBezTo>
                    <a:pt x="4967" y="1349"/>
                    <a:pt x="4940" y="1231"/>
                    <a:pt x="4890" y="1123"/>
                  </a:cubicBezTo>
                  <a:cubicBezTo>
                    <a:pt x="4726" y="749"/>
                    <a:pt x="4441" y="463"/>
                    <a:pt x="4036" y="263"/>
                  </a:cubicBezTo>
                  <a:cubicBezTo>
                    <a:pt x="3686" y="89"/>
                    <a:pt x="3299" y="1"/>
                    <a:pt x="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70"/>
          <p:cNvGrpSpPr/>
          <p:nvPr/>
        </p:nvGrpSpPr>
        <p:grpSpPr>
          <a:xfrm>
            <a:off x="4700146" y="1532005"/>
            <a:ext cx="998748" cy="1576013"/>
            <a:chOff x="4700146" y="1532005"/>
            <a:chExt cx="998748" cy="1576013"/>
          </a:xfrm>
        </p:grpSpPr>
        <p:sp>
          <p:nvSpPr>
            <p:cNvPr id="1145" name="Google Shape;1145;p70"/>
            <p:cNvSpPr/>
            <p:nvPr/>
          </p:nvSpPr>
          <p:spPr>
            <a:xfrm>
              <a:off x="4700146" y="1858503"/>
              <a:ext cx="998748" cy="1249515"/>
            </a:xfrm>
            <a:custGeom>
              <a:avLst/>
              <a:gdLst/>
              <a:ahLst/>
              <a:cxnLst/>
              <a:rect l="l" t="t" r="r" b="b"/>
              <a:pathLst>
                <a:path w="36534" h="45707" extrusionOk="0">
                  <a:moveTo>
                    <a:pt x="0" y="1"/>
                  </a:moveTo>
                  <a:lnTo>
                    <a:pt x="0" y="41080"/>
                  </a:lnTo>
                  <a:cubicBezTo>
                    <a:pt x="0" y="43625"/>
                    <a:pt x="2083" y="45707"/>
                    <a:pt x="4628" y="45707"/>
                  </a:cubicBezTo>
                  <a:lnTo>
                    <a:pt x="31905" y="45707"/>
                  </a:lnTo>
                  <a:cubicBezTo>
                    <a:pt x="34450" y="45707"/>
                    <a:pt x="36533" y="43625"/>
                    <a:pt x="36533" y="41080"/>
                  </a:cubicBezTo>
                  <a:lnTo>
                    <a:pt x="36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0"/>
            <p:cNvSpPr/>
            <p:nvPr/>
          </p:nvSpPr>
          <p:spPr>
            <a:xfrm>
              <a:off x="4700146" y="1758692"/>
              <a:ext cx="998748" cy="99837"/>
            </a:xfrm>
            <a:custGeom>
              <a:avLst/>
              <a:gdLst/>
              <a:ahLst/>
              <a:cxnLst/>
              <a:rect l="l" t="t" r="r" b="b"/>
              <a:pathLst>
                <a:path w="36534" h="3652" extrusionOk="0">
                  <a:moveTo>
                    <a:pt x="0" y="0"/>
                  </a:moveTo>
                  <a:lnTo>
                    <a:pt x="0" y="3652"/>
                  </a:lnTo>
                  <a:lnTo>
                    <a:pt x="36533" y="3652"/>
                  </a:lnTo>
                  <a:lnTo>
                    <a:pt x="365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0"/>
            <p:cNvSpPr/>
            <p:nvPr/>
          </p:nvSpPr>
          <p:spPr>
            <a:xfrm>
              <a:off x="4700146" y="1532005"/>
              <a:ext cx="998748" cy="226710"/>
            </a:xfrm>
            <a:custGeom>
              <a:avLst/>
              <a:gdLst/>
              <a:ahLst/>
              <a:cxnLst/>
              <a:rect l="l" t="t" r="r" b="b"/>
              <a:pathLst>
                <a:path w="36534" h="8293" extrusionOk="0">
                  <a:moveTo>
                    <a:pt x="4628" y="0"/>
                  </a:moveTo>
                  <a:cubicBezTo>
                    <a:pt x="2082" y="0"/>
                    <a:pt x="0" y="2083"/>
                    <a:pt x="0" y="4629"/>
                  </a:cubicBezTo>
                  <a:lnTo>
                    <a:pt x="0" y="8292"/>
                  </a:lnTo>
                  <a:lnTo>
                    <a:pt x="36533" y="8292"/>
                  </a:lnTo>
                  <a:lnTo>
                    <a:pt x="36533" y="4629"/>
                  </a:lnTo>
                  <a:cubicBezTo>
                    <a:pt x="36533" y="2083"/>
                    <a:pt x="34450" y="0"/>
                    <a:pt x="3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70"/>
            <p:cNvSpPr/>
            <p:nvPr/>
          </p:nvSpPr>
          <p:spPr>
            <a:xfrm>
              <a:off x="4772783" y="1610356"/>
              <a:ext cx="69629" cy="97595"/>
            </a:xfrm>
            <a:custGeom>
              <a:avLst/>
              <a:gdLst/>
              <a:ahLst/>
              <a:cxnLst/>
              <a:rect l="l" t="t" r="r" b="b"/>
              <a:pathLst>
                <a:path w="2547" h="3570" extrusionOk="0">
                  <a:moveTo>
                    <a:pt x="2096" y="0"/>
                  </a:moveTo>
                  <a:cubicBezTo>
                    <a:pt x="1949" y="0"/>
                    <a:pt x="1749" y="14"/>
                    <a:pt x="1495" y="40"/>
                  </a:cubicBezTo>
                  <a:cubicBezTo>
                    <a:pt x="1206" y="69"/>
                    <a:pt x="1004" y="92"/>
                    <a:pt x="891" y="112"/>
                  </a:cubicBezTo>
                  <a:cubicBezTo>
                    <a:pt x="833" y="112"/>
                    <a:pt x="780" y="112"/>
                    <a:pt x="731" y="112"/>
                  </a:cubicBezTo>
                  <a:cubicBezTo>
                    <a:pt x="495" y="112"/>
                    <a:pt x="366" y="114"/>
                    <a:pt x="342" y="118"/>
                  </a:cubicBezTo>
                  <a:cubicBezTo>
                    <a:pt x="118" y="167"/>
                    <a:pt x="5" y="282"/>
                    <a:pt x="5" y="468"/>
                  </a:cubicBezTo>
                  <a:cubicBezTo>
                    <a:pt x="0" y="644"/>
                    <a:pt x="142" y="788"/>
                    <a:pt x="317" y="788"/>
                  </a:cubicBezTo>
                  <a:cubicBezTo>
                    <a:pt x="320" y="788"/>
                    <a:pt x="323" y="788"/>
                    <a:pt x="326" y="788"/>
                  </a:cubicBezTo>
                  <a:cubicBezTo>
                    <a:pt x="464" y="788"/>
                    <a:pt x="675" y="773"/>
                    <a:pt x="960" y="746"/>
                  </a:cubicBezTo>
                  <a:lnTo>
                    <a:pt x="960" y="1174"/>
                  </a:lnTo>
                  <a:cubicBezTo>
                    <a:pt x="960" y="1574"/>
                    <a:pt x="941" y="2042"/>
                    <a:pt x="904" y="2578"/>
                  </a:cubicBezTo>
                  <a:lnTo>
                    <a:pt x="904" y="3246"/>
                  </a:lnTo>
                  <a:cubicBezTo>
                    <a:pt x="901" y="3333"/>
                    <a:pt x="936" y="3417"/>
                    <a:pt x="998" y="3476"/>
                  </a:cubicBezTo>
                  <a:cubicBezTo>
                    <a:pt x="1058" y="3536"/>
                    <a:pt x="1139" y="3570"/>
                    <a:pt x="1224" y="3570"/>
                  </a:cubicBezTo>
                  <a:cubicBezTo>
                    <a:pt x="1227" y="3570"/>
                    <a:pt x="1230" y="3570"/>
                    <a:pt x="1233" y="3570"/>
                  </a:cubicBezTo>
                  <a:cubicBezTo>
                    <a:pt x="1467" y="3570"/>
                    <a:pt x="1585" y="3382"/>
                    <a:pt x="1585" y="3007"/>
                  </a:cubicBezTo>
                  <a:cubicBezTo>
                    <a:pt x="1585" y="2738"/>
                    <a:pt x="1596" y="2352"/>
                    <a:pt x="1618" y="1846"/>
                  </a:cubicBezTo>
                  <a:lnTo>
                    <a:pt x="1618" y="688"/>
                  </a:lnTo>
                  <a:cubicBezTo>
                    <a:pt x="1781" y="676"/>
                    <a:pt x="1944" y="670"/>
                    <a:pt x="2106" y="670"/>
                  </a:cubicBezTo>
                  <a:cubicBezTo>
                    <a:pt x="2399" y="670"/>
                    <a:pt x="2545" y="562"/>
                    <a:pt x="2547" y="345"/>
                  </a:cubicBezTo>
                  <a:cubicBezTo>
                    <a:pt x="2547" y="116"/>
                    <a:pt x="2396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70"/>
            <p:cNvSpPr/>
            <p:nvPr/>
          </p:nvSpPr>
          <p:spPr>
            <a:xfrm>
              <a:off x="4853923" y="1611614"/>
              <a:ext cx="65692" cy="96337"/>
            </a:xfrm>
            <a:custGeom>
              <a:avLst/>
              <a:gdLst/>
              <a:ahLst/>
              <a:cxnLst/>
              <a:rect l="l" t="t" r="r" b="b"/>
              <a:pathLst>
                <a:path w="2403" h="3524" extrusionOk="0">
                  <a:moveTo>
                    <a:pt x="492" y="0"/>
                  </a:moveTo>
                  <a:cubicBezTo>
                    <a:pt x="490" y="0"/>
                    <a:pt x="489" y="0"/>
                    <a:pt x="487" y="0"/>
                  </a:cubicBezTo>
                  <a:cubicBezTo>
                    <a:pt x="255" y="0"/>
                    <a:pt x="138" y="172"/>
                    <a:pt x="138" y="512"/>
                  </a:cubicBezTo>
                  <a:cubicBezTo>
                    <a:pt x="138" y="817"/>
                    <a:pt x="132" y="1095"/>
                    <a:pt x="118" y="1346"/>
                  </a:cubicBezTo>
                  <a:cubicBezTo>
                    <a:pt x="113" y="1441"/>
                    <a:pt x="88" y="1749"/>
                    <a:pt x="47" y="2270"/>
                  </a:cubicBezTo>
                  <a:cubicBezTo>
                    <a:pt x="16" y="2645"/>
                    <a:pt x="1" y="2953"/>
                    <a:pt x="1" y="3192"/>
                  </a:cubicBezTo>
                  <a:cubicBezTo>
                    <a:pt x="0" y="3280"/>
                    <a:pt x="37" y="3365"/>
                    <a:pt x="102" y="3425"/>
                  </a:cubicBezTo>
                  <a:cubicBezTo>
                    <a:pt x="163" y="3488"/>
                    <a:pt x="246" y="3524"/>
                    <a:pt x="334" y="3524"/>
                  </a:cubicBezTo>
                  <a:cubicBezTo>
                    <a:pt x="335" y="3524"/>
                    <a:pt x="337" y="3524"/>
                    <a:pt x="338" y="3524"/>
                  </a:cubicBezTo>
                  <a:cubicBezTo>
                    <a:pt x="553" y="3524"/>
                    <a:pt x="676" y="3352"/>
                    <a:pt x="707" y="3008"/>
                  </a:cubicBezTo>
                  <a:cubicBezTo>
                    <a:pt x="707" y="2742"/>
                    <a:pt x="717" y="2487"/>
                    <a:pt x="737" y="2245"/>
                  </a:cubicBezTo>
                  <a:cubicBezTo>
                    <a:pt x="1083" y="2160"/>
                    <a:pt x="1371" y="2103"/>
                    <a:pt x="1604" y="2076"/>
                  </a:cubicBezTo>
                  <a:lnTo>
                    <a:pt x="1604" y="2076"/>
                  </a:lnTo>
                  <a:cubicBezTo>
                    <a:pt x="1540" y="2657"/>
                    <a:pt x="1509" y="3029"/>
                    <a:pt x="1509" y="3189"/>
                  </a:cubicBezTo>
                  <a:cubicBezTo>
                    <a:pt x="1508" y="3278"/>
                    <a:pt x="1544" y="3361"/>
                    <a:pt x="1607" y="3423"/>
                  </a:cubicBezTo>
                  <a:cubicBezTo>
                    <a:pt x="1667" y="3488"/>
                    <a:pt x="1751" y="3524"/>
                    <a:pt x="1839" y="3524"/>
                  </a:cubicBezTo>
                  <a:cubicBezTo>
                    <a:pt x="2047" y="3524"/>
                    <a:pt x="2164" y="3368"/>
                    <a:pt x="2191" y="3059"/>
                  </a:cubicBezTo>
                  <a:cubicBezTo>
                    <a:pt x="2225" y="2652"/>
                    <a:pt x="2247" y="2395"/>
                    <a:pt x="2258" y="2287"/>
                  </a:cubicBezTo>
                  <a:cubicBezTo>
                    <a:pt x="2353" y="1324"/>
                    <a:pt x="2401" y="670"/>
                    <a:pt x="2401" y="327"/>
                  </a:cubicBezTo>
                  <a:cubicBezTo>
                    <a:pt x="2402" y="239"/>
                    <a:pt x="2366" y="156"/>
                    <a:pt x="2302" y="96"/>
                  </a:cubicBezTo>
                  <a:cubicBezTo>
                    <a:pt x="2242" y="35"/>
                    <a:pt x="2159" y="0"/>
                    <a:pt x="2073" y="0"/>
                  </a:cubicBezTo>
                  <a:cubicBezTo>
                    <a:pt x="2071" y="0"/>
                    <a:pt x="2070" y="0"/>
                    <a:pt x="2068" y="0"/>
                  </a:cubicBezTo>
                  <a:cubicBezTo>
                    <a:pt x="1909" y="0"/>
                    <a:pt x="1805" y="86"/>
                    <a:pt x="1754" y="258"/>
                  </a:cubicBezTo>
                  <a:cubicBezTo>
                    <a:pt x="1734" y="332"/>
                    <a:pt x="1714" y="482"/>
                    <a:pt x="1691" y="709"/>
                  </a:cubicBezTo>
                  <a:cubicBezTo>
                    <a:pt x="1693" y="1013"/>
                    <a:pt x="1684" y="1243"/>
                    <a:pt x="1668" y="1397"/>
                  </a:cubicBezTo>
                  <a:cubicBezTo>
                    <a:pt x="1430" y="1417"/>
                    <a:pt x="1146" y="1468"/>
                    <a:pt x="814" y="1553"/>
                  </a:cubicBezTo>
                  <a:lnTo>
                    <a:pt x="814" y="322"/>
                  </a:lnTo>
                  <a:cubicBezTo>
                    <a:pt x="817" y="236"/>
                    <a:pt x="782" y="153"/>
                    <a:pt x="720" y="94"/>
                  </a:cubicBezTo>
                  <a:cubicBezTo>
                    <a:pt x="660" y="34"/>
                    <a:pt x="577" y="0"/>
                    <a:pt x="4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0"/>
            <p:cNvSpPr/>
            <p:nvPr/>
          </p:nvSpPr>
          <p:spPr>
            <a:xfrm>
              <a:off x="4935609" y="1611450"/>
              <a:ext cx="43959" cy="99098"/>
            </a:xfrm>
            <a:custGeom>
              <a:avLst/>
              <a:gdLst/>
              <a:ahLst/>
              <a:cxnLst/>
              <a:rect l="l" t="t" r="r" b="b"/>
              <a:pathLst>
                <a:path w="1608" h="3625" extrusionOk="0">
                  <a:moveTo>
                    <a:pt x="698" y="0"/>
                  </a:moveTo>
                  <a:cubicBezTo>
                    <a:pt x="235" y="0"/>
                    <a:pt x="2" y="127"/>
                    <a:pt x="2" y="382"/>
                  </a:cubicBezTo>
                  <a:cubicBezTo>
                    <a:pt x="1" y="470"/>
                    <a:pt x="38" y="554"/>
                    <a:pt x="103" y="613"/>
                  </a:cubicBezTo>
                  <a:cubicBezTo>
                    <a:pt x="166" y="674"/>
                    <a:pt x="251" y="706"/>
                    <a:pt x="338" y="706"/>
                  </a:cubicBezTo>
                  <a:cubicBezTo>
                    <a:pt x="375" y="706"/>
                    <a:pt x="414" y="702"/>
                    <a:pt x="451" y="696"/>
                  </a:cubicBezTo>
                  <a:lnTo>
                    <a:pt x="451" y="696"/>
                  </a:lnTo>
                  <a:cubicBezTo>
                    <a:pt x="417" y="1230"/>
                    <a:pt x="401" y="1658"/>
                    <a:pt x="401" y="1980"/>
                  </a:cubicBezTo>
                  <a:cubicBezTo>
                    <a:pt x="401" y="2156"/>
                    <a:pt x="412" y="2473"/>
                    <a:pt x="433" y="2929"/>
                  </a:cubicBezTo>
                  <a:cubicBezTo>
                    <a:pt x="176" y="2988"/>
                    <a:pt x="47" y="3108"/>
                    <a:pt x="47" y="3290"/>
                  </a:cubicBezTo>
                  <a:cubicBezTo>
                    <a:pt x="47" y="3374"/>
                    <a:pt x="78" y="3456"/>
                    <a:pt x="133" y="3520"/>
                  </a:cubicBezTo>
                  <a:cubicBezTo>
                    <a:pt x="185" y="3586"/>
                    <a:pt x="263" y="3624"/>
                    <a:pt x="346" y="3624"/>
                  </a:cubicBezTo>
                  <a:cubicBezTo>
                    <a:pt x="349" y="3624"/>
                    <a:pt x="351" y="3624"/>
                    <a:pt x="354" y="3624"/>
                  </a:cubicBezTo>
                  <a:cubicBezTo>
                    <a:pt x="399" y="3624"/>
                    <a:pt x="477" y="3610"/>
                    <a:pt x="590" y="3583"/>
                  </a:cubicBezTo>
                  <a:cubicBezTo>
                    <a:pt x="722" y="3553"/>
                    <a:pt x="805" y="3536"/>
                    <a:pt x="841" y="3528"/>
                  </a:cubicBezTo>
                  <a:cubicBezTo>
                    <a:pt x="1046" y="3497"/>
                    <a:pt x="1173" y="3472"/>
                    <a:pt x="1220" y="3453"/>
                  </a:cubicBezTo>
                  <a:cubicBezTo>
                    <a:pt x="1351" y="3400"/>
                    <a:pt x="1416" y="3298"/>
                    <a:pt x="1416" y="3148"/>
                  </a:cubicBezTo>
                  <a:cubicBezTo>
                    <a:pt x="1418" y="3061"/>
                    <a:pt x="1382" y="2979"/>
                    <a:pt x="1318" y="2921"/>
                  </a:cubicBezTo>
                  <a:cubicBezTo>
                    <a:pt x="1257" y="2867"/>
                    <a:pt x="1174" y="2836"/>
                    <a:pt x="1067" y="2827"/>
                  </a:cubicBezTo>
                  <a:lnTo>
                    <a:pt x="1067" y="1909"/>
                  </a:lnTo>
                  <a:cubicBezTo>
                    <a:pt x="1067" y="1682"/>
                    <a:pt x="1085" y="1273"/>
                    <a:pt x="1119" y="679"/>
                  </a:cubicBezTo>
                  <a:cubicBezTo>
                    <a:pt x="1172" y="686"/>
                    <a:pt x="1224" y="691"/>
                    <a:pt x="1276" y="691"/>
                  </a:cubicBezTo>
                  <a:cubicBezTo>
                    <a:pt x="1458" y="689"/>
                    <a:pt x="1604" y="543"/>
                    <a:pt x="1608" y="362"/>
                  </a:cubicBezTo>
                  <a:cubicBezTo>
                    <a:pt x="1608" y="154"/>
                    <a:pt x="1445" y="36"/>
                    <a:pt x="1119" y="8"/>
                  </a:cubicBezTo>
                  <a:cubicBezTo>
                    <a:pt x="1042" y="3"/>
                    <a:pt x="902" y="0"/>
                    <a:pt x="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0"/>
            <p:cNvSpPr/>
            <p:nvPr/>
          </p:nvSpPr>
          <p:spPr>
            <a:xfrm>
              <a:off x="4995342" y="1611559"/>
              <a:ext cx="72226" cy="96693"/>
            </a:xfrm>
            <a:custGeom>
              <a:avLst/>
              <a:gdLst/>
              <a:ahLst/>
              <a:cxnLst/>
              <a:rect l="l" t="t" r="r" b="b"/>
              <a:pathLst>
                <a:path w="2642" h="3537" extrusionOk="0">
                  <a:moveTo>
                    <a:pt x="2089" y="1"/>
                  </a:moveTo>
                  <a:cubicBezTo>
                    <a:pt x="2005" y="1"/>
                    <a:pt x="1925" y="38"/>
                    <a:pt x="1870" y="100"/>
                  </a:cubicBezTo>
                  <a:cubicBezTo>
                    <a:pt x="1810" y="164"/>
                    <a:pt x="1777" y="248"/>
                    <a:pt x="1778" y="335"/>
                  </a:cubicBezTo>
                  <a:cubicBezTo>
                    <a:pt x="1778" y="506"/>
                    <a:pt x="1810" y="763"/>
                    <a:pt x="1876" y="1107"/>
                  </a:cubicBezTo>
                  <a:cubicBezTo>
                    <a:pt x="1942" y="1451"/>
                    <a:pt x="1976" y="1712"/>
                    <a:pt x="1976" y="1889"/>
                  </a:cubicBezTo>
                  <a:cubicBezTo>
                    <a:pt x="1974" y="2085"/>
                    <a:pt x="1951" y="2282"/>
                    <a:pt x="1903" y="2473"/>
                  </a:cubicBezTo>
                  <a:cubicBezTo>
                    <a:pt x="1836" y="2746"/>
                    <a:pt x="1738" y="2883"/>
                    <a:pt x="1611" y="2883"/>
                  </a:cubicBezTo>
                  <a:cubicBezTo>
                    <a:pt x="1445" y="2883"/>
                    <a:pt x="1321" y="2584"/>
                    <a:pt x="1237" y="1986"/>
                  </a:cubicBezTo>
                  <a:cubicBezTo>
                    <a:pt x="1189" y="1654"/>
                    <a:pt x="1155" y="1275"/>
                    <a:pt x="1137" y="847"/>
                  </a:cubicBezTo>
                  <a:cubicBezTo>
                    <a:pt x="1137" y="557"/>
                    <a:pt x="1129" y="383"/>
                    <a:pt x="1114" y="323"/>
                  </a:cubicBezTo>
                  <a:cubicBezTo>
                    <a:pt x="1067" y="108"/>
                    <a:pt x="954" y="1"/>
                    <a:pt x="775" y="1"/>
                  </a:cubicBezTo>
                  <a:cubicBezTo>
                    <a:pt x="648" y="1"/>
                    <a:pt x="546" y="74"/>
                    <a:pt x="471" y="222"/>
                  </a:cubicBezTo>
                  <a:cubicBezTo>
                    <a:pt x="329" y="488"/>
                    <a:pt x="213" y="973"/>
                    <a:pt x="121" y="1678"/>
                  </a:cubicBezTo>
                  <a:cubicBezTo>
                    <a:pt x="42" y="2267"/>
                    <a:pt x="3" y="2775"/>
                    <a:pt x="3" y="3202"/>
                  </a:cubicBezTo>
                  <a:cubicBezTo>
                    <a:pt x="1" y="3289"/>
                    <a:pt x="34" y="3373"/>
                    <a:pt x="98" y="3432"/>
                  </a:cubicBezTo>
                  <a:cubicBezTo>
                    <a:pt x="158" y="3491"/>
                    <a:pt x="237" y="3524"/>
                    <a:pt x="321" y="3524"/>
                  </a:cubicBezTo>
                  <a:cubicBezTo>
                    <a:pt x="324" y="3524"/>
                    <a:pt x="327" y="3524"/>
                    <a:pt x="330" y="3524"/>
                  </a:cubicBezTo>
                  <a:cubicBezTo>
                    <a:pt x="571" y="3524"/>
                    <a:pt x="692" y="3324"/>
                    <a:pt x="692" y="2925"/>
                  </a:cubicBezTo>
                  <a:cubicBezTo>
                    <a:pt x="692" y="2806"/>
                    <a:pt x="696" y="2689"/>
                    <a:pt x="702" y="2572"/>
                  </a:cubicBezTo>
                  <a:cubicBezTo>
                    <a:pt x="901" y="3216"/>
                    <a:pt x="1208" y="3537"/>
                    <a:pt x="1624" y="3537"/>
                  </a:cubicBezTo>
                  <a:cubicBezTo>
                    <a:pt x="1836" y="3537"/>
                    <a:pt x="2025" y="3446"/>
                    <a:pt x="2189" y="3265"/>
                  </a:cubicBezTo>
                  <a:cubicBezTo>
                    <a:pt x="2320" y="3124"/>
                    <a:pt x="2423" y="2948"/>
                    <a:pt x="2501" y="2733"/>
                  </a:cubicBezTo>
                  <a:cubicBezTo>
                    <a:pt x="2596" y="2464"/>
                    <a:pt x="2642" y="2181"/>
                    <a:pt x="2639" y="1896"/>
                  </a:cubicBezTo>
                  <a:cubicBezTo>
                    <a:pt x="2639" y="1834"/>
                    <a:pt x="2609" y="1532"/>
                    <a:pt x="2551" y="989"/>
                  </a:cubicBezTo>
                  <a:cubicBezTo>
                    <a:pt x="2511" y="637"/>
                    <a:pt x="2485" y="436"/>
                    <a:pt x="2471" y="388"/>
                  </a:cubicBezTo>
                  <a:cubicBezTo>
                    <a:pt x="2404" y="130"/>
                    <a:pt x="2280" y="1"/>
                    <a:pt x="2097" y="1"/>
                  </a:cubicBezTo>
                  <a:cubicBezTo>
                    <a:pt x="2095" y="1"/>
                    <a:pt x="2092" y="1"/>
                    <a:pt x="2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0"/>
            <p:cNvSpPr/>
            <p:nvPr/>
          </p:nvSpPr>
          <p:spPr>
            <a:xfrm>
              <a:off x="5080773" y="1611586"/>
              <a:ext cx="59842" cy="96337"/>
            </a:xfrm>
            <a:custGeom>
              <a:avLst/>
              <a:gdLst/>
              <a:ahLst/>
              <a:cxnLst/>
              <a:rect l="l" t="t" r="r" b="b"/>
              <a:pathLst>
                <a:path w="2189" h="3524" extrusionOk="0">
                  <a:moveTo>
                    <a:pt x="1289" y="0"/>
                  </a:moveTo>
                  <a:cubicBezTo>
                    <a:pt x="1065" y="0"/>
                    <a:pt x="850" y="96"/>
                    <a:pt x="641" y="287"/>
                  </a:cubicBezTo>
                  <a:cubicBezTo>
                    <a:pt x="214" y="691"/>
                    <a:pt x="0" y="1263"/>
                    <a:pt x="0" y="2005"/>
                  </a:cubicBezTo>
                  <a:cubicBezTo>
                    <a:pt x="0" y="2273"/>
                    <a:pt x="44" y="2510"/>
                    <a:pt x="131" y="2717"/>
                  </a:cubicBezTo>
                  <a:cubicBezTo>
                    <a:pt x="216" y="2933"/>
                    <a:pt x="356" y="3123"/>
                    <a:pt x="535" y="3272"/>
                  </a:cubicBezTo>
                  <a:cubicBezTo>
                    <a:pt x="736" y="3440"/>
                    <a:pt x="953" y="3523"/>
                    <a:pt x="1187" y="3523"/>
                  </a:cubicBezTo>
                  <a:cubicBezTo>
                    <a:pt x="1416" y="3523"/>
                    <a:pt x="1636" y="3444"/>
                    <a:pt x="1844" y="3286"/>
                  </a:cubicBezTo>
                  <a:cubicBezTo>
                    <a:pt x="2073" y="3112"/>
                    <a:pt x="2189" y="2908"/>
                    <a:pt x="2189" y="2673"/>
                  </a:cubicBezTo>
                  <a:cubicBezTo>
                    <a:pt x="2189" y="2443"/>
                    <a:pt x="2093" y="2253"/>
                    <a:pt x="1900" y="2103"/>
                  </a:cubicBezTo>
                  <a:cubicBezTo>
                    <a:pt x="1733" y="1970"/>
                    <a:pt x="1526" y="1896"/>
                    <a:pt x="1311" y="1896"/>
                  </a:cubicBezTo>
                  <a:cubicBezTo>
                    <a:pt x="1307" y="1896"/>
                    <a:pt x="1304" y="1897"/>
                    <a:pt x="1300" y="1897"/>
                  </a:cubicBezTo>
                  <a:cubicBezTo>
                    <a:pt x="1196" y="1897"/>
                    <a:pt x="1106" y="1919"/>
                    <a:pt x="1033" y="1962"/>
                  </a:cubicBezTo>
                  <a:cubicBezTo>
                    <a:pt x="932" y="2018"/>
                    <a:pt x="883" y="2107"/>
                    <a:pt x="883" y="2228"/>
                  </a:cubicBezTo>
                  <a:cubicBezTo>
                    <a:pt x="883" y="2312"/>
                    <a:pt x="915" y="2387"/>
                    <a:pt x="977" y="2457"/>
                  </a:cubicBezTo>
                  <a:cubicBezTo>
                    <a:pt x="1040" y="2525"/>
                    <a:pt x="1115" y="2560"/>
                    <a:pt x="1199" y="2560"/>
                  </a:cubicBezTo>
                  <a:lnTo>
                    <a:pt x="1244" y="2560"/>
                  </a:lnTo>
                  <a:cubicBezTo>
                    <a:pt x="1259" y="2558"/>
                    <a:pt x="1274" y="2555"/>
                    <a:pt x="1289" y="2555"/>
                  </a:cubicBezTo>
                  <a:cubicBezTo>
                    <a:pt x="1390" y="2555"/>
                    <a:pt x="1465" y="2590"/>
                    <a:pt x="1513" y="2661"/>
                  </a:cubicBezTo>
                  <a:cubicBezTo>
                    <a:pt x="1447" y="2794"/>
                    <a:pt x="1340" y="2860"/>
                    <a:pt x="1192" y="2860"/>
                  </a:cubicBezTo>
                  <a:cubicBezTo>
                    <a:pt x="1017" y="2860"/>
                    <a:pt x="881" y="2763"/>
                    <a:pt x="784" y="2568"/>
                  </a:cubicBezTo>
                  <a:cubicBezTo>
                    <a:pt x="704" y="2405"/>
                    <a:pt x="664" y="2210"/>
                    <a:pt x="664" y="1980"/>
                  </a:cubicBezTo>
                  <a:cubicBezTo>
                    <a:pt x="665" y="1708"/>
                    <a:pt x="716" y="1438"/>
                    <a:pt x="812" y="1183"/>
                  </a:cubicBezTo>
                  <a:cubicBezTo>
                    <a:pt x="935" y="839"/>
                    <a:pt x="1103" y="666"/>
                    <a:pt x="1315" y="666"/>
                  </a:cubicBezTo>
                  <a:cubicBezTo>
                    <a:pt x="1368" y="667"/>
                    <a:pt x="1437" y="717"/>
                    <a:pt x="1521" y="815"/>
                  </a:cubicBezTo>
                  <a:cubicBezTo>
                    <a:pt x="1607" y="915"/>
                    <a:pt x="1692" y="964"/>
                    <a:pt x="1775" y="964"/>
                  </a:cubicBezTo>
                  <a:cubicBezTo>
                    <a:pt x="1776" y="964"/>
                    <a:pt x="1778" y="964"/>
                    <a:pt x="1779" y="964"/>
                  </a:cubicBezTo>
                  <a:cubicBezTo>
                    <a:pt x="1868" y="964"/>
                    <a:pt x="1952" y="926"/>
                    <a:pt x="2011" y="860"/>
                  </a:cubicBezTo>
                  <a:cubicBezTo>
                    <a:pt x="2073" y="795"/>
                    <a:pt x="2108" y="710"/>
                    <a:pt x="2107" y="620"/>
                  </a:cubicBezTo>
                  <a:cubicBezTo>
                    <a:pt x="2105" y="566"/>
                    <a:pt x="2088" y="511"/>
                    <a:pt x="2058" y="465"/>
                  </a:cubicBezTo>
                  <a:cubicBezTo>
                    <a:pt x="1977" y="329"/>
                    <a:pt x="1866" y="215"/>
                    <a:pt x="1730" y="134"/>
                  </a:cubicBezTo>
                  <a:cubicBezTo>
                    <a:pt x="1586" y="45"/>
                    <a:pt x="1439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0"/>
            <p:cNvSpPr/>
            <p:nvPr/>
          </p:nvSpPr>
          <p:spPr>
            <a:xfrm>
              <a:off x="5151634" y="1611559"/>
              <a:ext cx="64954" cy="96365"/>
            </a:xfrm>
            <a:custGeom>
              <a:avLst/>
              <a:gdLst/>
              <a:ahLst/>
              <a:cxnLst/>
              <a:rect l="l" t="t" r="r" b="b"/>
              <a:pathLst>
                <a:path w="2376" h="3525" extrusionOk="0">
                  <a:moveTo>
                    <a:pt x="1391" y="1"/>
                  </a:moveTo>
                  <a:cubicBezTo>
                    <a:pt x="1386" y="1"/>
                    <a:pt x="1380" y="1"/>
                    <a:pt x="1375" y="1"/>
                  </a:cubicBezTo>
                  <a:cubicBezTo>
                    <a:pt x="1371" y="1"/>
                    <a:pt x="1367" y="1"/>
                    <a:pt x="1362" y="1"/>
                  </a:cubicBezTo>
                  <a:cubicBezTo>
                    <a:pt x="1121" y="1"/>
                    <a:pt x="884" y="70"/>
                    <a:pt x="680" y="200"/>
                  </a:cubicBezTo>
                  <a:cubicBezTo>
                    <a:pt x="436" y="358"/>
                    <a:pt x="314" y="567"/>
                    <a:pt x="314" y="828"/>
                  </a:cubicBezTo>
                  <a:cubicBezTo>
                    <a:pt x="314" y="1059"/>
                    <a:pt x="429" y="1306"/>
                    <a:pt x="662" y="1571"/>
                  </a:cubicBezTo>
                  <a:cubicBezTo>
                    <a:pt x="877" y="1777"/>
                    <a:pt x="1091" y="1986"/>
                    <a:pt x="1304" y="2195"/>
                  </a:cubicBezTo>
                  <a:cubicBezTo>
                    <a:pt x="1537" y="2424"/>
                    <a:pt x="1654" y="2615"/>
                    <a:pt x="1654" y="2764"/>
                  </a:cubicBezTo>
                  <a:cubicBezTo>
                    <a:pt x="1654" y="2828"/>
                    <a:pt x="1596" y="2861"/>
                    <a:pt x="1481" y="2862"/>
                  </a:cubicBezTo>
                  <a:cubicBezTo>
                    <a:pt x="1286" y="2862"/>
                    <a:pt x="1092" y="2836"/>
                    <a:pt x="903" y="2784"/>
                  </a:cubicBezTo>
                  <a:cubicBezTo>
                    <a:pt x="723" y="2731"/>
                    <a:pt x="580" y="2689"/>
                    <a:pt x="473" y="2657"/>
                  </a:cubicBezTo>
                  <a:lnTo>
                    <a:pt x="455" y="2647"/>
                  </a:lnTo>
                  <a:lnTo>
                    <a:pt x="455" y="2652"/>
                  </a:lnTo>
                  <a:cubicBezTo>
                    <a:pt x="412" y="2639"/>
                    <a:pt x="367" y="2631"/>
                    <a:pt x="323" y="2627"/>
                  </a:cubicBezTo>
                  <a:cubicBezTo>
                    <a:pt x="321" y="2627"/>
                    <a:pt x="320" y="2627"/>
                    <a:pt x="318" y="2627"/>
                  </a:cubicBezTo>
                  <a:cubicBezTo>
                    <a:pt x="234" y="2627"/>
                    <a:pt x="154" y="2662"/>
                    <a:pt x="96" y="2724"/>
                  </a:cubicBezTo>
                  <a:cubicBezTo>
                    <a:pt x="34" y="2785"/>
                    <a:pt x="1" y="2868"/>
                    <a:pt x="3" y="2954"/>
                  </a:cubicBezTo>
                  <a:cubicBezTo>
                    <a:pt x="2" y="3061"/>
                    <a:pt x="53" y="3155"/>
                    <a:pt x="153" y="3236"/>
                  </a:cubicBezTo>
                  <a:cubicBezTo>
                    <a:pt x="254" y="3317"/>
                    <a:pt x="460" y="3388"/>
                    <a:pt x="770" y="3449"/>
                  </a:cubicBezTo>
                  <a:cubicBezTo>
                    <a:pt x="1033" y="3500"/>
                    <a:pt x="1251" y="3524"/>
                    <a:pt x="1421" y="3524"/>
                  </a:cubicBezTo>
                  <a:cubicBezTo>
                    <a:pt x="1656" y="3524"/>
                    <a:pt x="1856" y="3468"/>
                    <a:pt x="2021" y="3358"/>
                  </a:cubicBezTo>
                  <a:cubicBezTo>
                    <a:pt x="2219" y="3226"/>
                    <a:pt x="2318" y="3040"/>
                    <a:pt x="2318" y="2800"/>
                  </a:cubicBezTo>
                  <a:cubicBezTo>
                    <a:pt x="2318" y="2539"/>
                    <a:pt x="2203" y="2260"/>
                    <a:pt x="1972" y="1963"/>
                  </a:cubicBezTo>
                  <a:cubicBezTo>
                    <a:pt x="1866" y="1832"/>
                    <a:pt x="1647" y="1608"/>
                    <a:pt x="1315" y="1292"/>
                  </a:cubicBezTo>
                  <a:cubicBezTo>
                    <a:pt x="1084" y="1069"/>
                    <a:pt x="969" y="915"/>
                    <a:pt x="969" y="828"/>
                  </a:cubicBezTo>
                  <a:cubicBezTo>
                    <a:pt x="969" y="721"/>
                    <a:pt x="1104" y="667"/>
                    <a:pt x="1374" y="667"/>
                  </a:cubicBezTo>
                  <a:cubicBezTo>
                    <a:pt x="1501" y="667"/>
                    <a:pt x="1621" y="727"/>
                    <a:pt x="1736" y="846"/>
                  </a:cubicBezTo>
                  <a:cubicBezTo>
                    <a:pt x="1851" y="964"/>
                    <a:pt x="1954" y="1024"/>
                    <a:pt x="2046" y="1024"/>
                  </a:cubicBezTo>
                  <a:cubicBezTo>
                    <a:pt x="2048" y="1024"/>
                    <a:pt x="2049" y="1024"/>
                    <a:pt x="2051" y="1024"/>
                  </a:cubicBezTo>
                  <a:cubicBezTo>
                    <a:pt x="2136" y="1024"/>
                    <a:pt x="2218" y="990"/>
                    <a:pt x="2277" y="929"/>
                  </a:cubicBezTo>
                  <a:cubicBezTo>
                    <a:pt x="2341" y="870"/>
                    <a:pt x="2376" y="788"/>
                    <a:pt x="2374" y="702"/>
                  </a:cubicBezTo>
                  <a:cubicBezTo>
                    <a:pt x="2373" y="645"/>
                    <a:pt x="2361" y="589"/>
                    <a:pt x="2337" y="537"/>
                  </a:cubicBezTo>
                  <a:cubicBezTo>
                    <a:pt x="2259" y="359"/>
                    <a:pt x="2122" y="221"/>
                    <a:pt x="1928" y="127"/>
                  </a:cubicBezTo>
                  <a:cubicBezTo>
                    <a:pt x="1761" y="44"/>
                    <a:pt x="1577" y="1"/>
                    <a:pt x="1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0"/>
            <p:cNvSpPr/>
            <p:nvPr/>
          </p:nvSpPr>
          <p:spPr>
            <a:xfrm>
              <a:off x="5267383" y="1610383"/>
              <a:ext cx="69656" cy="97568"/>
            </a:xfrm>
            <a:custGeom>
              <a:avLst/>
              <a:gdLst/>
              <a:ahLst/>
              <a:cxnLst/>
              <a:rect l="l" t="t" r="r" b="b"/>
              <a:pathLst>
                <a:path w="2548" h="3569" extrusionOk="0">
                  <a:moveTo>
                    <a:pt x="2096" y="1"/>
                  </a:moveTo>
                  <a:cubicBezTo>
                    <a:pt x="1948" y="1"/>
                    <a:pt x="1748" y="13"/>
                    <a:pt x="1497" y="39"/>
                  </a:cubicBezTo>
                  <a:cubicBezTo>
                    <a:pt x="1206" y="68"/>
                    <a:pt x="1004" y="91"/>
                    <a:pt x="891" y="111"/>
                  </a:cubicBezTo>
                  <a:cubicBezTo>
                    <a:pt x="553" y="111"/>
                    <a:pt x="370" y="114"/>
                    <a:pt x="343" y="119"/>
                  </a:cubicBezTo>
                  <a:cubicBezTo>
                    <a:pt x="118" y="166"/>
                    <a:pt x="6" y="283"/>
                    <a:pt x="6" y="468"/>
                  </a:cubicBezTo>
                  <a:cubicBezTo>
                    <a:pt x="1" y="643"/>
                    <a:pt x="141" y="787"/>
                    <a:pt x="316" y="787"/>
                  </a:cubicBezTo>
                  <a:cubicBezTo>
                    <a:pt x="319" y="787"/>
                    <a:pt x="322" y="787"/>
                    <a:pt x="325" y="787"/>
                  </a:cubicBezTo>
                  <a:cubicBezTo>
                    <a:pt x="463" y="787"/>
                    <a:pt x="674" y="772"/>
                    <a:pt x="960" y="745"/>
                  </a:cubicBezTo>
                  <a:lnTo>
                    <a:pt x="960" y="1173"/>
                  </a:lnTo>
                  <a:cubicBezTo>
                    <a:pt x="959" y="1573"/>
                    <a:pt x="940" y="2041"/>
                    <a:pt x="903" y="2577"/>
                  </a:cubicBezTo>
                  <a:lnTo>
                    <a:pt x="903" y="3245"/>
                  </a:lnTo>
                  <a:cubicBezTo>
                    <a:pt x="901" y="3332"/>
                    <a:pt x="935" y="3416"/>
                    <a:pt x="998" y="3475"/>
                  </a:cubicBezTo>
                  <a:cubicBezTo>
                    <a:pt x="1059" y="3536"/>
                    <a:pt x="1142" y="3569"/>
                    <a:pt x="1228" y="3569"/>
                  </a:cubicBezTo>
                  <a:cubicBezTo>
                    <a:pt x="1229" y="3569"/>
                    <a:pt x="1231" y="3569"/>
                    <a:pt x="1232" y="3569"/>
                  </a:cubicBezTo>
                  <a:cubicBezTo>
                    <a:pt x="1467" y="3569"/>
                    <a:pt x="1584" y="3381"/>
                    <a:pt x="1584" y="3006"/>
                  </a:cubicBezTo>
                  <a:cubicBezTo>
                    <a:pt x="1584" y="2737"/>
                    <a:pt x="1595" y="2351"/>
                    <a:pt x="1619" y="1845"/>
                  </a:cubicBezTo>
                  <a:lnTo>
                    <a:pt x="1619" y="687"/>
                  </a:lnTo>
                  <a:cubicBezTo>
                    <a:pt x="1780" y="675"/>
                    <a:pt x="1943" y="669"/>
                    <a:pt x="2106" y="669"/>
                  </a:cubicBezTo>
                  <a:cubicBezTo>
                    <a:pt x="2399" y="669"/>
                    <a:pt x="2546" y="561"/>
                    <a:pt x="2547" y="345"/>
                  </a:cubicBezTo>
                  <a:cubicBezTo>
                    <a:pt x="2546" y="115"/>
                    <a:pt x="2397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0"/>
            <p:cNvSpPr/>
            <p:nvPr/>
          </p:nvSpPr>
          <p:spPr>
            <a:xfrm>
              <a:off x="5342070" y="1611641"/>
              <a:ext cx="73893" cy="96283"/>
            </a:xfrm>
            <a:custGeom>
              <a:avLst/>
              <a:gdLst/>
              <a:ahLst/>
              <a:cxnLst/>
              <a:rect l="l" t="t" r="r" b="b"/>
              <a:pathLst>
                <a:path w="2703" h="3522" extrusionOk="0">
                  <a:moveTo>
                    <a:pt x="1271" y="670"/>
                  </a:moveTo>
                  <a:cubicBezTo>
                    <a:pt x="1786" y="670"/>
                    <a:pt x="2044" y="925"/>
                    <a:pt x="2045" y="1437"/>
                  </a:cubicBezTo>
                  <a:cubicBezTo>
                    <a:pt x="2044" y="1731"/>
                    <a:pt x="1964" y="2030"/>
                    <a:pt x="1806" y="2335"/>
                  </a:cubicBezTo>
                  <a:cubicBezTo>
                    <a:pt x="1624" y="2682"/>
                    <a:pt x="1412" y="2855"/>
                    <a:pt x="1171" y="2855"/>
                  </a:cubicBezTo>
                  <a:cubicBezTo>
                    <a:pt x="1112" y="2855"/>
                    <a:pt x="1044" y="2832"/>
                    <a:pt x="972" y="2784"/>
                  </a:cubicBezTo>
                  <a:cubicBezTo>
                    <a:pt x="765" y="2650"/>
                    <a:pt x="660" y="2400"/>
                    <a:pt x="660" y="2037"/>
                  </a:cubicBezTo>
                  <a:cubicBezTo>
                    <a:pt x="660" y="1796"/>
                    <a:pt x="709" y="1528"/>
                    <a:pt x="808" y="1231"/>
                  </a:cubicBezTo>
                  <a:cubicBezTo>
                    <a:pt x="934" y="857"/>
                    <a:pt x="1088" y="670"/>
                    <a:pt x="1271" y="670"/>
                  </a:cubicBezTo>
                  <a:close/>
                  <a:moveTo>
                    <a:pt x="1343" y="1"/>
                  </a:moveTo>
                  <a:cubicBezTo>
                    <a:pt x="885" y="1"/>
                    <a:pt x="534" y="248"/>
                    <a:pt x="286" y="741"/>
                  </a:cubicBezTo>
                  <a:cubicBezTo>
                    <a:pt x="96" y="1127"/>
                    <a:pt x="0" y="1558"/>
                    <a:pt x="0" y="2036"/>
                  </a:cubicBezTo>
                  <a:cubicBezTo>
                    <a:pt x="0" y="2414"/>
                    <a:pt x="96" y="2743"/>
                    <a:pt x="286" y="3027"/>
                  </a:cubicBezTo>
                  <a:cubicBezTo>
                    <a:pt x="508" y="3357"/>
                    <a:pt x="807" y="3521"/>
                    <a:pt x="1186" y="3521"/>
                  </a:cubicBezTo>
                  <a:cubicBezTo>
                    <a:pt x="1638" y="3521"/>
                    <a:pt x="2015" y="3275"/>
                    <a:pt x="2316" y="2784"/>
                  </a:cubicBezTo>
                  <a:cubicBezTo>
                    <a:pt x="2573" y="2361"/>
                    <a:pt x="2702" y="1918"/>
                    <a:pt x="2702" y="1453"/>
                  </a:cubicBezTo>
                  <a:cubicBezTo>
                    <a:pt x="2702" y="1026"/>
                    <a:pt x="2587" y="680"/>
                    <a:pt x="2356" y="416"/>
                  </a:cubicBezTo>
                  <a:cubicBezTo>
                    <a:pt x="2109" y="140"/>
                    <a:pt x="1771" y="1"/>
                    <a:pt x="1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0"/>
            <p:cNvSpPr/>
            <p:nvPr/>
          </p:nvSpPr>
          <p:spPr>
            <a:xfrm>
              <a:off x="5470586" y="1611586"/>
              <a:ext cx="67797" cy="96337"/>
            </a:xfrm>
            <a:custGeom>
              <a:avLst/>
              <a:gdLst/>
              <a:ahLst/>
              <a:cxnLst/>
              <a:rect l="l" t="t" r="r" b="b"/>
              <a:pathLst>
                <a:path w="2480" h="3524" extrusionOk="0">
                  <a:moveTo>
                    <a:pt x="851" y="686"/>
                  </a:moveTo>
                  <a:cubicBezTo>
                    <a:pt x="1054" y="686"/>
                    <a:pt x="1233" y="725"/>
                    <a:pt x="1390" y="802"/>
                  </a:cubicBezTo>
                  <a:cubicBezTo>
                    <a:pt x="1568" y="887"/>
                    <a:pt x="1690" y="1004"/>
                    <a:pt x="1753" y="1153"/>
                  </a:cubicBezTo>
                  <a:cubicBezTo>
                    <a:pt x="1797" y="1253"/>
                    <a:pt x="1818" y="1386"/>
                    <a:pt x="1818" y="1552"/>
                  </a:cubicBezTo>
                  <a:cubicBezTo>
                    <a:pt x="1817" y="1793"/>
                    <a:pt x="1695" y="2047"/>
                    <a:pt x="1450" y="2314"/>
                  </a:cubicBezTo>
                  <a:cubicBezTo>
                    <a:pt x="1205" y="2581"/>
                    <a:pt x="965" y="2755"/>
                    <a:pt x="730" y="2835"/>
                  </a:cubicBezTo>
                  <a:cubicBezTo>
                    <a:pt x="730" y="2273"/>
                    <a:pt x="743" y="1837"/>
                    <a:pt x="768" y="1527"/>
                  </a:cubicBezTo>
                  <a:cubicBezTo>
                    <a:pt x="790" y="1179"/>
                    <a:pt x="819" y="900"/>
                    <a:pt x="851" y="686"/>
                  </a:cubicBezTo>
                  <a:close/>
                  <a:moveTo>
                    <a:pt x="730" y="0"/>
                  </a:moveTo>
                  <a:cubicBezTo>
                    <a:pt x="503" y="0"/>
                    <a:pt x="346" y="12"/>
                    <a:pt x="263" y="36"/>
                  </a:cubicBezTo>
                  <a:cubicBezTo>
                    <a:pt x="88" y="87"/>
                    <a:pt x="1" y="198"/>
                    <a:pt x="1" y="369"/>
                  </a:cubicBezTo>
                  <a:cubicBezTo>
                    <a:pt x="1" y="503"/>
                    <a:pt x="64" y="599"/>
                    <a:pt x="190" y="656"/>
                  </a:cubicBezTo>
                  <a:cubicBezTo>
                    <a:pt x="133" y="1238"/>
                    <a:pt x="95" y="1675"/>
                    <a:pt x="79" y="1966"/>
                  </a:cubicBezTo>
                  <a:cubicBezTo>
                    <a:pt x="47" y="2437"/>
                    <a:pt x="31" y="2733"/>
                    <a:pt x="31" y="2852"/>
                  </a:cubicBezTo>
                  <a:cubicBezTo>
                    <a:pt x="31" y="3026"/>
                    <a:pt x="62" y="3172"/>
                    <a:pt x="126" y="3290"/>
                  </a:cubicBezTo>
                  <a:cubicBezTo>
                    <a:pt x="213" y="3446"/>
                    <a:pt x="349" y="3523"/>
                    <a:pt x="534" y="3523"/>
                  </a:cubicBezTo>
                  <a:cubicBezTo>
                    <a:pt x="978" y="3523"/>
                    <a:pt x="1416" y="3293"/>
                    <a:pt x="1848" y="2835"/>
                  </a:cubicBezTo>
                  <a:cubicBezTo>
                    <a:pt x="2269" y="2384"/>
                    <a:pt x="2479" y="1936"/>
                    <a:pt x="2479" y="1493"/>
                  </a:cubicBezTo>
                  <a:cubicBezTo>
                    <a:pt x="2479" y="1017"/>
                    <a:pt x="2298" y="643"/>
                    <a:pt x="1936" y="369"/>
                  </a:cubicBezTo>
                  <a:cubicBezTo>
                    <a:pt x="1612" y="123"/>
                    <a:pt x="1209" y="0"/>
                    <a:pt x="7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0"/>
            <p:cNvSpPr/>
            <p:nvPr/>
          </p:nvSpPr>
          <p:spPr>
            <a:xfrm>
              <a:off x="5549374" y="1611641"/>
              <a:ext cx="73893" cy="96283"/>
            </a:xfrm>
            <a:custGeom>
              <a:avLst/>
              <a:gdLst/>
              <a:ahLst/>
              <a:cxnLst/>
              <a:rect l="l" t="t" r="r" b="b"/>
              <a:pathLst>
                <a:path w="2703" h="3522" extrusionOk="0">
                  <a:moveTo>
                    <a:pt x="1269" y="670"/>
                  </a:moveTo>
                  <a:cubicBezTo>
                    <a:pt x="1786" y="670"/>
                    <a:pt x="2044" y="925"/>
                    <a:pt x="2044" y="1437"/>
                  </a:cubicBezTo>
                  <a:cubicBezTo>
                    <a:pt x="2044" y="1731"/>
                    <a:pt x="1965" y="2030"/>
                    <a:pt x="1806" y="2335"/>
                  </a:cubicBezTo>
                  <a:cubicBezTo>
                    <a:pt x="1623" y="2682"/>
                    <a:pt x="1412" y="2855"/>
                    <a:pt x="1172" y="2855"/>
                  </a:cubicBezTo>
                  <a:cubicBezTo>
                    <a:pt x="1111" y="2855"/>
                    <a:pt x="1044" y="2832"/>
                    <a:pt x="972" y="2784"/>
                  </a:cubicBezTo>
                  <a:cubicBezTo>
                    <a:pt x="763" y="2650"/>
                    <a:pt x="660" y="2400"/>
                    <a:pt x="660" y="2037"/>
                  </a:cubicBezTo>
                  <a:cubicBezTo>
                    <a:pt x="660" y="1796"/>
                    <a:pt x="709" y="1528"/>
                    <a:pt x="806" y="1231"/>
                  </a:cubicBezTo>
                  <a:cubicBezTo>
                    <a:pt x="933" y="857"/>
                    <a:pt x="1087" y="670"/>
                    <a:pt x="1269" y="670"/>
                  </a:cubicBezTo>
                  <a:close/>
                  <a:moveTo>
                    <a:pt x="1343" y="1"/>
                  </a:moveTo>
                  <a:cubicBezTo>
                    <a:pt x="886" y="1"/>
                    <a:pt x="533" y="248"/>
                    <a:pt x="286" y="741"/>
                  </a:cubicBezTo>
                  <a:cubicBezTo>
                    <a:pt x="95" y="1127"/>
                    <a:pt x="1" y="1558"/>
                    <a:pt x="1" y="2036"/>
                  </a:cubicBezTo>
                  <a:cubicBezTo>
                    <a:pt x="1" y="2414"/>
                    <a:pt x="95" y="2743"/>
                    <a:pt x="286" y="3027"/>
                  </a:cubicBezTo>
                  <a:cubicBezTo>
                    <a:pt x="507" y="3357"/>
                    <a:pt x="806" y="3521"/>
                    <a:pt x="1185" y="3521"/>
                  </a:cubicBezTo>
                  <a:cubicBezTo>
                    <a:pt x="1638" y="3521"/>
                    <a:pt x="2016" y="3275"/>
                    <a:pt x="2316" y="2784"/>
                  </a:cubicBezTo>
                  <a:cubicBezTo>
                    <a:pt x="2574" y="2361"/>
                    <a:pt x="2703" y="1918"/>
                    <a:pt x="2703" y="1453"/>
                  </a:cubicBezTo>
                  <a:cubicBezTo>
                    <a:pt x="2703" y="1026"/>
                    <a:pt x="2587" y="680"/>
                    <a:pt x="2356" y="416"/>
                  </a:cubicBezTo>
                  <a:cubicBezTo>
                    <a:pt x="2110" y="140"/>
                    <a:pt x="1772" y="1"/>
                    <a:pt x="1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0"/>
            <p:cNvSpPr/>
            <p:nvPr/>
          </p:nvSpPr>
          <p:spPr>
            <a:xfrm>
              <a:off x="4768218" y="1948500"/>
              <a:ext cx="862580" cy="162330"/>
            </a:xfrm>
            <a:custGeom>
              <a:avLst/>
              <a:gdLst/>
              <a:ahLst/>
              <a:cxnLst/>
              <a:rect l="l" t="t" r="r" b="b"/>
              <a:pathLst>
                <a:path w="31553" h="5938" extrusionOk="0">
                  <a:moveTo>
                    <a:pt x="2970" y="1"/>
                  </a:moveTo>
                  <a:cubicBezTo>
                    <a:pt x="1337" y="1"/>
                    <a:pt x="1" y="1337"/>
                    <a:pt x="1" y="2969"/>
                  </a:cubicBezTo>
                  <a:cubicBezTo>
                    <a:pt x="1" y="4602"/>
                    <a:pt x="1337" y="5938"/>
                    <a:pt x="2970" y="5938"/>
                  </a:cubicBezTo>
                  <a:lnTo>
                    <a:pt x="28584" y="5938"/>
                  </a:lnTo>
                  <a:cubicBezTo>
                    <a:pt x="30217" y="5938"/>
                    <a:pt x="31553" y="4602"/>
                    <a:pt x="31553" y="2969"/>
                  </a:cubicBezTo>
                  <a:cubicBezTo>
                    <a:pt x="31553" y="1337"/>
                    <a:pt x="30217" y="1"/>
                    <a:pt x="28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0"/>
            <p:cNvSpPr/>
            <p:nvPr/>
          </p:nvSpPr>
          <p:spPr>
            <a:xfrm>
              <a:off x="4768218" y="2163267"/>
              <a:ext cx="862580" cy="162357"/>
            </a:xfrm>
            <a:custGeom>
              <a:avLst/>
              <a:gdLst/>
              <a:ahLst/>
              <a:cxnLst/>
              <a:rect l="l" t="t" r="r" b="b"/>
              <a:pathLst>
                <a:path w="31553" h="5939" extrusionOk="0">
                  <a:moveTo>
                    <a:pt x="2970" y="1"/>
                  </a:moveTo>
                  <a:cubicBezTo>
                    <a:pt x="1337" y="1"/>
                    <a:pt x="1" y="1337"/>
                    <a:pt x="1" y="2970"/>
                  </a:cubicBezTo>
                  <a:cubicBezTo>
                    <a:pt x="1" y="4603"/>
                    <a:pt x="1337" y="5939"/>
                    <a:pt x="2970" y="5939"/>
                  </a:cubicBezTo>
                  <a:lnTo>
                    <a:pt x="28584" y="5939"/>
                  </a:lnTo>
                  <a:cubicBezTo>
                    <a:pt x="30217" y="5939"/>
                    <a:pt x="31553" y="4603"/>
                    <a:pt x="31553" y="2970"/>
                  </a:cubicBezTo>
                  <a:cubicBezTo>
                    <a:pt x="31553" y="1337"/>
                    <a:pt x="30217" y="1"/>
                    <a:pt x="28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0"/>
            <p:cNvSpPr/>
            <p:nvPr/>
          </p:nvSpPr>
          <p:spPr>
            <a:xfrm>
              <a:off x="4768218" y="2378034"/>
              <a:ext cx="862580" cy="162357"/>
            </a:xfrm>
            <a:custGeom>
              <a:avLst/>
              <a:gdLst/>
              <a:ahLst/>
              <a:cxnLst/>
              <a:rect l="l" t="t" r="r" b="b"/>
              <a:pathLst>
                <a:path w="31553" h="5939" extrusionOk="0">
                  <a:moveTo>
                    <a:pt x="2970" y="0"/>
                  </a:moveTo>
                  <a:cubicBezTo>
                    <a:pt x="1337" y="0"/>
                    <a:pt x="1" y="1336"/>
                    <a:pt x="1" y="2969"/>
                  </a:cubicBezTo>
                  <a:cubicBezTo>
                    <a:pt x="1" y="4602"/>
                    <a:pt x="1337" y="5938"/>
                    <a:pt x="2970" y="5938"/>
                  </a:cubicBezTo>
                  <a:lnTo>
                    <a:pt x="28584" y="5938"/>
                  </a:lnTo>
                  <a:cubicBezTo>
                    <a:pt x="30217" y="5938"/>
                    <a:pt x="31553" y="4602"/>
                    <a:pt x="31553" y="2969"/>
                  </a:cubicBezTo>
                  <a:cubicBezTo>
                    <a:pt x="31553" y="1336"/>
                    <a:pt x="30217" y="0"/>
                    <a:pt x="28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0"/>
            <p:cNvSpPr/>
            <p:nvPr/>
          </p:nvSpPr>
          <p:spPr>
            <a:xfrm>
              <a:off x="4768218" y="2592829"/>
              <a:ext cx="862580" cy="162357"/>
            </a:xfrm>
            <a:custGeom>
              <a:avLst/>
              <a:gdLst/>
              <a:ahLst/>
              <a:cxnLst/>
              <a:rect l="l" t="t" r="r" b="b"/>
              <a:pathLst>
                <a:path w="31553" h="5939" extrusionOk="0">
                  <a:moveTo>
                    <a:pt x="2970" y="0"/>
                  </a:moveTo>
                  <a:cubicBezTo>
                    <a:pt x="1324" y="0"/>
                    <a:pt x="1" y="1324"/>
                    <a:pt x="1" y="2969"/>
                  </a:cubicBezTo>
                  <a:cubicBezTo>
                    <a:pt x="1" y="4613"/>
                    <a:pt x="1324" y="5938"/>
                    <a:pt x="2970" y="5938"/>
                  </a:cubicBezTo>
                  <a:lnTo>
                    <a:pt x="28584" y="5938"/>
                  </a:lnTo>
                  <a:cubicBezTo>
                    <a:pt x="30228" y="5938"/>
                    <a:pt x="31553" y="4613"/>
                    <a:pt x="31553" y="2969"/>
                  </a:cubicBezTo>
                  <a:cubicBezTo>
                    <a:pt x="31553" y="1324"/>
                    <a:pt x="30228" y="0"/>
                    <a:pt x="28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0"/>
            <p:cNvSpPr/>
            <p:nvPr/>
          </p:nvSpPr>
          <p:spPr>
            <a:xfrm>
              <a:off x="4768218" y="2807569"/>
              <a:ext cx="862580" cy="162357"/>
            </a:xfrm>
            <a:custGeom>
              <a:avLst/>
              <a:gdLst/>
              <a:ahLst/>
              <a:cxnLst/>
              <a:rect l="l" t="t" r="r" b="b"/>
              <a:pathLst>
                <a:path w="31553" h="5939" extrusionOk="0">
                  <a:moveTo>
                    <a:pt x="2970" y="1"/>
                  </a:moveTo>
                  <a:cubicBezTo>
                    <a:pt x="1337" y="1"/>
                    <a:pt x="1" y="1337"/>
                    <a:pt x="1" y="2970"/>
                  </a:cubicBezTo>
                  <a:cubicBezTo>
                    <a:pt x="1" y="4603"/>
                    <a:pt x="1337" y="5939"/>
                    <a:pt x="2970" y="5939"/>
                  </a:cubicBezTo>
                  <a:lnTo>
                    <a:pt x="28584" y="5939"/>
                  </a:lnTo>
                  <a:cubicBezTo>
                    <a:pt x="30217" y="5939"/>
                    <a:pt x="31553" y="4603"/>
                    <a:pt x="31553" y="2970"/>
                  </a:cubicBezTo>
                  <a:cubicBezTo>
                    <a:pt x="31553" y="1337"/>
                    <a:pt x="30217" y="1"/>
                    <a:pt x="28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70"/>
          <p:cNvGrpSpPr/>
          <p:nvPr/>
        </p:nvGrpSpPr>
        <p:grpSpPr>
          <a:xfrm>
            <a:off x="3581857" y="1532005"/>
            <a:ext cx="998776" cy="1576062"/>
            <a:chOff x="3581857" y="1532005"/>
            <a:chExt cx="998776" cy="1576062"/>
          </a:xfrm>
        </p:grpSpPr>
        <p:sp>
          <p:nvSpPr>
            <p:cNvPr id="1164" name="Google Shape;1164;p70"/>
            <p:cNvSpPr/>
            <p:nvPr/>
          </p:nvSpPr>
          <p:spPr>
            <a:xfrm>
              <a:off x="3581857" y="1532005"/>
              <a:ext cx="998776" cy="1576062"/>
            </a:xfrm>
            <a:custGeom>
              <a:avLst/>
              <a:gdLst/>
              <a:ahLst/>
              <a:cxnLst/>
              <a:rect l="l" t="t" r="r" b="b"/>
              <a:pathLst>
                <a:path w="36535" h="57652" extrusionOk="0">
                  <a:moveTo>
                    <a:pt x="7248" y="0"/>
                  </a:moveTo>
                  <a:cubicBezTo>
                    <a:pt x="3233" y="0"/>
                    <a:pt x="1" y="3233"/>
                    <a:pt x="1" y="7247"/>
                  </a:cubicBezTo>
                  <a:lnTo>
                    <a:pt x="1" y="50403"/>
                  </a:lnTo>
                  <a:cubicBezTo>
                    <a:pt x="1" y="54419"/>
                    <a:pt x="3233" y="57651"/>
                    <a:pt x="7248" y="57651"/>
                  </a:cubicBezTo>
                  <a:lnTo>
                    <a:pt x="29287" y="57651"/>
                  </a:lnTo>
                  <a:cubicBezTo>
                    <a:pt x="33302" y="57651"/>
                    <a:pt x="36534" y="54419"/>
                    <a:pt x="36534" y="50403"/>
                  </a:cubicBezTo>
                  <a:lnTo>
                    <a:pt x="36534" y="7247"/>
                  </a:lnTo>
                  <a:cubicBezTo>
                    <a:pt x="36534" y="3233"/>
                    <a:pt x="33302" y="0"/>
                    <a:pt x="29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0"/>
            <p:cNvSpPr/>
            <p:nvPr/>
          </p:nvSpPr>
          <p:spPr>
            <a:xfrm>
              <a:off x="3677103" y="1637913"/>
              <a:ext cx="63751" cy="90624"/>
            </a:xfrm>
            <a:custGeom>
              <a:avLst/>
              <a:gdLst/>
              <a:ahLst/>
              <a:cxnLst/>
              <a:rect l="l" t="t" r="r" b="b"/>
              <a:pathLst>
                <a:path w="2332" h="3315" extrusionOk="0">
                  <a:moveTo>
                    <a:pt x="802" y="646"/>
                  </a:moveTo>
                  <a:cubicBezTo>
                    <a:pt x="991" y="646"/>
                    <a:pt x="1160" y="683"/>
                    <a:pt x="1308" y="755"/>
                  </a:cubicBezTo>
                  <a:cubicBezTo>
                    <a:pt x="1476" y="835"/>
                    <a:pt x="1590" y="945"/>
                    <a:pt x="1650" y="1085"/>
                  </a:cubicBezTo>
                  <a:cubicBezTo>
                    <a:pt x="1691" y="1180"/>
                    <a:pt x="1711" y="1305"/>
                    <a:pt x="1711" y="1460"/>
                  </a:cubicBezTo>
                  <a:cubicBezTo>
                    <a:pt x="1709" y="1687"/>
                    <a:pt x="1595" y="1927"/>
                    <a:pt x="1364" y="2178"/>
                  </a:cubicBezTo>
                  <a:cubicBezTo>
                    <a:pt x="1134" y="2429"/>
                    <a:pt x="908" y="2591"/>
                    <a:pt x="688" y="2667"/>
                  </a:cubicBezTo>
                  <a:cubicBezTo>
                    <a:pt x="688" y="2138"/>
                    <a:pt x="699" y="1728"/>
                    <a:pt x="724" y="1437"/>
                  </a:cubicBezTo>
                  <a:cubicBezTo>
                    <a:pt x="745" y="1110"/>
                    <a:pt x="771" y="847"/>
                    <a:pt x="802" y="646"/>
                  </a:cubicBezTo>
                  <a:close/>
                  <a:moveTo>
                    <a:pt x="688" y="0"/>
                  </a:moveTo>
                  <a:cubicBezTo>
                    <a:pt x="474" y="0"/>
                    <a:pt x="327" y="13"/>
                    <a:pt x="249" y="35"/>
                  </a:cubicBezTo>
                  <a:cubicBezTo>
                    <a:pt x="84" y="83"/>
                    <a:pt x="0" y="188"/>
                    <a:pt x="0" y="348"/>
                  </a:cubicBezTo>
                  <a:cubicBezTo>
                    <a:pt x="2" y="474"/>
                    <a:pt x="60" y="564"/>
                    <a:pt x="179" y="618"/>
                  </a:cubicBezTo>
                  <a:cubicBezTo>
                    <a:pt x="126" y="1166"/>
                    <a:pt x="91" y="1576"/>
                    <a:pt x="75" y="1851"/>
                  </a:cubicBezTo>
                  <a:cubicBezTo>
                    <a:pt x="44" y="2293"/>
                    <a:pt x="29" y="2572"/>
                    <a:pt x="29" y="2683"/>
                  </a:cubicBezTo>
                  <a:cubicBezTo>
                    <a:pt x="29" y="2847"/>
                    <a:pt x="59" y="2984"/>
                    <a:pt x="119" y="3095"/>
                  </a:cubicBezTo>
                  <a:cubicBezTo>
                    <a:pt x="201" y="3241"/>
                    <a:pt x="329" y="3315"/>
                    <a:pt x="503" y="3315"/>
                  </a:cubicBezTo>
                  <a:cubicBezTo>
                    <a:pt x="920" y="3315"/>
                    <a:pt x="1333" y="3100"/>
                    <a:pt x="1738" y="2667"/>
                  </a:cubicBezTo>
                  <a:cubicBezTo>
                    <a:pt x="2134" y="2243"/>
                    <a:pt x="2332" y="1822"/>
                    <a:pt x="2332" y="1405"/>
                  </a:cubicBezTo>
                  <a:cubicBezTo>
                    <a:pt x="2332" y="957"/>
                    <a:pt x="2162" y="605"/>
                    <a:pt x="1821" y="348"/>
                  </a:cubicBezTo>
                  <a:cubicBezTo>
                    <a:pt x="1515" y="116"/>
                    <a:pt x="113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0"/>
            <p:cNvSpPr/>
            <p:nvPr/>
          </p:nvSpPr>
          <p:spPr>
            <a:xfrm>
              <a:off x="3751189" y="1637967"/>
              <a:ext cx="69547" cy="90569"/>
            </a:xfrm>
            <a:custGeom>
              <a:avLst/>
              <a:gdLst/>
              <a:ahLst/>
              <a:cxnLst/>
              <a:rect l="l" t="t" r="r" b="b"/>
              <a:pathLst>
                <a:path w="2544" h="3313" extrusionOk="0">
                  <a:moveTo>
                    <a:pt x="1195" y="631"/>
                  </a:moveTo>
                  <a:cubicBezTo>
                    <a:pt x="1680" y="631"/>
                    <a:pt x="1924" y="871"/>
                    <a:pt x="1924" y="1352"/>
                  </a:cubicBezTo>
                  <a:cubicBezTo>
                    <a:pt x="1924" y="1628"/>
                    <a:pt x="1848" y="1910"/>
                    <a:pt x="1699" y="2195"/>
                  </a:cubicBezTo>
                  <a:cubicBezTo>
                    <a:pt x="1528" y="2522"/>
                    <a:pt x="1330" y="2686"/>
                    <a:pt x="1102" y="2686"/>
                  </a:cubicBezTo>
                  <a:cubicBezTo>
                    <a:pt x="1045" y="2686"/>
                    <a:pt x="983" y="2664"/>
                    <a:pt x="914" y="2619"/>
                  </a:cubicBezTo>
                  <a:cubicBezTo>
                    <a:pt x="719" y="2493"/>
                    <a:pt x="621" y="2259"/>
                    <a:pt x="621" y="1916"/>
                  </a:cubicBezTo>
                  <a:cubicBezTo>
                    <a:pt x="621" y="1690"/>
                    <a:pt x="667" y="1436"/>
                    <a:pt x="760" y="1158"/>
                  </a:cubicBezTo>
                  <a:cubicBezTo>
                    <a:pt x="878" y="806"/>
                    <a:pt x="1024" y="631"/>
                    <a:pt x="1195" y="631"/>
                  </a:cubicBezTo>
                  <a:close/>
                  <a:moveTo>
                    <a:pt x="1264" y="1"/>
                  </a:moveTo>
                  <a:cubicBezTo>
                    <a:pt x="834" y="1"/>
                    <a:pt x="503" y="233"/>
                    <a:pt x="269" y="698"/>
                  </a:cubicBezTo>
                  <a:cubicBezTo>
                    <a:pt x="90" y="1060"/>
                    <a:pt x="1" y="1466"/>
                    <a:pt x="1" y="1916"/>
                  </a:cubicBezTo>
                  <a:cubicBezTo>
                    <a:pt x="1" y="2271"/>
                    <a:pt x="90" y="2582"/>
                    <a:pt x="269" y="2848"/>
                  </a:cubicBezTo>
                  <a:cubicBezTo>
                    <a:pt x="478" y="3159"/>
                    <a:pt x="760" y="3313"/>
                    <a:pt x="1116" y="3313"/>
                  </a:cubicBezTo>
                  <a:cubicBezTo>
                    <a:pt x="1542" y="3313"/>
                    <a:pt x="1896" y="3082"/>
                    <a:pt x="2180" y="2619"/>
                  </a:cubicBezTo>
                  <a:cubicBezTo>
                    <a:pt x="2422" y="2222"/>
                    <a:pt x="2544" y="1804"/>
                    <a:pt x="2544" y="1368"/>
                  </a:cubicBezTo>
                  <a:cubicBezTo>
                    <a:pt x="2544" y="966"/>
                    <a:pt x="2434" y="641"/>
                    <a:pt x="2217" y="392"/>
                  </a:cubicBezTo>
                  <a:cubicBezTo>
                    <a:pt x="1986" y="131"/>
                    <a:pt x="1668" y="2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0"/>
            <p:cNvSpPr/>
            <p:nvPr/>
          </p:nvSpPr>
          <p:spPr>
            <a:xfrm>
              <a:off x="3833422" y="1637913"/>
              <a:ext cx="67906" cy="90979"/>
            </a:xfrm>
            <a:custGeom>
              <a:avLst/>
              <a:gdLst/>
              <a:ahLst/>
              <a:cxnLst/>
              <a:rect l="l" t="t" r="r" b="b"/>
              <a:pathLst>
                <a:path w="2484" h="3328" extrusionOk="0">
                  <a:moveTo>
                    <a:pt x="1968" y="0"/>
                  </a:moveTo>
                  <a:cubicBezTo>
                    <a:pt x="1888" y="0"/>
                    <a:pt x="1812" y="34"/>
                    <a:pt x="1758" y="93"/>
                  </a:cubicBezTo>
                  <a:cubicBezTo>
                    <a:pt x="1702" y="153"/>
                    <a:pt x="1671" y="233"/>
                    <a:pt x="1672" y="315"/>
                  </a:cubicBezTo>
                  <a:cubicBezTo>
                    <a:pt x="1671" y="475"/>
                    <a:pt x="1702" y="717"/>
                    <a:pt x="1764" y="1042"/>
                  </a:cubicBezTo>
                  <a:cubicBezTo>
                    <a:pt x="1826" y="1365"/>
                    <a:pt x="1857" y="1611"/>
                    <a:pt x="1857" y="1777"/>
                  </a:cubicBezTo>
                  <a:cubicBezTo>
                    <a:pt x="1857" y="1961"/>
                    <a:pt x="1835" y="2145"/>
                    <a:pt x="1790" y="2325"/>
                  </a:cubicBezTo>
                  <a:cubicBezTo>
                    <a:pt x="1727" y="2583"/>
                    <a:pt x="1636" y="2712"/>
                    <a:pt x="1515" y="2712"/>
                  </a:cubicBezTo>
                  <a:cubicBezTo>
                    <a:pt x="1359" y="2712"/>
                    <a:pt x="1242" y="2430"/>
                    <a:pt x="1164" y="1867"/>
                  </a:cubicBezTo>
                  <a:cubicBezTo>
                    <a:pt x="1119" y="1556"/>
                    <a:pt x="1087" y="1200"/>
                    <a:pt x="1069" y="797"/>
                  </a:cubicBezTo>
                  <a:cubicBezTo>
                    <a:pt x="1068" y="523"/>
                    <a:pt x="1062" y="359"/>
                    <a:pt x="1048" y="303"/>
                  </a:cubicBezTo>
                  <a:cubicBezTo>
                    <a:pt x="1003" y="102"/>
                    <a:pt x="897" y="0"/>
                    <a:pt x="729" y="0"/>
                  </a:cubicBezTo>
                  <a:cubicBezTo>
                    <a:pt x="610" y="0"/>
                    <a:pt x="514" y="70"/>
                    <a:pt x="442" y="209"/>
                  </a:cubicBezTo>
                  <a:cubicBezTo>
                    <a:pt x="309" y="459"/>
                    <a:pt x="199" y="915"/>
                    <a:pt x="114" y="1579"/>
                  </a:cubicBezTo>
                  <a:cubicBezTo>
                    <a:pt x="39" y="2132"/>
                    <a:pt x="3" y="2610"/>
                    <a:pt x="3" y="3013"/>
                  </a:cubicBezTo>
                  <a:cubicBezTo>
                    <a:pt x="1" y="3094"/>
                    <a:pt x="33" y="3172"/>
                    <a:pt x="91" y="3229"/>
                  </a:cubicBezTo>
                  <a:cubicBezTo>
                    <a:pt x="147" y="3284"/>
                    <a:pt x="222" y="3315"/>
                    <a:pt x="301" y="3315"/>
                  </a:cubicBezTo>
                  <a:cubicBezTo>
                    <a:pt x="304" y="3315"/>
                    <a:pt x="307" y="3315"/>
                    <a:pt x="310" y="3315"/>
                  </a:cubicBezTo>
                  <a:cubicBezTo>
                    <a:pt x="536" y="3315"/>
                    <a:pt x="651" y="3127"/>
                    <a:pt x="651" y="2751"/>
                  </a:cubicBezTo>
                  <a:cubicBezTo>
                    <a:pt x="651" y="2640"/>
                    <a:pt x="653" y="2529"/>
                    <a:pt x="659" y="2420"/>
                  </a:cubicBezTo>
                  <a:cubicBezTo>
                    <a:pt x="846" y="3024"/>
                    <a:pt x="1135" y="3327"/>
                    <a:pt x="1527" y="3327"/>
                  </a:cubicBezTo>
                  <a:cubicBezTo>
                    <a:pt x="1727" y="3327"/>
                    <a:pt x="1904" y="3241"/>
                    <a:pt x="2059" y="3070"/>
                  </a:cubicBezTo>
                  <a:cubicBezTo>
                    <a:pt x="2180" y="2938"/>
                    <a:pt x="2279" y="2773"/>
                    <a:pt x="2352" y="2570"/>
                  </a:cubicBezTo>
                  <a:cubicBezTo>
                    <a:pt x="2440" y="2318"/>
                    <a:pt x="2484" y="2052"/>
                    <a:pt x="2482" y="1784"/>
                  </a:cubicBezTo>
                  <a:cubicBezTo>
                    <a:pt x="2482" y="1725"/>
                    <a:pt x="2454" y="1441"/>
                    <a:pt x="2399" y="931"/>
                  </a:cubicBezTo>
                  <a:cubicBezTo>
                    <a:pt x="2362" y="599"/>
                    <a:pt x="2337" y="410"/>
                    <a:pt x="2325" y="364"/>
                  </a:cubicBezTo>
                  <a:cubicBezTo>
                    <a:pt x="2261" y="122"/>
                    <a:pt x="2144" y="0"/>
                    <a:pt x="1973" y="0"/>
                  </a:cubicBezTo>
                  <a:cubicBezTo>
                    <a:pt x="1971" y="0"/>
                    <a:pt x="1970" y="0"/>
                    <a:pt x="1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0"/>
            <p:cNvSpPr/>
            <p:nvPr/>
          </p:nvSpPr>
          <p:spPr>
            <a:xfrm>
              <a:off x="3922106" y="1637940"/>
              <a:ext cx="24166" cy="31192"/>
            </a:xfrm>
            <a:custGeom>
              <a:avLst/>
              <a:gdLst/>
              <a:ahLst/>
              <a:cxnLst/>
              <a:rect l="l" t="t" r="r" b="b"/>
              <a:pathLst>
                <a:path w="884" h="1141" extrusionOk="0">
                  <a:moveTo>
                    <a:pt x="571" y="0"/>
                  </a:moveTo>
                  <a:cubicBezTo>
                    <a:pt x="456" y="0"/>
                    <a:pt x="363" y="53"/>
                    <a:pt x="292" y="158"/>
                  </a:cubicBezTo>
                  <a:cubicBezTo>
                    <a:pt x="255" y="213"/>
                    <a:pt x="200" y="320"/>
                    <a:pt x="126" y="476"/>
                  </a:cubicBezTo>
                  <a:cubicBezTo>
                    <a:pt x="42" y="653"/>
                    <a:pt x="1" y="766"/>
                    <a:pt x="1" y="817"/>
                  </a:cubicBezTo>
                  <a:cubicBezTo>
                    <a:pt x="0" y="904"/>
                    <a:pt x="38" y="988"/>
                    <a:pt x="103" y="1046"/>
                  </a:cubicBezTo>
                  <a:cubicBezTo>
                    <a:pt x="166" y="1107"/>
                    <a:pt x="249" y="1140"/>
                    <a:pt x="336" y="1140"/>
                  </a:cubicBezTo>
                  <a:cubicBezTo>
                    <a:pt x="434" y="1140"/>
                    <a:pt x="517" y="1089"/>
                    <a:pt x="588" y="985"/>
                  </a:cubicBezTo>
                  <a:cubicBezTo>
                    <a:pt x="637" y="920"/>
                    <a:pt x="694" y="814"/>
                    <a:pt x="762" y="665"/>
                  </a:cubicBezTo>
                  <a:cubicBezTo>
                    <a:pt x="844" y="494"/>
                    <a:pt x="884" y="377"/>
                    <a:pt x="884" y="314"/>
                  </a:cubicBezTo>
                  <a:cubicBezTo>
                    <a:pt x="883" y="141"/>
                    <a:pt x="743" y="2"/>
                    <a:pt x="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0"/>
            <p:cNvSpPr/>
            <p:nvPr/>
          </p:nvSpPr>
          <p:spPr>
            <a:xfrm>
              <a:off x="3963551" y="1636792"/>
              <a:ext cx="65473" cy="91745"/>
            </a:xfrm>
            <a:custGeom>
              <a:avLst/>
              <a:gdLst/>
              <a:ahLst/>
              <a:cxnLst/>
              <a:rect l="l" t="t" r="r" b="b"/>
              <a:pathLst>
                <a:path w="2395" h="3356" extrusionOk="0">
                  <a:moveTo>
                    <a:pt x="1970" y="0"/>
                  </a:moveTo>
                  <a:cubicBezTo>
                    <a:pt x="1831" y="0"/>
                    <a:pt x="1643" y="13"/>
                    <a:pt x="1406" y="37"/>
                  </a:cubicBezTo>
                  <a:cubicBezTo>
                    <a:pt x="1134" y="64"/>
                    <a:pt x="944" y="86"/>
                    <a:pt x="837" y="105"/>
                  </a:cubicBezTo>
                  <a:cubicBezTo>
                    <a:pt x="519" y="105"/>
                    <a:pt x="347" y="107"/>
                    <a:pt x="321" y="111"/>
                  </a:cubicBezTo>
                  <a:cubicBezTo>
                    <a:pt x="110" y="156"/>
                    <a:pt x="4" y="265"/>
                    <a:pt x="4" y="440"/>
                  </a:cubicBezTo>
                  <a:cubicBezTo>
                    <a:pt x="0" y="606"/>
                    <a:pt x="134" y="741"/>
                    <a:pt x="298" y="741"/>
                  </a:cubicBezTo>
                  <a:cubicBezTo>
                    <a:pt x="300" y="741"/>
                    <a:pt x="303" y="741"/>
                    <a:pt x="305" y="741"/>
                  </a:cubicBezTo>
                  <a:cubicBezTo>
                    <a:pt x="434" y="741"/>
                    <a:pt x="633" y="727"/>
                    <a:pt x="901" y="701"/>
                  </a:cubicBezTo>
                  <a:lnTo>
                    <a:pt x="901" y="1103"/>
                  </a:lnTo>
                  <a:cubicBezTo>
                    <a:pt x="901" y="1479"/>
                    <a:pt x="884" y="1919"/>
                    <a:pt x="848" y="2424"/>
                  </a:cubicBezTo>
                  <a:lnTo>
                    <a:pt x="848" y="3053"/>
                  </a:lnTo>
                  <a:cubicBezTo>
                    <a:pt x="847" y="3135"/>
                    <a:pt x="879" y="3213"/>
                    <a:pt x="937" y="3269"/>
                  </a:cubicBezTo>
                  <a:cubicBezTo>
                    <a:pt x="994" y="3324"/>
                    <a:pt x="1071" y="3356"/>
                    <a:pt x="1150" y="3356"/>
                  </a:cubicBezTo>
                  <a:cubicBezTo>
                    <a:pt x="1153" y="3356"/>
                    <a:pt x="1156" y="3356"/>
                    <a:pt x="1159" y="3356"/>
                  </a:cubicBezTo>
                  <a:cubicBezTo>
                    <a:pt x="1379" y="3356"/>
                    <a:pt x="1489" y="3179"/>
                    <a:pt x="1489" y="2826"/>
                  </a:cubicBezTo>
                  <a:cubicBezTo>
                    <a:pt x="1489" y="2574"/>
                    <a:pt x="1500" y="2210"/>
                    <a:pt x="1522" y="1734"/>
                  </a:cubicBezTo>
                  <a:lnTo>
                    <a:pt x="1522" y="645"/>
                  </a:lnTo>
                  <a:cubicBezTo>
                    <a:pt x="1674" y="634"/>
                    <a:pt x="1827" y="629"/>
                    <a:pt x="1980" y="629"/>
                  </a:cubicBezTo>
                  <a:cubicBezTo>
                    <a:pt x="2256" y="629"/>
                    <a:pt x="2394" y="527"/>
                    <a:pt x="2394" y="325"/>
                  </a:cubicBezTo>
                  <a:cubicBezTo>
                    <a:pt x="2393" y="108"/>
                    <a:pt x="2252" y="0"/>
                    <a:pt x="1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0"/>
            <p:cNvSpPr/>
            <p:nvPr/>
          </p:nvSpPr>
          <p:spPr>
            <a:xfrm>
              <a:off x="4077031" y="1637940"/>
              <a:ext cx="52652" cy="90624"/>
            </a:xfrm>
            <a:custGeom>
              <a:avLst/>
              <a:gdLst/>
              <a:ahLst/>
              <a:cxnLst/>
              <a:rect l="l" t="t" r="r" b="b"/>
              <a:pathLst>
                <a:path w="1926" h="3315" extrusionOk="0">
                  <a:moveTo>
                    <a:pt x="1572" y="0"/>
                  </a:moveTo>
                  <a:cubicBezTo>
                    <a:pt x="1198" y="0"/>
                    <a:pt x="927" y="28"/>
                    <a:pt x="760" y="81"/>
                  </a:cubicBezTo>
                  <a:cubicBezTo>
                    <a:pt x="473" y="177"/>
                    <a:pt x="274" y="372"/>
                    <a:pt x="162" y="667"/>
                  </a:cubicBezTo>
                  <a:cubicBezTo>
                    <a:pt x="132" y="757"/>
                    <a:pt x="113" y="852"/>
                    <a:pt x="107" y="946"/>
                  </a:cubicBezTo>
                  <a:cubicBezTo>
                    <a:pt x="105" y="1043"/>
                    <a:pt x="100" y="1140"/>
                    <a:pt x="94" y="1236"/>
                  </a:cubicBezTo>
                  <a:cubicBezTo>
                    <a:pt x="92" y="1371"/>
                    <a:pt x="75" y="1666"/>
                    <a:pt x="40" y="2119"/>
                  </a:cubicBezTo>
                  <a:cubicBezTo>
                    <a:pt x="14" y="2485"/>
                    <a:pt x="0" y="2779"/>
                    <a:pt x="0" y="3003"/>
                  </a:cubicBezTo>
                  <a:cubicBezTo>
                    <a:pt x="4" y="3173"/>
                    <a:pt x="142" y="3311"/>
                    <a:pt x="312" y="3315"/>
                  </a:cubicBezTo>
                  <a:cubicBezTo>
                    <a:pt x="468" y="3315"/>
                    <a:pt x="570" y="3218"/>
                    <a:pt x="618" y="3023"/>
                  </a:cubicBezTo>
                  <a:cubicBezTo>
                    <a:pt x="652" y="2879"/>
                    <a:pt x="670" y="2732"/>
                    <a:pt x="673" y="2584"/>
                  </a:cubicBezTo>
                  <a:lnTo>
                    <a:pt x="673" y="2141"/>
                  </a:lnTo>
                  <a:cubicBezTo>
                    <a:pt x="923" y="2051"/>
                    <a:pt x="1111" y="1984"/>
                    <a:pt x="1237" y="1940"/>
                  </a:cubicBezTo>
                  <a:cubicBezTo>
                    <a:pt x="1418" y="1885"/>
                    <a:pt x="1530" y="1845"/>
                    <a:pt x="1572" y="1824"/>
                  </a:cubicBezTo>
                  <a:cubicBezTo>
                    <a:pt x="1715" y="1760"/>
                    <a:pt x="1786" y="1668"/>
                    <a:pt x="1786" y="1548"/>
                  </a:cubicBezTo>
                  <a:cubicBezTo>
                    <a:pt x="1786" y="1463"/>
                    <a:pt x="1754" y="1381"/>
                    <a:pt x="1697" y="1318"/>
                  </a:cubicBezTo>
                  <a:cubicBezTo>
                    <a:pt x="1643" y="1252"/>
                    <a:pt x="1563" y="1215"/>
                    <a:pt x="1478" y="1215"/>
                  </a:cubicBezTo>
                  <a:cubicBezTo>
                    <a:pt x="1477" y="1215"/>
                    <a:pt x="1476" y="1215"/>
                    <a:pt x="1474" y="1215"/>
                  </a:cubicBezTo>
                  <a:cubicBezTo>
                    <a:pt x="1343" y="1215"/>
                    <a:pt x="1088" y="1294"/>
                    <a:pt x="709" y="1455"/>
                  </a:cubicBezTo>
                  <a:cubicBezTo>
                    <a:pt x="706" y="1377"/>
                    <a:pt x="710" y="1300"/>
                    <a:pt x="720" y="1223"/>
                  </a:cubicBezTo>
                  <a:cubicBezTo>
                    <a:pt x="720" y="962"/>
                    <a:pt x="776" y="793"/>
                    <a:pt x="889" y="716"/>
                  </a:cubicBezTo>
                  <a:cubicBezTo>
                    <a:pt x="985" y="650"/>
                    <a:pt x="1177" y="617"/>
                    <a:pt x="1469" y="617"/>
                  </a:cubicBezTo>
                  <a:lnTo>
                    <a:pt x="1620" y="617"/>
                  </a:lnTo>
                  <a:cubicBezTo>
                    <a:pt x="1623" y="617"/>
                    <a:pt x="1625" y="617"/>
                    <a:pt x="1628" y="617"/>
                  </a:cubicBezTo>
                  <a:cubicBezTo>
                    <a:pt x="1707" y="617"/>
                    <a:pt x="1782" y="584"/>
                    <a:pt x="1837" y="526"/>
                  </a:cubicBezTo>
                  <a:cubicBezTo>
                    <a:pt x="1894" y="468"/>
                    <a:pt x="1925" y="389"/>
                    <a:pt x="1924" y="309"/>
                  </a:cubicBezTo>
                  <a:cubicBezTo>
                    <a:pt x="1924" y="104"/>
                    <a:pt x="1807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0"/>
            <p:cNvSpPr/>
            <p:nvPr/>
          </p:nvSpPr>
          <p:spPr>
            <a:xfrm>
              <a:off x="4137475" y="1637967"/>
              <a:ext cx="69492" cy="90569"/>
            </a:xfrm>
            <a:custGeom>
              <a:avLst/>
              <a:gdLst/>
              <a:ahLst/>
              <a:cxnLst/>
              <a:rect l="l" t="t" r="r" b="b"/>
              <a:pathLst>
                <a:path w="2542" h="3313" extrusionOk="0">
                  <a:moveTo>
                    <a:pt x="1193" y="631"/>
                  </a:moveTo>
                  <a:cubicBezTo>
                    <a:pt x="1679" y="631"/>
                    <a:pt x="1923" y="871"/>
                    <a:pt x="1922" y="1352"/>
                  </a:cubicBezTo>
                  <a:cubicBezTo>
                    <a:pt x="1922" y="1628"/>
                    <a:pt x="1847" y="1910"/>
                    <a:pt x="1698" y="2195"/>
                  </a:cubicBezTo>
                  <a:cubicBezTo>
                    <a:pt x="1526" y="2522"/>
                    <a:pt x="1328" y="2686"/>
                    <a:pt x="1101" y="2686"/>
                  </a:cubicBezTo>
                  <a:cubicBezTo>
                    <a:pt x="1044" y="2686"/>
                    <a:pt x="982" y="2664"/>
                    <a:pt x="914" y="2619"/>
                  </a:cubicBezTo>
                  <a:cubicBezTo>
                    <a:pt x="719" y="2493"/>
                    <a:pt x="620" y="2259"/>
                    <a:pt x="620" y="1916"/>
                  </a:cubicBezTo>
                  <a:cubicBezTo>
                    <a:pt x="620" y="1690"/>
                    <a:pt x="666" y="1436"/>
                    <a:pt x="758" y="1158"/>
                  </a:cubicBezTo>
                  <a:cubicBezTo>
                    <a:pt x="878" y="806"/>
                    <a:pt x="1023" y="631"/>
                    <a:pt x="1193" y="631"/>
                  </a:cubicBezTo>
                  <a:close/>
                  <a:moveTo>
                    <a:pt x="1263" y="1"/>
                  </a:moveTo>
                  <a:cubicBezTo>
                    <a:pt x="833" y="1"/>
                    <a:pt x="501" y="233"/>
                    <a:pt x="269" y="698"/>
                  </a:cubicBezTo>
                  <a:cubicBezTo>
                    <a:pt x="90" y="1060"/>
                    <a:pt x="0" y="1466"/>
                    <a:pt x="0" y="1916"/>
                  </a:cubicBezTo>
                  <a:cubicBezTo>
                    <a:pt x="0" y="2271"/>
                    <a:pt x="90" y="2582"/>
                    <a:pt x="269" y="2848"/>
                  </a:cubicBezTo>
                  <a:cubicBezTo>
                    <a:pt x="478" y="3159"/>
                    <a:pt x="760" y="3313"/>
                    <a:pt x="1115" y="3313"/>
                  </a:cubicBezTo>
                  <a:cubicBezTo>
                    <a:pt x="1541" y="3313"/>
                    <a:pt x="1896" y="3082"/>
                    <a:pt x="2179" y="2619"/>
                  </a:cubicBezTo>
                  <a:cubicBezTo>
                    <a:pt x="2421" y="2222"/>
                    <a:pt x="2542" y="1804"/>
                    <a:pt x="2542" y="1368"/>
                  </a:cubicBezTo>
                  <a:cubicBezTo>
                    <a:pt x="2542" y="966"/>
                    <a:pt x="2434" y="641"/>
                    <a:pt x="2216" y="392"/>
                  </a:cubicBezTo>
                  <a:cubicBezTo>
                    <a:pt x="1985" y="131"/>
                    <a:pt x="1667" y="2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0"/>
            <p:cNvSpPr/>
            <p:nvPr/>
          </p:nvSpPr>
          <p:spPr>
            <a:xfrm>
              <a:off x="4219517" y="1637913"/>
              <a:ext cx="64544" cy="90624"/>
            </a:xfrm>
            <a:custGeom>
              <a:avLst/>
              <a:gdLst/>
              <a:ahLst/>
              <a:cxnLst/>
              <a:rect l="l" t="t" r="r" b="b"/>
              <a:pathLst>
                <a:path w="2361" h="3315" extrusionOk="0">
                  <a:moveTo>
                    <a:pt x="945" y="628"/>
                  </a:moveTo>
                  <a:cubicBezTo>
                    <a:pt x="1132" y="666"/>
                    <a:pt x="1308" y="760"/>
                    <a:pt x="1472" y="907"/>
                  </a:cubicBezTo>
                  <a:cubicBezTo>
                    <a:pt x="1650" y="1063"/>
                    <a:pt x="1738" y="1221"/>
                    <a:pt x="1738" y="1382"/>
                  </a:cubicBezTo>
                  <a:cubicBezTo>
                    <a:pt x="1738" y="1662"/>
                    <a:pt x="1471" y="1884"/>
                    <a:pt x="936" y="2048"/>
                  </a:cubicBezTo>
                  <a:cubicBezTo>
                    <a:pt x="936" y="1336"/>
                    <a:pt x="939" y="863"/>
                    <a:pt x="945" y="628"/>
                  </a:cubicBezTo>
                  <a:close/>
                  <a:moveTo>
                    <a:pt x="841" y="0"/>
                  </a:moveTo>
                  <a:cubicBezTo>
                    <a:pt x="666" y="0"/>
                    <a:pt x="492" y="29"/>
                    <a:pt x="327" y="86"/>
                  </a:cubicBezTo>
                  <a:cubicBezTo>
                    <a:pt x="110" y="168"/>
                    <a:pt x="1" y="282"/>
                    <a:pt x="1" y="430"/>
                  </a:cubicBezTo>
                  <a:cubicBezTo>
                    <a:pt x="1" y="512"/>
                    <a:pt x="33" y="591"/>
                    <a:pt x="91" y="646"/>
                  </a:cubicBezTo>
                  <a:cubicBezTo>
                    <a:pt x="145" y="704"/>
                    <a:pt x="221" y="737"/>
                    <a:pt x="300" y="738"/>
                  </a:cubicBezTo>
                  <a:lnTo>
                    <a:pt x="280" y="738"/>
                  </a:lnTo>
                  <a:cubicBezTo>
                    <a:pt x="280" y="1361"/>
                    <a:pt x="263" y="1830"/>
                    <a:pt x="226" y="2143"/>
                  </a:cubicBezTo>
                  <a:lnTo>
                    <a:pt x="226" y="3013"/>
                  </a:lnTo>
                  <a:cubicBezTo>
                    <a:pt x="223" y="3094"/>
                    <a:pt x="257" y="3173"/>
                    <a:pt x="316" y="3229"/>
                  </a:cubicBezTo>
                  <a:cubicBezTo>
                    <a:pt x="374" y="3284"/>
                    <a:pt x="449" y="3315"/>
                    <a:pt x="528" y="3315"/>
                  </a:cubicBezTo>
                  <a:cubicBezTo>
                    <a:pt x="529" y="3315"/>
                    <a:pt x="531" y="3315"/>
                    <a:pt x="533" y="3315"/>
                  </a:cubicBezTo>
                  <a:cubicBezTo>
                    <a:pt x="749" y="3315"/>
                    <a:pt x="856" y="3167"/>
                    <a:pt x="852" y="2869"/>
                  </a:cubicBezTo>
                  <a:lnTo>
                    <a:pt x="852" y="2810"/>
                  </a:lnTo>
                  <a:cubicBezTo>
                    <a:pt x="1115" y="2983"/>
                    <a:pt x="1308" y="3120"/>
                    <a:pt x="1430" y="3220"/>
                  </a:cubicBezTo>
                  <a:cubicBezTo>
                    <a:pt x="1506" y="3276"/>
                    <a:pt x="1573" y="3304"/>
                    <a:pt x="1632" y="3304"/>
                  </a:cubicBezTo>
                  <a:cubicBezTo>
                    <a:pt x="1713" y="3304"/>
                    <a:pt x="1793" y="3274"/>
                    <a:pt x="1854" y="3219"/>
                  </a:cubicBezTo>
                  <a:cubicBezTo>
                    <a:pt x="1917" y="3166"/>
                    <a:pt x="1953" y="3086"/>
                    <a:pt x="1952" y="3003"/>
                  </a:cubicBezTo>
                  <a:cubicBezTo>
                    <a:pt x="1951" y="2861"/>
                    <a:pt x="1814" y="2690"/>
                    <a:pt x="1539" y="2490"/>
                  </a:cubicBezTo>
                  <a:cubicBezTo>
                    <a:pt x="2087" y="2253"/>
                    <a:pt x="2361" y="1888"/>
                    <a:pt x="2361" y="1393"/>
                  </a:cubicBezTo>
                  <a:cubicBezTo>
                    <a:pt x="2361" y="970"/>
                    <a:pt x="2209" y="627"/>
                    <a:pt x="1907" y="366"/>
                  </a:cubicBezTo>
                  <a:cubicBezTo>
                    <a:pt x="1620" y="122"/>
                    <a:pt x="1265" y="0"/>
                    <a:pt x="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0"/>
            <p:cNvSpPr/>
            <p:nvPr/>
          </p:nvSpPr>
          <p:spPr>
            <a:xfrm>
              <a:off x="4294833" y="1637913"/>
              <a:ext cx="56343" cy="90624"/>
            </a:xfrm>
            <a:custGeom>
              <a:avLst/>
              <a:gdLst/>
              <a:ahLst/>
              <a:cxnLst/>
              <a:rect l="l" t="t" r="r" b="b"/>
              <a:pathLst>
                <a:path w="2061" h="3315" extrusionOk="0">
                  <a:moveTo>
                    <a:pt x="1213" y="0"/>
                  </a:moveTo>
                  <a:cubicBezTo>
                    <a:pt x="1003" y="0"/>
                    <a:pt x="800" y="91"/>
                    <a:pt x="605" y="271"/>
                  </a:cubicBezTo>
                  <a:cubicBezTo>
                    <a:pt x="202" y="650"/>
                    <a:pt x="1" y="1188"/>
                    <a:pt x="1" y="1886"/>
                  </a:cubicBezTo>
                  <a:cubicBezTo>
                    <a:pt x="1" y="2139"/>
                    <a:pt x="42" y="2363"/>
                    <a:pt x="124" y="2557"/>
                  </a:cubicBezTo>
                  <a:cubicBezTo>
                    <a:pt x="205" y="2759"/>
                    <a:pt x="335" y="2939"/>
                    <a:pt x="503" y="3080"/>
                  </a:cubicBezTo>
                  <a:cubicBezTo>
                    <a:pt x="692" y="3236"/>
                    <a:pt x="897" y="3315"/>
                    <a:pt x="1116" y="3315"/>
                  </a:cubicBezTo>
                  <a:cubicBezTo>
                    <a:pt x="1331" y="3315"/>
                    <a:pt x="1538" y="3240"/>
                    <a:pt x="1736" y="3091"/>
                  </a:cubicBezTo>
                  <a:cubicBezTo>
                    <a:pt x="1952" y="2927"/>
                    <a:pt x="2060" y="2736"/>
                    <a:pt x="2060" y="2516"/>
                  </a:cubicBezTo>
                  <a:cubicBezTo>
                    <a:pt x="2060" y="2299"/>
                    <a:pt x="1969" y="2120"/>
                    <a:pt x="1789" y="1979"/>
                  </a:cubicBezTo>
                  <a:cubicBezTo>
                    <a:pt x="1630" y="1852"/>
                    <a:pt x="1434" y="1784"/>
                    <a:pt x="1231" y="1784"/>
                  </a:cubicBezTo>
                  <a:cubicBezTo>
                    <a:pt x="1229" y="1784"/>
                    <a:pt x="1227" y="1784"/>
                    <a:pt x="1225" y="1784"/>
                  </a:cubicBezTo>
                  <a:cubicBezTo>
                    <a:pt x="1126" y="1784"/>
                    <a:pt x="1042" y="1805"/>
                    <a:pt x="973" y="1846"/>
                  </a:cubicBezTo>
                  <a:cubicBezTo>
                    <a:pt x="878" y="1899"/>
                    <a:pt x="832" y="1982"/>
                    <a:pt x="832" y="2096"/>
                  </a:cubicBezTo>
                  <a:cubicBezTo>
                    <a:pt x="832" y="2176"/>
                    <a:pt x="865" y="2253"/>
                    <a:pt x="921" y="2312"/>
                  </a:cubicBezTo>
                  <a:cubicBezTo>
                    <a:pt x="973" y="2373"/>
                    <a:pt x="1050" y="2409"/>
                    <a:pt x="1131" y="2409"/>
                  </a:cubicBezTo>
                  <a:lnTo>
                    <a:pt x="1172" y="2409"/>
                  </a:lnTo>
                  <a:cubicBezTo>
                    <a:pt x="1185" y="2405"/>
                    <a:pt x="1199" y="2404"/>
                    <a:pt x="1214" y="2404"/>
                  </a:cubicBezTo>
                  <a:cubicBezTo>
                    <a:pt x="1308" y="2404"/>
                    <a:pt x="1379" y="2437"/>
                    <a:pt x="1424" y="2503"/>
                  </a:cubicBezTo>
                  <a:cubicBezTo>
                    <a:pt x="1362" y="2629"/>
                    <a:pt x="1262" y="2691"/>
                    <a:pt x="1123" y="2691"/>
                  </a:cubicBezTo>
                  <a:cubicBezTo>
                    <a:pt x="958" y="2691"/>
                    <a:pt x="830" y="2599"/>
                    <a:pt x="739" y="2415"/>
                  </a:cubicBezTo>
                  <a:cubicBezTo>
                    <a:pt x="663" y="2263"/>
                    <a:pt x="626" y="2078"/>
                    <a:pt x="626" y="1863"/>
                  </a:cubicBezTo>
                  <a:cubicBezTo>
                    <a:pt x="627" y="1607"/>
                    <a:pt x="674" y="1354"/>
                    <a:pt x="765" y="1114"/>
                  </a:cubicBezTo>
                  <a:cubicBezTo>
                    <a:pt x="881" y="789"/>
                    <a:pt x="1039" y="628"/>
                    <a:pt x="1239" y="628"/>
                  </a:cubicBezTo>
                  <a:cubicBezTo>
                    <a:pt x="1288" y="628"/>
                    <a:pt x="1353" y="674"/>
                    <a:pt x="1433" y="767"/>
                  </a:cubicBezTo>
                  <a:cubicBezTo>
                    <a:pt x="1513" y="860"/>
                    <a:pt x="1593" y="907"/>
                    <a:pt x="1671" y="907"/>
                  </a:cubicBezTo>
                  <a:cubicBezTo>
                    <a:pt x="1673" y="907"/>
                    <a:pt x="1674" y="907"/>
                    <a:pt x="1675" y="907"/>
                  </a:cubicBezTo>
                  <a:cubicBezTo>
                    <a:pt x="1758" y="907"/>
                    <a:pt x="1839" y="872"/>
                    <a:pt x="1894" y="809"/>
                  </a:cubicBezTo>
                  <a:cubicBezTo>
                    <a:pt x="1951" y="748"/>
                    <a:pt x="1983" y="668"/>
                    <a:pt x="1983" y="583"/>
                  </a:cubicBezTo>
                  <a:cubicBezTo>
                    <a:pt x="1981" y="531"/>
                    <a:pt x="1965" y="481"/>
                    <a:pt x="1937" y="438"/>
                  </a:cubicBezTo>
                  <a:cubicBezTo>
                    <a:pt x="1861" y="310"/>
                    <a:pt x="1756" y="203"/>
                    <a:pt x="1628" y="127"/>
                  </a:cubicBezTo>
                  <a:cubicBezTo>
                    <a:pt x="1493" y="42"/>
                    <a:pt x="1354" y="0"/>
                    <a:pt x="1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0"/>
            <p:cNvSpPr/>
            <p:nvPr/>
          </p:nvSpPr>
          <p:spPr>
            <a:xfrm>
              <a:off x="4362467" y="1637913"/>
              <a:ext cx="59568" cy="90624"/>
            </a:xfrm>
            <a:custGeom>
              <a:avLst/>
              <a:gdLst/>
              <a:ahLst/>
              <a:cxnLst/>
              <a:rect l="l" t="t" r="r" b="b"/>
              <a:pathLst>
                <a:path w="2179" h="3315" extrusionOk="0">
                  <a:moveTo>
                    <a:pt x="1653" y="0"/>
                  </a:moveTo>
                  <a:cubicBezTo>
                    <a:pt x="1158" y="1"/>
                    <a:pt x="824" y="41"/>
                    <a:pt x="650" y="121"/>
                  </a:cubicBezTo>
                  <a:cubicBezTo>
                    <a:pt x="558" y="164"/>
                    <a:pt x="501" y="207"/>
                    <a:pt x="476" y="249"/>
                  </a:cubicBezTo>
                  <a:cubicBezTo>
                    <a:pt x="464" y="271"/>
                    <a:pt x="449" y="336"/>
                    <a:pt x="433" y="443"/>
                  </a:cubicBezTo>
                  <a:cubicBezTo>
                    <a:pt x="409" y="604"/>
                    <a:pt x="324" y="955"/>
                    <a:pt x="178" y="1493"/>
                  </a:cubicBezTo>
                  <a:cubicBezTo>
                    <a:pt x="58" y="1924"/>
                    <a:pt x="0" y="2279"/>
                    <a:pt x="0" y="2557"/>
                  </a:cubicBezTo>
                  <a:cubicBezTo>
                    <a:pt x="0" y="2775"/>
                    <a:pt x="50" y="2952"/>
                    <a:pt x="150" y="3086"/>
                  </a:cubicBezTo>
                  <a:cubicBezTo>
                    <a:pt x="262" y="3239"/>
                    <a:pt x="430" y="3315"/>
                    <a:pt x="654" y="3315"/>
                  </a:cubicBezTo>
                  <a:cubicBezTo>
                    <a:pt x="807" y="3315"/>
                    <a:pt x="1015" y="3261"/>
                    <a:pt x="1281" y="3153"/>
                  </a:cubicBezTo>
                  <a:cubicBezTo>
                    <a:pt x="1540" y="3051"/>
                    <a:pt x="1730" y="2949"/>
                    <a:pt x="1849" y="2845"/>
                  </a:cubicBezTo>
                  <a:cubicBezTo>
                    <a:pt x="1948" y="2764"/>
                    <a:pt x="1996" y="2677"/>
                    <a:pt x="1996" y="2584"/>
                  </a:cubicBezTo>
                  <a:cubicBezTo>
                    <a:pt x="1996" y="2502"/>
                    <a:pt x="1962" y="2424"/>
                    <a:pt x="1903" y="2368"/>
                  </a:cubicBezTo>
                  <a:cubicBezTo>
                    <a:pt x="1847" y="2310"/>
                    <a:pt x="1769" y="2277"/>
                    <a:pt x="1688" y="2277"/>
                  </a:cubicBezTo>
                  <a:cubicBezTo>
                    <a:pt x="1687" y="2277"/>
                    <a:pt x="1686" y="2277"/>
                    <a:pt x="1684" y="2277"/>
                  </a:cubicBezTo>
                  <a:cubicBezTo>
                    <a:pt x="1590" y="2277"/>
                    <a:pt x="1424" y="2347"/>
                    <a:pt x="1187" y="2486"/>
                  </a:cubicBezTo>
                  <a:cubicBezTo>
                    <a:pt x="951" y="2625"/>
                    <a:pt x="761" y="2696"/>
                    <a:pt x="619" y="2696"/>
                  </a:cubicBezTo>
                  <a:cubicBezTo>
                    <a:pt x="603" y="2696"/>
                    <a:pt x="599" y="2678"/>
                    <a:pt x="608" y="2645"/>
                  </a:cubicBezTo>
                  <a:cubicBezTo>
                    <a:pt x="620" y="2596"/>
                    <a:pt x="626" y="2573"/>
                    <a:pt x="626" y="2573"/>
                  </a:cubicBezTo>
                  <a:cubicBezTo>
                    <a:pt x="626" y="2573"/>
                    <a:pt x="626" y="2573"/>
                    <a:pt x="626" y="2573"/>
                  </a:cubicBezTo>
                  <a:cubicBezTo>
                    <a:pt x="626" y="2381"/>
                    <a:pt x="656" y="2159"/>
                    <a:pt x="716" y="1907"/>
                  </a:cubicBezTo>
                  <a:cubicBezTo>
                    <a:pt x="1002" y="1810"/>
                    <a:pt x="1192" y="1746"/>
                    <a:pt x="1285" y="1717"/>
                  </a:cubicBezTo>
                  <a:cubicBezTo>
                    <a:pt x="1464" y="1664"/>
                    <a:pt x="1576" y="1626"/>
                    <a:pt x="1621" y="1601"/>
                  </a:cubicBezTo>
                  <a:cubicBezTo>
                    <a:pt x="1740" y="1536"/>
                    <a:pt x="1798" y="1443"/>
                    <a:pt x="1798" y="1319"/>
                  </a:cubicBezTo>
                  <a:cubicBezTo>
                    <a:pt x="1801" y="1237"/>
                    <a:pt x="1767" y="1157"/>
                    <a:pt x="1705" y="1103"/>
                  </a:cubicBezTo>
                  <a:cubicBezTo>
                    <a:pt x="1647" y="1049"/>
                    <a:pt x="1570" y="1018"/>
                    <a:pt x="1491" y="1018"/>
                  </a:cubicBezTo>
                  <a:cubicBezTo>
                    <a:pt x="1490" y="1018"/>
                    <a:pt x="1488" y="1018"/>
                    <a:pt x="1486" y="1018"/>
                  </a:cubicBezTo>
                  <a:cubicBezTo>
                    <a:pt x="1355" y="1018"/>
                    <a:pt x="1161" y="1067"/>
                    <a:pt x="906" y="1165"/>
                  </a:cubicBezTo>
                  <a:cubicBezTo>
                    <a:pt x="958" y="962"/>
                    <a:pt x="996" y="799"/>
                    <a:pt x="1017" y="674"/>
                  </a:cubicBezTo>
                  <a:cubicBezTo>
                    <a:pt x="1193" y="641"/>
                    <a:pt x="1373" y="624"/>
                    <a:pt x="1554" y="623"/>
                  </a:cubicBezTo>
                  <a:cubicBezTo>
                    <a:pt x="1587" y="623"/>
                    <a:pt x="1641" y="625"/>
                    <a:pt x="1711" y="632"/>
                  </a:cubicBezTo>
                  <a:cubicBezTo>
                    <a:pt x="1783" y="637"/>
                    <a:pt x="1836" y="639"/>
                    <a:pt x="1870" y="639"/>
                  </a:cubicBezTo>
                  <a:cubicBezTo>
                    <a:pt x="1872" y="639"/>
                    <a:pt x="1873" y="639"/>
                    <a:pt x="1875" y="639"/>
                  </a:cubicBezTo>
                  <a:cubicBezTo>
                    <a:pt x="1955" y="639"/>
                    <a:pt x="2032" y="606"/>
                    <a:pt x="2087" y="547"/>
                  </a:cubicBezTo>
                  <a:cubicBezTo>
                    <a:pt x="2146" y="489"/>
                    <a:pt x="2179" y="409"/>
                    <a:pt x="2179" y="327"/>
                  </a:cubicBezTo>
                  <a:cubicBezTo>
                    <a:pt x="2179" y="110"/>
                    <a:pt x="2003" y="0"/>
                    <a:pt x="1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0"/>
            <p:cNvSpPr/>
            <p:nvPr/>
          </p:nvSpPr>
          <p:spPr>
            <a:xfrm>
              <a:off x="4429691" y="1636792"/>
              <a:ext cx="65501" cy="91745"/>
            </a:xfrm>
            <a:custGeom>
              <a:avLst/>
              <a:gdLst/>
              <a:ahLst/>
              <a:cxnLst/>
              <a:rect l="l" t="t" r="r" b="b"/>
              <a:pathLst>
                <a:path w="2396" h="3356" extrusionOk="0">
                  <a:moveTo>
                    <a:pt x="1972" y="0"/>
                  </a:moveTo>
                  <a:cubicBezTo>
                    <a:pt x="1832" y="0"/>
                    <a:pt x="1645" y="13"/>
                    <a:pt x="1407" y="37"/>
                  </a:cubicBezTo>
                  <a:cubicBezTo>
                    <a:pt x="1134" y="64"/>
                    <a:pt x="945" y="86"/>
                    <a:pt x="838" y="105"/>
                  </a:cubicBezTo>
                  <a:cubicBezTo>
                    <a:pt x="520" y="105"/>
                    <a:pt x="349" y="107"/>
                    <a:pt x="322" y="111"/>
                  </a:cubicBezTo>
                  <a:cubicBezTo>
                    <a:pt x="111" y="156"/>
                    <a:pt x="6" y="265"/>
                    <a:pt x="6" y="440"/>
                  </a:cubicBezTo>
                  <a:cubicBezTo>
                    <a:pt x="1" y="606"/>
                    <a:pt x="135" y="741"/>
                    <a:pt x="300" y="741"/>
                  </a:cubicBezTo>
                  <a:cubicBezTo>
                    <a:pt x="302" y="741"/>
                    <a:pt x="304" y="741"/>
                    <a:pt x="306" y="741"/>
                  </a:cubicBezTo>
                  <a:cubicBezTo>
                    <a:pt x="436" y="741"/>
                    <a:pt x="634" y="727"/>
                    <a:pt x="903" y="701"/>
                  </a:cubicBezTo>
                  <a:lnTo>
                    <a:pt x="903" y="1103"/>
                  </a:lnTo>
                  <a:cubicBezTo>
                    <a:pt x="903" y="1479"/>
                    <a:pt x="885" y="1919"/>
                    <a:pt x="849" y="2424"/>
                  </a:cubicBezTo>
                  <a:lnTo>
                    <a:pt x="849" y="3053"/>
                  </a:lnTo>
                  <a:cubicBezTo>
                    <a:pt x="848" y="3135"/>
                    <a:pt x="880" y="3213"/>
                    <a:pt x="939" y="3269"/>
                  </a:cubicBezTo>
                  <a:cubicBezTo>
                    <a:pt x="995" y="3324"/>
                    <a:pt x="1071" y="3356"/>
                    <a:pt x="1151" y="3356"/>
                  </a:cubicBezTo>
                  <a:cubicBezTo>
                    <a:pt x="1154" y="3356"/>
                    <a:pt x="1157" y="3356"/>
                    <a:pt x="1160" y="3356"/>
                  </a:cubicBezTo>
                  <a:cubicBezTo>
                    <a:pt x="1380" y="3356"/>
                    <a:pt x="1491" y="3179"/>
                    <a:pt x="1491" y="2826"/>
                  </a:cubicBezTo>
                  <a:cubicBezTo>
                    <a:pt x="1491" y="2574"/>
                    <a:pt x="1502" y="2210"/>
                    <a:pt x="1523" y="1734"/>
                  </a:cubicBezTo>
                  <a:lnTo>
                    <a:pt x="1523" y="645"/>
                  </a:lnTo>
                  <a:cubicBezTo>
                    <a:pt x="1676" y="634"/>
                    <a:pt x="1829" y="629"/>
                    <a:pt x="1980" y="629"/>
                  </a:cubicBezTo>
                  <a:cubicBezTo>
                    <a:pt x="2256" y="629"/>
                    <a:pt x="2395" y="527"/>
                    <a:pt x="2395" y="325"/>
                  </a:cubicBezTo>
                  <a:cubicBezTo>
                    <a:pt x="2394" y="108"/>
                    <a:pt x="2254" y="0"/>
                    <a:pt x="1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0"/>
            <p:cNvSpPr/>
            <p:nvPr/>
          </p:nvSpPr>
          <p:spPr>
            <a:xfrm>
              <a:off x="3647468" y="1740129"/>
              <a:ext cx="867200" cy="61045"/>
            </a:xfrm>
            <a:custGeom>
              <a:avLst/>
              <a:gdLst/>
              <a:ahLst/>
              <a:cxnLst/>
              <a:rect l="l" t="t" r="r" b="b"/>
              <a:pathLst>
                <a:path w="31722" h="2233" extrusionOk="0">
                  <a:moveTo>
                    <a:pt x="10907" y="0"/>
                  </a:moveTo>
                  <a:cubicBezTo>
                    <a:pt x="3872" y="0"/>
                    <a:pt x="66" y="516"/>
                    <a:pt x="1" y="525"/>
                  </a:cubicBezTo>
                  <a:lnTo>
                    <a:pt x="135" y="1480"/>
                  </a:lnTo>
                  <a:cubicBezTo>
                    <a:pt x="200" y="1471"/>
                    <a:pt x="3952" y="964"/>
                    <a:pt x="10897" y="964"/>
                  </a:cubicBezTo>
                  <a:cubicBezTo>
                    <a:pt x="16088" y="964"/>
                    <a:pt x="23061" y="1247"/>
                    <a:pt x="31611" y="2233"/>
                  </a:cubicBezTo>
                  <a:lnTo>
                    <a:pt x="31722" y="1273"/>
                  </a:lnTo>
                  <a:cubicBezTo>
                    <a:pt x="23141" y="285"/>
                    <a:pt x="16133" y="0"/>
                    <a:pt x="10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0"/>
            <p:cNvSpPr/>
            <p:nvPr/>
          </p:nvSpPr>
          <p:spPr>
            <a:xfrm>
              <a:off x="3669667" y="1833434"/>
              <a:ext cx="828326" cy="1181226"/>
            </a:xfrm>
            <a:custGeom>
              <a:avLst/>
              <a:gdLst/>
              <a:ahLst/>
              <a:cxnLst/>
              <a:rect l="l" t="t" r="r" b="b"/>
              <a:pathLst>
                <a:path w="30300" h="43209" extrusionOk="0">
                  <a:moveTo>
                    <a:pt x="5844" y="0"/>
                  </a:moveTo>
                  <a:cubicBezTo>
                    <a:pt x="2606" y="0"/>
                    <a:pt x="0" y="2607"/>
                    <a:pt x="0" y="5844"/>
                  </a:cubicBezTo>
                  <a:lnTo>
                    <a:pt x="0" y="37365"/>
                  </a:lnTo>
                  <a:cubicBezTo>
                    <a:pt x="0" y="40603"/>
                    <a:pt x="2606" y="43209"/>
                    <a:pt x="5844" y="43209"/>
                  </a:cubicBezTo>
                  <a:lnTo>
                    <a:pt x="24456" y="43209"/>
                  </a:lnTo>
                  <a:cubicBezTo>
                    <a:pt x="27693" y="43209"/>
                    <a:pt x="30300" y="40603"/>
                    <a:pt x="30300" y="37365"/>
                  </a:cubicBezTo>
                  <a:lnTo>
                    <a:pt x="30300" y="5844"/>
                  </a:lnTo>
                  <a:cubicBezTo>
                    <a:pt x="30300" y="2607"/>
                    <a:pt x="27693" y="0"/>
                    <a:pt x="24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70"/>
          <p:cNvGrpSpPr/>
          <p:nvPr/>
        </p:nvGrpSpPr>
        <p:grpSpPr>
          <a:xfrm>
            <a:off x="4147153" y="3343776"/>
            <a:ext cx="435760" cy="337974"/>
            <a:chOff x="4147153" y="3343776"/>
            <a:chExt cx="435760" cy="337974"/>
          </a:xfrm>
        </p:grpSpPr>
        <p:sp>
          <p:nvSpPr>
            <p:cNvPr id="1179" name="Google Shape;1179;p70"/>
            <p:cNvSpPr/>
            <p:nvPr/>
          </p:nvSpPr>
          <p:spPr>
            <a:xfrm>
              <a:off x="4147153" y="3343776"/>
              <a:ext cx="435760" cy="337974"/>
            </a:xfrm>
            <a:custGeom>
              <a:avLst/>
              <a:gdLst/>
              <a:ahLst/>
              <a:cxnLst/>
              <a:rect l="l" t="t" r="r" b="b"/>
              <a:pathLst>
                <a:path w="15940" h="12363" extrusionOk="0">
                  <a:moveTo>
                    <a:pt x="5236" y="1"/>
                  </a:moveTo>
                  <a:cubicBezTo>
                    <a:pt x="2357" y="1"/>
                    <a:pt x="0" y="2357"/>
                    <a:pt x="0" y="5237"/>
                  </a:cubicBezTo>
                  <a:cubicBezTo>
                    <a:pt x="0" y="8116"/>
                    <a:pt x="2357" y="10471"/>
                    <a:pt x="5236" y="10471"/>
                  </a:cubicBezTo>
                  <a:lnTo>
                    <a:pt x="10705" y="10471"/>
                  </a:lnTo>
                  <a:cubicBezTo>
                    <a:pt x="11331" y="10470"/>
                    <a:pt x="11954" y="10354"/>
                    <a:pt x="12539" y="10132"/>
                  </a:cubicBezTo>
                  <a:cubicBezTo>
                    <a:pt x="13040" y="10635"/>
                    <a:pt x="13655" y="11441"/>
                    <a:pt x="13655" y="12363"/>
                  </a:cubicBezTo>
                  <a:cubicBezTo>
                    <a:pt x="14924" y="11016"/>
                    <a:pt x="14670" y="9671"/>
                    <a:pt x="14382" y="8951"/>
                  </a:cubicBezTo>
                  <a:cubicBezTo>
                    <a:pt x="15343" y="8002"/>
                    <a:pt x="15939" y="6686"/>
                    <a:pt x="15939" y="5237"/>
                  </a:cubicBezTo>
                  <a:cubicBezTo>
                    <a:pt x="15939" y="2357"/>
                    <a:pt x="13584" y="1"/>
                    <a:pt x="10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0"/>
            <p:cNvSpPr/>
            <p:nvPr/>
          </p:nvSpPr>
          <p:spPr>
            <a:xfrm>
              <a:off x="4256696" y="3506137"/>
              <a:ext cx="40460" cy="38956"/>
            </a:xfrm>
            <a:custGeom>
              <a:avLst/>
              <a:gdLst/>
              <a:ahLst/>
              <a:cxnLst/>
              <a:rect l="l" t="t" r="r" b="b"/>
              <a:pathLst>
                <a:path w="1480" h="1425" extrusionOk="0">
                  <a:moveTo>
                    <a:pt x="768" y="1"/>
                  </a:moveTo>
                  <a:cubicBezTo>
                    <a:pt x="480" y="1"/>
                    <a:pt x="220" y="174"/>
                    <a:pt x="110" y="440"/>
                  </a:cubicBezTo>
                  <a:cubicBezTo>
                    <a:pt x="0" y="706"/>
                    <a:pt x="61" y="1013"/>
                    <a:pt x="264" y="1215"/>
                  </a:cubicBezTo>
                  <a:cubicBezTo>
                    <a:pt x="400" y="1352"/>
                    <a:pt x="583" y="1424"/>
                    <a:pt x="768" y="1424"/>
                  </a:cubicBezTo>
                  <a:cubicBezTo>
                    <a:pt x="859" y="1424"/>
                    <a:pt x="951" y="1407"/>
                    <a:pt x="1039" y="1371"/>
                  </a:cubicBezTo>
                  <a:cubicBezTo>
                    <a:pt x="1305" y="1260"/>
                    <a:pt x="1479" y="1000"/>
                    <a:pt x="1479" y="713"/>
                  </a:cubicBezTo>
                  <a:cubicBezTo>
                    <a:pt x="1479" y="319"/>
                    <a:pt x="1161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0"/>
            <p:cNvSpPr/>
            <p:nvPr/>
          </p:nvSpPr>
          <p:spPr>
            <a:xfrm>
              <a:off x="4345572" y="3506137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713" y="1"/>
                  </a:moveTo>
                  <a:cubicBezTo>
                    <a:pt x="319" y="1"/>
                    <a:pt x="0" y="319"/>
                    <a:pt x="0" y="713"/>
                  </a:cubicBezTo>
                  <a:cubicBezTo>
                    <a:pt x="0" y="1106"/>
                    <a:pt x="319" y="1424"/>
                    <a:pt x="713" y="1424"/>
                  </a:cubicBezTo>
                  <a:cubicBezTo>
                    <a:pt x="1105" y="1424"/>
                    <a:pt x="1423" y="1106"/>
                    <a:pt x="1423" y="713"/>
                  </a:cubicBezTo>
                  <a:cubicBezTo>
                    <a:pt x="1423" y="319"/>
                    <a:pt x="1105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0"/>
            <p:cNvSpPr/>
            <p:nvPr/>
          </p:nvSpPr>
          <p:spPr>
            <a:xfrm>
              <a:off x="4432917" y="3506137"/>
              <a:ext cx="38929" cy="38929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713" y="1"/>
                  </a:moveTo>
                  <a:cubicBezTo>
                    <a:pt x="319" y="1"/>
                    <a:pt x="1" y="319"/>
                    <a:pt x="1" y="713"/>
                  </a:cubicBezTo>
                  <a:cubicBezTo>
                    <a:pt x="1" y="1106"/>
                    <a:pt x="319" y="1424"/>
                    <a:pt x="713" y="1424"/>
                  </a:cubicBezTo>
                  <a:cubicBezTo>
                    <a:pt x="1105" y="1424"/>
                    <a:pt x="1424" y="1106"/>
                    <a:pt x="1424" y="713"/>
                  </a:cubicBezTo>
                  <a:cubicBezTo>
                    <a:pt x="1424" y="319"/>
                    <a:pt x="1105" y="1"/>
                    <a:pt x="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70"/>
          <p:cNvGrpSpPr/>
          <p:nvPr/>
        </p:nvGrpSpPr>
        <p:grpSpPr>
          <a:xfrm>
            <a:off x="7133366" y="3466879"/>
            <a:ext cx="387700" cy="964194"/>
            <a:chOff x="7133366" y="3466879"/>
            <a:chExt cx="387700" cy="964194"/>
          </a:xfrm>
        </p:grpSpPr>
        <p:sp>
          <p:nvSpPr>
            <p:cNvPr id="1184" name="Google Shape;1184;p70"/>
            <p:cNvSpPr/>
            <p:nvPr/>
          </p:nvSpPr>
          <p:spPr>
            <a:xfrm>
              <a:off x="7133366" y="3466879"/>
              <a:ext cx="387700" cy="359707"/>
            </a:xfrm>
            <a:custGeom>
              <a:avLst/>
              <a:gdLst/>
              <a:ahLst/>
              <a:cxnLst/>
              <a:rect l="l" t="t" r="r" b="b"/>
              <a:pathLst>
                <a:path w="14182" h="13158" extrusionOk="0">
                  <a:moveTo>
                    <a:pt x="0" y="0"/>
                  </a:moveTo>
                  <a:lnTo>
                    <a:pt x="0" y="5946"/>
                  </a:lnTo>
                  <a:lnTo>
                    <a:pt x="7090" y="13158"/>
                  </a:lnTo>
                  <a:lnTo>
                    <a:pt x="14182" y="5946"/>
                  </a:lnTo>
                  <a:lnTo>
                    <a:pt x="14182" y="0"/>
                  </a:lnTo>
                  <a:lnTo>
                    <a:pt x="7090" y="7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0"/>
            <p:cNvSpPr/>
            <p:nvPr/>
          </p:nvSpPr>
          <p:spPr>
            <a:xfrm>
              <a:off x="7133366" y="3784167"/>
              <a:ext cx="387700" cy="359707"/>
            </a:xfrm>
            <a:custGeom>
              <a:avLst/>
              <a:gdLst/>
              <a:ahLst/>
              <a:cxnLst/>
              <a:rect l="l" t="t" r="r" b="b"/>
              <a:pathLst>
                <a:path w="14182" h="13158" extrusionOk="0">
                  <a:moveTo>
                    <a:pt x="0" y="0"/>
                  </a:moveTo>
                  <a:lnTo>
                    <a:pt x="0" y="5946"/>
                  </a:lnTo>
                  <a:lnTo>
                    <a:pt x="7090" y="13158"/>
                  </a:lnTo>
                  <a:lnTo>
                    <a:pt x="14182" y="5946"/>
                  </a:lnTo>
                  <a:lnTo>
                    <a:pt x="14182" y="0"/>
                  </a:lnTo>
                  <a:lnTo>
                    <a:pt x="7090" y="7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0"/>
            <p:cNvSpPr/>
            <p:nvPr/>
          </p:nvSpPr>
          <p:spPr>
            <a:xfrm>
              <a:off x="7133366" y="4071367"/>
              <a:ext cx="387700" cy="359707"/>
            </a:xfrm>
            <a:custGeom>
              <a:avLst/>
              <a:gdLst/>
              <a:ahLst/>
              <a:cxnLst/>
              <a:rect l="l" t="t" r="r" b="b"/>
              <a:pathLst>
                <a:path w="14182" h="13158" extrusionOk="0">
                  <a:moveTo>
                    <a:pt x="0" y="0"/>
                  </a:moveTo>
                  <a:lnTo>
                    <a:pt x="0" y="5946"/>
                  </a:lnTo>
                  <a:lnTo>
                    <a:pt x="7090" y="13158"/>
                  </a:lnTo>
                  <a:lnTo>
                    <a:pt x="14182" y="5946"/>
                  </a:lnTo>
                  <a:lnTo>
                    <a:pt x="14182" y="0"/>
                  </a:lnTo>
                  <a:lnTo>
                    <a:pt x="7090" y="7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1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Resources: Planning Elements</a:t>
            </a:r>
            <a:endParaRPr/>
          </a:p>
        </p:txBody>
      </p:sp>
      <p:sp>
        <p:nvSpPr>
          <p:cNvPr id="1192" name="Google Shape;1192;p71"/>
          <p:cNvSpPr/>
          <p:nvPr/>
        </p:nvSpPr>
        <p:spPr>
          <a:xfrm>
            <a:off x="2995101" y="1656102"/>
            <a:ext cx="413097" cy="363179"/>
          </a:xfrm>
          <a:custGeom>
            <a:avLst/>
            <a:gdLst/>
            <a:ahLst/>
            <a:cxnLst/>
            <a:rect l="l" t="t" r="r" b="b"/>
            <a:pathLst>
              <a:path w="15111" h="13285" extrusionOk="0">
                <a:moveTo>
                  <a:pt x="3436" y="0"/>
                </a:moveTo>
                <a:cubicBezTo>
                  <a:pt x="1635" y="0"/>
                  <a:pt x="0" y="1277"/>
                  <a:pt x="90" y="4559"/>
                </a:cubicBezTo>
                <a:cubicBezTo>
                  <a:pt x="263" y="10792"/>
                  <a:pt x="7555" y="13285"/>
                  <a:pt x="7556" y="13285"/>
                </a:cubicBezTo>
                <a:cubicBezTo>
                  <a:pt x="7556" y="13285"/>
                  <a:pt x="14847" y="10792"/>
                  <a:pt x="15020" y="4559"/>
                </a:cubicBezTo>
                <a:cubicBezTo>
                  <a:pt x="15110" y="1277"/>
                  <a:pt x="13475" y="0"/>
                  <a:pt x="11675" y="0"/>
                </a:cubicBezTo>
                <a:cubicBezTo>
                  <a:pt x="10057" y="0"/>
                  <a:pt x="8306" y="1032"/>
                  <a:pt x="7556" y="2566"/>
                </a:cubicBezTo>
                <a:cubicBezTo>
                  <a:pt x="6805" y="1032"/>
                  <a:pt x="5054" y="0"/>
                  <a:pt x="34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71"/>
          <p:cNvGrpSpPr/>
          <p:nvPr/>
        </p:nvGrpSpPr>
        <p:grpSpPr>
          <a:xfrm>
            <a:off x="2992012" y="2270469"/>
            <a:ext cx="419252" cy="407360"/>
            <a:chOff x="2992012" y="2270469"/>
            <a:chExt cx="419252" cy="407360"/>
          </a:xfrm>
        </p:grpSpPr>
        <p:sp>
          <p:nvSpPr>
            <p:cNvPr id="1194" name="Google Shape;1194;p71"/>
            <p:cNvSpPr/>
            <p:nvPr/>
          </p:nvSpPr>
          <p:spPr>
            <a:xfrm>
              <a:off x="3163449" y="2471130"/>
              <a:ext cx="147076" cy="206699"/>
            </a:xfrm>
            <a:custGeom>
              <a:avLst/>
              <a:gdLst/>
              <a:ahLst/>
              <a:cxnLst/>
              <a:rect l="l" t="t" r="r" b="b"/>
              <a:pathLst>
                <a:path w="5380" h="7561" extrusionOk="0">
                  <a:moveTo>
                    <a:pt x="1871" y="1"/>
                  </a:moveTo>
                  <a:cubicBezTo>
                    <a:pt x="1675" y="1"/>
                    <a:pt x="1475" y="36"/>
                    <a:pt x="1281" y="110"/>
                  </a:cubicBezTo>
                  <a:cubicBezTo>
                    <a:pt x="430" y="437"/>
                    <a:pt x="1" y="1400"/>
                    <a:pt x="328" y="2252"/>
                  </a:cubicBezTo>
                  <a:lnTo>
                    <a:pt x="1957" y="6497"/>
                  </a:lnTo>
                  <a:cubicBezTo>
                    <a:pt x="2210" y="7155"/>
                    <a:pt x="2843" y="7561"/>
                    <a:pt x="3511" y="7561"/>
                  </a:cubicBezTo>
                  <a:cubicBezTo>
                    <a:pt x="3707" y="7561"/>
                    <a:pt x="3906" y="7526"/>
                    <a:pt x="4100" y="7452"/>
                  </a:cubicBezTo>
                  <a:cubicBezTo>
                    <a:pt x="4951" y="7125"/>
                    <a:pt x="5380" y="6160"/>
                    <a:pt x="5053" y="5309"/>
                  </a:cubicBezTo>
                  <a:lnTo>
                    <a:pt x="3424" y="1064"/>
                  </a:lnTo>
                  <a:cubicBezTo>
                    <a:pt x="3171" y="406"/>
                    <a:pt x="2538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1"/>
            <p:cNvSpPr/>
            <p:nvPr/>
          </p:nvSpPr>
          <p:spPr>
            <a:xfrm>
              <a:off x="3086438" y="2270469"/>
              <a:ext cx="147076" cy="206672"/>
            </a:xfrm>
            <a:custGeom>
              <a:avLst/>
              <a:gdLst/>
              <a:ahLst/>
              <a:cxnLst/>
              <a:rect l="l" t="t" r="r" b="b"/>
              <a:pathLst>
                <a:path w="5380" h="7560" extrusionOk="0">
                  <a:moveTo>
                    <a:pt x="1869" y="0"/>
                  </a:moveTo>
                  <a:cubicBezTo>
                    <a:pt x="1673" y="0"/>
                    <a:pt x="1474" y="35"/>
                    <a:pt x="1281" y="109"/>
                  </a:cubicBezTo>
                  <a:cubicBezTo>
                    <a:pt x="429" y="436"/>
                    <a:pt x="1" y="1400"/>
                    <a:pt x="326" y="2252"/>
                  </a:cubicBezTo>
                  <a:lnTo>
                    <a:pt x="1957" y="6497"/>
                  </a:lnTo>
                  <a:cubicBezTo>
                    <a:pt x="2209" y="7154"/>
                    <a:pt x="2842" y="7559"/>
                    <a:pt x="3509" y="7559"/>
                  </a:cubicBezTo>
                  <a:cubicBezTo>
                    <a:pt x="3705" y="7559"/>
                    <a:pt x="3905" y="7524"/>
                    <a:pt x="4098" y="7450"/>
                  </a:cubicBezTo>
                  <a:cubicBezTo>
                    <a:pt x="4949" y="7124"/>
                    <a:pt x="5379" y="6159"/>
                    <a:pt x="5052" y="5308"/>
                  </a:cubicBezTo>
                  <a:lnTo>
                    <a:pt x="3423" y="1064"/>
                  </a:lnTo>
                  <a:cubicBezTo>
                    <a:pt x="3171" y="406"/>
                    <a:pt x="2537" y="0"/>
                    <a:pt x="1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1"/>
            <p:cNvSpPr/>
            <p:nvPr/>
          </p:nvSpPr>
          <p:spPr>
            <a:xfrm>
              <a:off x="2992012" y="2443847"/>
              <a:ext cx="218563" cy="135211"/>
            </a:xfrm>
            <a:custGeom>
              <a:avLst/>
              <a:gdLst/>
              <a:ahLst/>
              <a:cxnLst/>
              <a:rect l="l" t="t" r="r" b="b"/>
              <a:pathLst>
                <a:path w="7995" h="4946" extrusionOk="0">
                  <a:moveTo>
                    <a:pt x="6117" y="1"/>
                  </a:moveTo>
                  <a:cubicBezTo>
                    <a:pt x="5920" y="1"/>
                    <a:pt x="5720" y="36"/>
                    <a:pt x="5526" y="110"/>
                  </a:cubicBezTo>
                  <a:lnTo>
                    <a:pt x="1281" y="1740"/>
                  </a:lnTo>
                  <a:cubicBezTo>
                    <a:pt x="430" y="2067"/>
                    <a:pt x="1" y="3031"/>
                    <a:pt x="328" y="3882"/>
                  </a:cubicBezTo>
                  <a:cubicBezTo>
                    <a:pt x="580" y="4540"/>
                    <a:pt x="1212" y="4945"/>
                    <a:pt x="1879" y="4945"/>
                  </a:cubicBezTo>
                  <a:cubicBezTo>
                    <a:pt x="2075" y="4945"/>
                    <a:pt x="2275" y="4910"/>
                    <a:pt x="2469" y="4836"/>
                  </a:cubicBezTo>
                  <a:lnTo>
                    <a:pt x="6714" y="3206"/>
                  </a:lnTo>
                  <a:cubicBezTo>
                    <a:pt x="7566" y="2879"/>
                    <a:pt x="7994" y="1915"/>
                    <a:pt x="7669" y="1064"/>
                  </a:cubicBezTo>
                  <a:cubicBezTo>
                    <a:pt x="7416" y="406"/>
                    <a:pt x="6784" y="1"/>
                    <a:pt x="6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1"/>
            <p:cNvSpPr/>
            <p:nvPr/>
          </p:nvSpPr>
          <p:spPr>
            <a:xfrm>
              <a:off x="3192701" y="2366808"/>
              <a:ext cx="218563" cy="135211"/>
            </a:xfrm>
            <a:custGeom>
              <a:avLst/>
              <a:gdLst/>
              <a:ahLst/>
              <a:cxnLst/>
              <a:rect l="l" t="t" r="r" b="b"/>
              <a:pathLst>
                <a:path w="7995" h="4946" extrusionOk="0">
                  <a:moveTo>
                    <a:pt x="6115" y="1"/>
                  </a:moveTo>
                  <a:cubicBezTo>
                    <a:pt x="5919" y="1"/>
                    <a:pt x="5720" y="36"/>
                    <a:pt x="5526" y="110"/>
                  </a:cubicBezTo>
                  <a:lnTo>
                    <a:pt x="1281" y="1740"/>
                  </a:lnTo>
                  <a:cubicBezTo>
                    <a:pt x="430" y="2066"/>
                    <a:pt x="1" y="3030"/>
                    <a:pt x="328" y="3882"/>
                  </a:cubicBezTo>
                  <a:cubicBezTo>
                    <a:pt x="580" y="4540"/>
                    <a:pt x="1213" y="4945"/>
                    <a:pt x="1880" y="4945"/>
                  </a:cubicBezTo>
                  <a:cubicBezTo>
                    <a:pt x="2077" y="4945"/>
                    <a:pt x="2276" y="4910"/>
                    <a:pt x="2469" y="4836"/>
                  </a:cubicBezTo>
                  <a:lnTo>
                    <a:pt x="6715" y="3206"/>
                  </a:lnTo>
                  <a:cubicBezTo>
                    <a:pt x="7566" y="2879"/>
                    <a:pt x="7995" y="1916"/>
                    <a:pt x="7669" y="1064"/>
                  </a:cubicBezTo>
                  <a:cubicBezTo>
                    <a:pt x="7416" y="406"/>
                    <a:pt x="6783" y="1"/>
                    <a:pt x="6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1"/>
            <p:cNvSpPr/>
            <p:nvPr/>
          </p:nvSpPr>
          <p:spPr>
            <a:xfrm>
              <a:off x="3079494" y="2468314"/>
              <a:ext cx="153746" cy="204211"/>
            </a:xfrm>
            <a:custGeom>
              <a:avLst/>
              <a:gdLst/>
              <a:ahLst/>
              <a:cxnLst/>
              <a:rect l="l" t="t" r="r" b="b"/>
              <a:pathLst>
                <a:path w="5624" h="7470" extrusionOk="0">
                  <a:moveTo>
                    <a:pt x="3742" y="1"/>
                  </a:moveTo>
                  <a:cubicBezTo>
                    <a:pt x="3106" y="1"/>
                    <a:pt x="2496" y="369"/>
                    <a:pt x="2222" y="984"/>
                  </a:cubicBezTo>
                  <a:lnTo>
                    <a:pt x="373" y="5137"/>
                  </a:lnTo>
                  <a:cubicBezTo>
                    <a:pt x="1" y="5971"/>
                    <a:pt x="380" y="6956"/>
                    <a:pt x="1213" y="7327"/>
                  </a:cubicBezTo>
                  <a:cubicBezTo>
                    <a:pt x="1430" y="7424"/>
                    <a:pt x="1658" y="7469"/>
                    <a:pt x="1883" y="7469"/>
                  </a:cubicBezTo>
                  <a:cubicBezTo>
                    <a:pt x="2519" y="7469"/>
                    <a:pt x="3129" y="7102"/>
                    <a:pt x="3403" y="6487"/>
                  </a:cubicBezTo>
                  <a:lnTo>
                    <a:pt x="5252" y="2332"/>
                  </a:lnTo>
                  <a:cubicBezTo>
                    <a:pt x="5623" y="1500"/>
                    <a:pt x="5244" y="514"/>
                    <a:pt x="4412" y="144"/>
                  </a:cubicBezTo>
                  <a:cubicBezTo>
                    <a:pt x="4194" y="47"/>
                    <a:pt x="3967" y="1"/>
                    <a:pt x="3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1"/>
            <p:cNvSpPr/>
            <p:nvPr/>
          </p:nvSpPr>
          <p:spPr>
            <a:xfrm>
              <a:off x="3166948" y="2271945"/>
              <a:ext cx="153719" cy="204211"/>
            </a:xfrm>
            <a:custGeom>
              <a:avLst/>
              <a:gdLst/>
              <a:ahLst/>
              <a:cxnLst/>
              <a:rect l="l" t="t" r="r" b="b"/>
              <a:pathLst>
                <a:path w="5623" h="7470" extrusionOk="0">
                  <a:moveTo>
                    <a:pt x="3741" y="1"/>
                  </a:moveTo>
                  <a:cubicBezTo>
                    <a:pt x="3105" y="1"/>
                    <a:pt x="2495" y="368"/>
                    <a:pt x="2222" y="984"/>
                  </a:cubicBezTo>
                  <a:lnTo>
                    <a:pt x="373" y="5138"/>
                  </a:lnTo>
                  <a:cubicBezTo>
                    <a:pt x="1" y="5971"/>
                    <a:pt x="380" y="6956"/>
                    <a:pt x="1213" y="7327"/>
                  </a:cubicBezTo>
                  <a:cubicBezTo>
                    <a:pt x="1430" y="7423"/>
                    <a:pt x="1657" y="7469"/>
                    <a:pt x="1882" y="7469"/>
                  </a:cubicBezTo>
                  <a:cubicBezTo>
                    <a:pt x="2518" y="7469"/>
                    <a:pt x="3128" y="7102"/>
                    <a:pt x="3402" y="6487"/>
                  </a:cubicBezTo>
                  <a:lnTo>
                    <a:pt x="5252" y="2333"/>
                  </a:lnTo>
                  <a:cubicBezTo>
                    <a:pt x="5622" y="1499"/>
                    <a:pt x="5244" y="515"/>
                    <a:pt x="4410" y="143"/>
                  </a:cubicBezTo>
                  <a:cubicBezTo>
                    <a:pt x="4193" y="46"/>
                    <a:pt x="3965" y="1"/>
                    <a:pt x="3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1"/>
            <p:cNvSpPr/>
            <p:nvPr/>
          </p:nvSpPr>
          <p:spPr>
            <a:xfrm>
              <a:off x="2996687" y="2359290"/>
              <a:ext cx="216677" cy="141198"/>
            </a:xfrm>
            <a:custGeom>
              <a:avLst/>
              <a:gdLst/>
              <a:ahLst/>
              <a:cxnLst/>
              <a:rect l="l" t="t" r="r" b="b"/>
              <a:pathLst>
                <a:path w="7926" h="5165" extrusionOk="0">
                  <a:moveTo>
                    <a:pt x="1890" y="1"/>
                  </a:moveTo>
                  <a:cubicBezTo>
                    <a:pt x="1254" y="1"/>
                    <a:pt x="645" y="368"/>
                    <a:pt x="370" y="984"/>
                  </a:cubicBezTo>
                  <a:cubicBezTo>
                    <a:pt x="0" y="1818"/>
                    <a:pt x="378" y="2802"/>
                    <a:pt x="1211" y="3174"/>
                  </a:cubicBezTo>
                  <a:lnTo>
                    <a:pt x="5365" y="5022"/>
                  </a:lnTo>
                  <a:cubicBezTo>
                    <a:pt x="5583" y="5119"/>
                    <a:pt x="5810" y="5164"/>
                    <a:pt x="6035" y="5164"/>
                  </a:cubicBezTo>
                  <a:cubicBezTo>
                    <a:pt x="6670" y="5164"/>
                    <a:pt x="7280" y="4797"/>
                    <a:pt x="7554" y="4182"/>
                  </a:cubicBezTo>
                  <a:cubicBezTo>
                    <a:pt x="7925" y="3349"/>
                    <a:pt x="7546" y="2363"/>
                    <a:pt x="6714" y="1992"/>
                  </a:cubicBezTo>
                  <a:lnTo>
                    <a:pt x="2560" y="144"/>
                  </a:lnTo>
                  <a:cubicBezTo>
                    <a:pt x="2343" y="47"/>
                    <a:pt x="2115" y="1"/>
                    <a:pt x="1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1"/>
            <p:cNvSpPr/>
            <p:nvPr/>
          </p:nvSpPr>
          <p:spPr>
            <a:xfrm>
              <a:off x="3193056" y="2446717"/>
              <a:ext cx="216677" cy="141226"/>
            </a:xfrm>
            <a:custGeom>
              <a:avLst/>
              <a:gdLst/>
              <a:ahLst/>
              <a:cxnLst/>
              <a:rect l="l" t="t" r="r" b="b"/>
              <a:pathLst>
                <a:path w="7926" h="5166" extrusionOk="0">
                  <a:moveTo>
                    <a:pt x="1891" y="1"/>
                  </a:moveTo>
                  <a:cubicBezTo>
                    <a:pt x="1255" y="1"/>
                    <a:pt x="646" y="368"/>
                    <a:pt x="372" y="984"/>
                  </a:cubicBezTo>
                  <a:cubicBezTo>
                    <a:pt x="0" y="1817"/>
                    <a:pt x="378" y="2802"/>
                    <a:pt x="1212" y="3173"/>
                  </a:cubicBezTo>
                  <a:lnTo>
                    <a:pt x="5366" y="5023"/>
                  </a:lnTo>
                  <a:cubicBezTo>
                    <a:pt x="5583" y="5120"/>
                    <a:pt x="5811" y="5165"/>
                    <a:pt x="6036" y="5165"/>
                  </a:cubicBezTo>
                  <a:cubicBezTo>
                    <a:pt x="6671" y="5165"/>
                    <a:pt x="7281" y="4798"/>
                    <a:pt x="7555" y="4182"/>
                  </a:cubicBezTo>
                  <a:cubicBezTo>
                    <a:pt x="7926" y="3350"/>
                    <a:pt x="7548" y="2364"/>
                    <a:pt x="6714" y="1993"/>
                  </a:cubicBezTo>
                  <a:lnTo>
                    <a:pt x="2561" y="143"/>
                  </a:lnTo>
                  <a:cubicBezTo>
                    <a:pt x="2343" y="46"/>
                    <a:pt x="2115" y="1"/>
                    <a:pt x="1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1"/>
            <p:cNvSpPr/>
            <p:nvPr/>
          </p:nvSpPr>
          <p:spPr>
            <a:xfrm>
              <a:off x="3129823" y="2404507"/>
              <a:ext cx="136852" cy="136852"/>
            </a:xfrm>
            <a:custGeom>
              <a:avLst/>
              <a:gdLst/>
              <a:ahLst/>
              <a:cxnLst/>
              <a:rect l="l" t="t" r="r" b="b"/>
              <a:pathLst>
                <a:path w="5006" h="5006" extrusionOk="0">
                  <a:moveTo>
                    <a:pt x="2504" y="1"/>
                  </a:moveTo>
                  <a:cubicBezTo>
                    <a:pt x="1122" y="1"/>
                    <a:pt x="1" y="1121"/>
                    <a:pt x="1" y="2503"/>
                  </a:cubicBezTo>
                  <a:cubicBezTo>
                    <a:pt x="1" y="3885"/>
                    <a:pt x="1122" y="5006"/>
                    <a:pt x="2504" y="5006"/>
                  </a:cubicBezTo>
                  <a:cubicBezTo>
                    <a:pt x="3886" y="5006"/>
                    <a:pt x="5005" y="3885"/>
                    <a:pt x="5005" y="2503"/>
                  </a:cubicBezTo>
                  <a:cubicBezTo>
                    <a:pt x="5005" y="1121"/>
                    <a:pt x="3886" y="1"/>
                    <a:pt x="25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71"/>
          <p:cNvGrpSpPr/>
          <p:nvPr/>
        </p:nvGrpSpPr>
        <p:grpSpPr>
          <a:xfrm>
            <a:off x="4142697" y="1714113"/>
            <a:ext cx="444679" cy="247186"/>
            <a:chOff x="4142697" y="1714113"/>
            <a:chExt cx="444679" cy="247186"/>
          </a:xfrm>
        </p:grpSpPr>
        <p:sp>
          <p:nvSpPr>
            <p:cNvPr id="1204" name="Google Shape;1204;p71"/>
            <p:cNvSpPr/>
            <p:nvPr/>
          </p:nvSpPr>
          <p:spPr>
            <a:xfrm>
              <a:off x="4195732" y="1806078"/>
              <a:ext cx="338602" cy="65501"/>
            </a:xfrm>
            <a:custGeom>
              <a:avLst/>
              <a:gdLst/>
              <a:ahLst/>
              <a:cxnLst/>
              <a:rect l="l" t="t" r="r" b="b"/>
              <a:pathLst>
                <a:path w="12386" h="2396" extrusionOk="0">
                  <a:moveTo>
                    <a:pt x="1197" y="0"/>
                  </a:moveTo>
                  <a:cubicBezTo>
                    <a:pt x="538" y="3"/>
                    <a:pt x="3" y="537"/>
                    <a:pt x="1" y="1197"/>
                  </a:cubicBezTo>
                  <a:cubicBezTo>
                    <a:pt x="3" y="1858"/>
                    <a:pt x="538" y="2393"/>
                    <a:pt x="1197" y="2395"/>
                  </a:cubicBezTo>
                  <a:lnTo>
                    <a:pt x="11188" y="2395"/>
                  </a:lnTo>
                  <a:cubicBezTo>
                    <a:pt x="11848" y="2393"/>
                    <a:pt x="12384" y="1858"/>
                    <a:pt x="12385" y="1197"/>
                  </a:cubicBezTo>
                  <a:cubicBezTo>
                    <a:pt x="12384" y="537"/>
                    <a:pt x="11848" y="3"/>
                    <a:pt x="11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1"/>
            <p:cNvSpPr/>
            <p:nvPr/>
          </p:nvSpPr>
          <p:spPr>
            <a:xfrm>
              <a:off x="4188980" y="1714113"/>
              <a:ext cx="59842" cy="247186"/>
            </a:xfrm>
            <a:custGeom>
              <a:avLst/>
              <a:gdLst/>
              <a:ahLst/>
              <a:cxnLst/>
              <a:rect l="l" t="t" r="r" b="b"/>
              <a:pathLst>
                <a:path w="2189" h="9042" extrusionOk="0">
                  <a:moveTo>
                    <a:pt x="1094" y="0"/>
                  </a:moveTo>
                  <a:cubicBezTo>
                    <a:pt x="490" y="1"/>
                    <a:pt x="2" y="491"/>
                    <a:pt x="0" y="1094"/>
                  </a:cubicBezTo>
                  <a:lnTo>
                    <a:pt x="0" y="7947"/>
                  </a:lnTo>
                  <a:cubicBezTo>
                    <a:pt x="2" y="8551"/>
                    <a:pt x="490" y="9039"/>
                    <a:pt x="1094" y="9041"/>
                  </a:cubicBezTo>
                  <a:cubicBezTo>
                    <a:pt x="1698" y="9039"/>
                    <a:pt x="2186" y="8551"/>
                    <a:pt x="2189" y="7947"/>
                  </a:cubicBezTo>
                  <a:lnTo>
                    <a:pt x="2189" y="1094"/>
                  </a:lnTo>
                  <a:cubicBezTo>
                    <a:pt x="2186" y="491"/>
                    <a:pt x="1698" y="1"/>
                    <a:pt x="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1"/>
            <p:cNvSpPr/>
            <p:nvPr/>
          </p:nvSpPr>
          <p:spPr>
            <a:xfrm>
              <a:off x="4142697" y="1751348"/>
              <a:ext cx="46310" cy="174960"/>
            </a:xfrm>
            <a:custGeom>
              <a:avLst/>
              <a:gdLst/>
              <a:ahLst/>
              <a:cxnLst/>
              <a:rect l="l" t="t" r="r" b="b"/>
              <a:pathLst>
                <a:path w="1694" h="6400" extrusionOk="0">
                  <a:moveTo>
                    <a:pt x="847" y="0"/>
                  </a:moveTo>
                  <a:cubicBezTo>
                    <a:pt x="380" y="1"/>
                    <a:pt x="2" y="379"/>
                    <a:pt x="1" y="847"/>
                  </a:cubicBezTo>
                  <a:lnTo>
                    <a:pt x="1" y="5553"/>
                  </a:lnTo>
                  <a:cubicBezTo>
                    <a:pt x="2" y="6019"/>
                    <a:pt x="380" y="6398"/>
                    <a:pt x="847" y="6399"/>
                  </a:cubicBezTo>
                  <a:cubicBezTo>
                    <a:pt x="1313" y="6398"/>
                    <a:pt x="1691" y="6020"/>
                    <a:pt x="1693" y="5553"/>
                  </a:cubicBezTo>
                  <a:lnTo>
                    <a:pt x="1693" y="847"/>
                  </a:lnTo>
                  <a:cubicBezTo>
                    <a:pt x="1692" y="379"/>
                    <a:pt x="1313" y="1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1"/>
            <p:cNvSpPr/>
            <p:nvPr/>
          </p:nvSpPr>
          <p:spPr>
            <a:xfrm>
              <a:off x="4481278" y="1714113"/>
              <a:ext cx="59814" cy="247186"/>
            </a:xfrm>
            <a:custGeom>
              <a:avLst/>
              <a:gdLst/>
              <a:ahLst/>
              <a:cxnLst/>
              <a:rect l="l" t="t" r="r" b="b"/>
              <a:pathLst>
                <a:path w="2188" h="9042" extrusionOk="0">
                  <a:moveTo>
                    <a:pt x="1094" y="0"/>
                  </a:moveTo>
                  <a:cubicBezTo>
                    <a:pt x="491" y="1"/>
                    <a:pt x="1" y="491"/>
                    <a:pt x="0" y="1094"/>
                  </a:cubicBezTo>
                  <a:lnTo>
                    <a:pt x="0" y="7947"/>
                  </a:lnTo>
                  <a:cubicBezTo>
                    <a:pt x="1" y="8551"/>
                    <a:pt x="491" y="9039"/>
                    <a:pt x="1094" y="9041"/>
                  </a:cubicBezTo>
                  <a:cubicBezTo>
                    <a:pt x="1698" y="9039"/>
                    <a:pt x="2186" y="8551"/>
                    <a:pt x="2187" y="7947"/>
                  </a:cubicBezTo>
                  <a:lnTo>
                    <a:pt x="2187" y="1094"/>
                  </a:lnTo>
                  <a:cubicBezTo>
                    <a:pt x="2186" y="491"/>
                    <a:pt x="1698" y="1"/>
                    <a:pt x="1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1"/>
            <p:cNvSpPr/>
            <p:nvPr/>
          </p:nvSpPr>
          <p:spPr>
            <a:xfrm>
              <a:off x="4541066" y="1749106"/>
              <a:ext cx="46310" cy="174933"/>
            </a:xfrm>
            <a:custGeom>
              <a:avLst/>
              <a:gdLst/>
              <a:ahLst/>
              <a:cxnLst/>
              <a:rect l="l" t="t" r="r" b="b"/>
              <a:pathLst>
                <a:path w="1694" h="6399" extrusionOk="0">
                  <a:moveTo>
                    <a:pt x="847" y="0"/>
                  </a:moveTo>
                  <a:cubicBezTo>
                    <a:pt x="381" y="1"/>
                    <a:pt x="2" y="379"/>
                    <a:pt x="0" y="847"/>
                  </a:cubicBezTo>
                  <a:lnTo>
                    <a:pt x="0" y="5552"/>
                  </a:lnTo>
                  <a:cubicBezTo>
                    <a:pt x="2" y="6019"/>
                    <a:pt x="381" y="6397"/>
                    <a:pt x="847" y="6398"/>
                  </a:cubicBezTo>
                  <a:cubicBezTo>
                    <a:pt x="1314" y="6397"/>
                    <a:pt x="1692" y="6019"/>
                    <a:pt x="1693" y="5552"/>
                  </a:cubicBezTo>
                  <a:lnTo>
                    <a:pt x="1693" y="847"/>
                  </a:lnTo>
                  <a:cubicBezTo>
                    <a:pt x="1692" y="379"/>
                    <a:pt x="1314" y="1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71"/>
          <p:cNvGrpSpPr/>
          <p:nvPr/>
        </p:nvGrpSpPr>
        <p:grpSpPr>
          <a:xfrm>
            <a:off x="4220091" y="2263252"/>
            <a:ext cx="289860" cy="419386"/>
            <a:chOff x="4220091" y="2263252"/>
            <a:chExt cx="289860" cy="419386"/>
          </a:xfrm>
        </p:grpSpPr>
        <p:sp>
          <p:nvSpPr>
            <p:cNvPr id="1210" name="Google Shape;1210;p71"/>
            <p:cNvSpPr/>
            <p:nvPr/>
          </p:nvSpPr>
          <p:spPr>
            <a:xfrm>
              <a:off x="4232092" y="2359236"/>
              <a:ext cx="265885" cy="323403"/>
            </a:xfrm>
            <a:custGeom>
              <a:avLst/>
              <a:gdLst/>
              <a:ahLst/>
              <a:cxnLst/>
              <a:rect l="l" t="t" r="r" b="b"/>
              <a:pathLst>
                <a:path w="9726" h="11830" extrusionOk="0">
                  <a:moveTo>
                    <a:pt x="0" y="0"/>
                  </a:moveTo>
                  <a:lnTo>
                    <a:pt x="2154" y="11829"/>
                  </a:lnTo>
                  <a:lnTo>
                    <a:pt x="7572" y="11829"/>
                  </a:lnTo>
                  <a:lnTo>
                    <a:pt x="9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1"/>
            <p:cNvSpPr/>
            <p:nvPr/>
          </p:nvSpPr>
          <p:spPr>
            <a:xfrm>
              <a:off x="4220091" y="2320744"/>
              <a:ext cx="289860" cy="58694"/>
            </a:xfrm>
            <a:custGeom>
              <a:avLst/>
              <a:gdLst/>
              <a:ahLst/>
              <a:cxnLst/>
              <a:rect l="l" t="t" r="r" b="b"/>
              <a:pathLst>
                <a:path w="10603" h="2147" extrusionOk="0">
                  <a:moveTo>
                    <a:pt x="431" y="0"/>
                  </a:moveTo>
                  <a:cubicBezTo>
                    <a:pt x="192" y="0"/>
                    <a:pt x="1" y="192"/>
                    <a:pt x="1" y="429"/>
                  </a:cubicBezTo>
                  <a:lnTo>
                    <a:pt x="1" y="1718"/>
                  </a:lnTo>
                  <a:cubicBezTo>
                    <a:pt x="1" y="1955"/>
                    <a:pt x="192" y="2146"/>
                    <a:pt x="431" y="2146"/>
                  </a:cubicBezTo>
                  <a:lnTo>
                    <a:pt x="10173" y="2146"/>
                  </a:lnTo>
                  <a:cubicBezTo>
                    <a:pt x="10412" y="2146"/>
                    <a:pt x="10603" y="1955"/>
                    <a:pt x="10603" y="1718"/>
                  </a:cubicBezTo>
                  <a:lnTo>
                    <a:pt x="10603" y="429"/>
                  </a:lnTo>
                  <a:cubicBezTo>
                    <a:pt x="10603" y="192"/>
                    <a:pt x="10412" y="0"/>
                    <a:pt x="10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1"/>
            <p:cNvSpPr/>
            <p:nvPr/>
          </p:nvSpPr>
          <p:spPr>
            <a:xfrm>
              <a:off x="4249452" y="2263252"/>
              <a:ext cx="231166" cy="57518"/>
            </a:xfrm>
            <a:custGeom>
              <a:avLst/>
              <a:gdLst/>
              <a:ahLst/>
              <a:cxnLst/>
              <a:rect l="l" t="t" r="r" b="b"/>
              <a:pathLst>
                <a:path w="8456" h="2104" extrusionOk="0">
                  <a:moveTo>
                    <a:pt x="1078" y="0"/>
                  </a:moveTo>
                  <a:lnTo>
                    <a:pt x="1" y="2103"/>
                  </a:lnTo>
                  <a:lnTo>
                    <a:pt x="8455" y="2103"/>
                  </a:lnTo>
                  <a:lnTo>
                    <a:pt x="73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1"/>
            <p:cNvSpPr/>
            <p:nvPr/>
          </p:nvSpPr>
          <p:spPr>
            <a:xfrm>
              <a:off x="4246526" y="2465635"/>
              <a:ext cx="237043" cy="120996"/>
            </a:xfrm>
            <a:custGeom>
              <a:avLst/>
              <a:gdLst/>
              <a:ahLst/>
              <a:cxnLst/>
              <a:rect l="l" t="t" r="r" b="b"/>
              <a:pathLst>
                <a:path w="8671" h="4426" extrusionOk="0">
                  <a:moveTo>
                    <a:pt x="1" y="1"/>
                  </a:moveTo>
                  <a:lnTo>
                    <a:pt x="769" y="4425"/>
                  </a:lnTo>
                  <a:lnTo>
                    <a:pt x="7953" y="4425"/>
                  </a:lnTo>
                  <a:lnTo>
                    <a:pt x="86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71"/>
          <p:cNvGrpSpPr/>
          <p:nvPr/>
        </p:nvGrpSpPr>
        <p:grpSpPr>
          <a:xfrm>
            <a:off x="2339700" y="1695578"/>
            <a:ext cx="428871" cy="283408"/>
            <a:chOff x="2339700" y="1695578"/>
            <a:chExt cx="428871" cy="283408"/>
          </a:xfrm>
        </p:grpSpPr>
        <p:sp>
          <p:nvSpPr>
            <p:cNvPr id="1215" name="Google Shape;1215;p71"/>
            <p:cNvSpPr/>
            <p:nvPr/>
          </p:nvSpPr>
          <p:spPr>
            <a:xfrm>
              <a:off x="2339700" y="1695578"/>
              <a:ext cx="428871" cy="283408"/>
            </a:xfrm>
            <a:custGeom>
              <a:avLst/>
              <a:gdLst/>
              <a:ahLst/>
              <a:cxnLst/>
              <a:rect l="l" t="t" r="r" b="b"/>
              <a:pathLst>
                <a:path w="15688" h="10367" extrusionOk="0">
                  <a:moveTo>
                    <a:pt x="0" y="1"/>
                  </a:moveTo>
                  <a:lnTo>
                    <a:pt x="0" y="10367"/>
                  </a:lnTo>
                  <a:lnTo>
                    <a:pt x="15688" y="10367"/>
                  </a:lnTo>
                  <a:lnTo>
                    <a:pt x="15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1"/>
            <p:cNvSpPr/>
            <p:nvPr/>
          </p:nvSpPr>
          <p:spPr>
            <a:xfrm>
              <a:off x="2339700" y="1695633"/>
              <a:ext cx="428871" cy="166021"/>
            </a:xfrm>
            <a:custGeom>
              <a:avLst/>
              <a:gdLst/>
              <a:ahLst/>
              <a:cxnLst/>
              <a:rect l="l" t="t" r="r" b="b"/>
              <a:pathLst>
                <a:path w="15688" h="6073" extrusionOk="0">
                  <a:moveTo>
                    <a:pt x="0" y="0"/>
                  </a:moveTo>
                  <a:lnTo>
                    <a:pt x="7843" y="6072"/>
                  </a:lnTo>
                  <a:lnTo>
                    <a:pt x="156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71"/>
          <p:cNvGrpSpPr/>
          <p:nvPr/>
        </p:nvGrpSpPr>
        <p:grpSpPr>
          <a:xfrm>
            <a:off x="2362554" y="2253055"/>
            <a:ext cx="383135" cy="439752"/>
            <a:chOff x="2362554" y="2253055"/>
            <a:chExt cx="383135" cy="439752"/>
          </a:xfrm>
        </p:grpSpPr>
        <p:sp>
          <p:nvSpPr>
            <p:cNvPr id="1218" name="Google Shape;1218;p71"/>
            <p:cNvSpPr/>
            <p:nvPr/>
          </p:nvSpPr>
          <p:spPr>
            <a:xfrm>
              <a:off x="2370400" y="2325391"/>
              <a:ext cx="367443" cy="367416"/>
            </a:xfrm>
            <a:custGeom>
              <a:avLst/>
              <a:gdLst/>
              <a:ahLst/>
              <a:cxnLst/>
              <a:rect l="l" t="t" r="r" b="b"/>
              <a:pathLst>
                <a:path w="13441" h="13440" extrusionOk="0">
                  <a:moveTo>
                    <a:pt x="1" y="0"/>
                  </a:moveTo>
                  <a:lnTo>
                    <a:pt x="1" y="13440"/>
                  </a:lnTo>
                  <a:lnTo>
                    <a:pt x="13440" y="13440"/>
                  </a:lnTo>
                  <a:lnTo>
                    <a:pt x="13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1"/>
            <p:cNvSpPr/>
            <p:nvPr/>
          </p:nvSpPr>
          <p:spPr>
            <a:xfrm>
              <a:off x="2362554" y="2323860"/>
              <a:ext cx="383135" cy="74057"/>
            </a:xfrm>
            <a:custGeom>
              <a:avLst/>
              <a:gdLst/>
              <a:ahLst/>
              <a:cxnLst/>
              <a:rect l="l" t="t" r="r" b="b"/>
              <a:pathLst>
                <a:path w="14015" h="2709" extrusionOk="0">
                  <a:moveTo>
                    <a:pt x="1" y="1"/>
                  </a:moveTo>
                  <a:lnTo>
                    <a:pt x="1" y="2709"/>
                  </a:lnTo>
                  <a:lnTo>
                    <a:pt x="14014" y="2709"/>
                  </a:lnTo>
                  <a:lnTo>
                    <a:pt x="140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1"/>
            <p:cNvSpPr/>
            <p:nvPr/>
          </p:nvSpPr>
          <p:spPr>
            <a:xfrm>
              <a:off x="2418297" y="2253055"/>
              <a:ext cx="271680" cy="70831"/>
            </a:xfrm>
            <a:custGeom>
              <a:avLst/>
              <a:gdLst/>
              <a:ahLst/>
              <a:cxnLst/>
              <a:rect l="l" t="t" r="r" b="b"/>
              <a:pathLst>
                <a:path w="9938" h="2591" extrusionOk="0">
                  <a:moveTo>
                    <a:pt x="2000" y="0"/>
                  </a:moveTo>
                  <a:cubicBezTo>
                    <a:pt x="690" y="0"/>
                    <a:pt x="0" y="1399"/>
                    <a:pt x="117" y="2373"/>
                  </a:cubicBezTo>
                  <a:cubicBezTo>
                    <a:pt x="127" y="2455"/>
                    <a:pt x="158" y="2518"/>
                    <a:pt x="177" y="2591"/>
                  </a:cubicBezTo>
                  <a:lnTo>
                    <a:pt x="9759" y="2591"/>
                  </a:lnTo>
                  <a:cubicBezTo>
                    <a:pt x="9781" y="2518"/>
                    <a:pt x="9810" y="2454"/>
                    <a:pt x="9820" y="2373"/>
                  </a:cubicBezTo>
                  <a:cubicBezTo>
                    <a:pt x="9937" y="1399"/>
                    <a:pt x="9247" y="0"/>
                    <a:pt x="7938" y="0"/>
                  </a:cubicBezTo>
                  <a:cubicBezTo>
                    <a:pt x="7509" y="0"/>
                    <a:pt x="7015" y="150"/>
                    <a:pt x="6461" y="513"/>
                  </a:cubicBezTo>
                  <a:cubicBezTo>
                    <a:pt x="5846" y="915"/>
                    <a:pt x="5357" y="1457"/>
                    <a:pt x="4968" y="2030"/>
                  </a:cubicBezTo>
                  <a:cubicBezTo>
                    <a:pt x="4579" y="1457"/>
                    <a:pt x="4092" y="915"/>
                    <a:pt x="3476" y="513"/>
                  </a:cubicBezTo>
                  <a:cubicBezTo>
                    <a:pt x="2922" y="150"/>
                    <a:pt x="2428" y="0"/>
                    <a:pt x="2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1"/>
            <p:cNvSpPr/>
            <p:nvPr/>
          </p:nvSpPr>
          <p:spPr>
            <a:xfrm>
              <a:off x="2546512" y="2298108"/>
              <a:ext cx="15282" cy="25779"/>
            </a:xfrm>
            <a:custGeom>
              <a:avLst/>
              <a:gdLst/>
              <a:ahLst/>
              <a:cxnLst/>
              <a:rect l="l" t="t" r="r" b="b"/>
              <a:pathLst>
                <a:path w="559" h="943" extrusionOk="0">
                  <a:moveTo>
                    <a:pt x="0" y="0"/>
                  </a:moveTo>
                  <a:lnTo>
                    <a:pt x="0" y="943"/>
                  </a:lnTo>
                  <a:lnTo>
                    <a:pt x="558" y="943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CB5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1"/>
            <p:cNvSpPr/>
            <p:nvPr/>
          </p:nvSpPr>
          <p:spPr>
            <a:xfrm>
              <a:off x="2534264" y="2323860"/>
              <a:ext cx="39721" cy="368947"/>
            </a:xfrm>
            <a:custGeom>
              <a:avLst/>
              <a:gdLst/>
              <a:ahLst/>
              <a:cxnLst/>
              <a:rect l="l" t="t" r="r" b="b"/>
              <a:pathLst>
                <a:path w="1453" h="13496" extrusionOk="0">
                  <a:moveTo>
                    <a:pt x="1" y="1"/>
                  </a:moveTo>
                  <a:lnTo>
                    <a:pt x="1" y="13496"/>
                  </a:lnTo>
                  <a:lnTo>
                    <a:pt x="1452" y="13496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71"/>
          <p:cNvGrpSpPr/>
          <p:nvPr/>
        </p:nvGrpSpPr>
        <p:grpSpPr>
          <a:xfrm>
            <a:off x="1654008" y="1671247"/>
            <a:ext cx="400256" cy="332866"/>
            <a:chOff x="1654008" y="1671247"/>
            <a:chExt cx="400256" cy="332866"/>
          </a:xfrm>
        </p:grpSpPr>
        <p:sp>
          <p:nvSpPr>
            <p:cNvPr id="1224" name="Google Shape;1224;p71"/>
            <p:cNvSpPr/>
            <p:nvPr/>
          </p:nvSpPr>
          <p:spPr>
            <a:xfrm>
              <a:off x="1818528" y="1872291"/>
              <a:ext cx="86359" cy="8635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581" y="1"/>
                  </a:moveTo>
                  <a:cubicBezTo>
                    <a:pt x="708" y="1"/>
                    <a:pt x="1" y="708"/>
                    <a:pt x="1" y="1580"/>
                  </a:cubicBezTo>
                  <a:cubicBezTo>
                    <a:pt x="1" y="2451"/>
                    <a:pt x="708" y="3158"/>
                    <a:pt x="1581" y="3158"/>
                  </a:cubicBezTo>
                  <a:cubicBezTo>
                    <a:pt x="2452" y="3158"/>
                    <a:pt x="3159" y="2451"/>
                    <a:pt x="3159" y="1580"/>
                  </a:cubicBezTo>
                  <a:cubicBezTo>
                    <a:pt x="3159" y="708"/>
                    <a:pt x="2452" y="1"/>
                    <a:pt x="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1"/>
            <p:cNvSpPr/>
            <p:nvPr/>
          </p:nvSpPr>
          <p:spPr>
            <a:xfrm>
              <a:off x="1964513" y="1908077"/>
              <a:ext cx="89749" cy="86387"/>
            </a:xfrm>
            <a:custGeom>
              <a:avLst/>
              <a:gdLst/>
              <a:ahLst/>
              <a:cxnLst/>
              <a:rect l="l" t="t" r="r" b="b"/>
              <a:pathLst>
                <a:path w="3283" h="3160" extrusionOk="0">
                  <a:moveTo>
                    <a:pt x="1704" y="0"/>
                  </a:moveTo>
                  <a:cubicBezTo>
                    <a:pt x="1065" y="0"/>
                    <a:pt x="490" y="385"/>
                    <a:pt x="245" y="975"/>
                  </a:cubicBezTo>
                  <a:cubicBezTo>
                    <a:pt x="0" y="1565"/>
                    <a:pt x="135" y="2245"/>
                    <a:pt x="587" y="2696"/>
                  </a:cubicBezTo>
                  <a:cubicBezTo>
                    <a:pt x="888" y="2998"/>
                    <a:pt x="1293" y="3159"/>
                    <a:pt x="1704" y="3159"/>
                  </a:cubicBezTo>
                  <a:cubicBezTo>
                    <a:pt x="1907" y="3159"/>
                    <a:pt x="2112" y="3120"/>
                    <a:pt x="2308" y="3039"/>
                  </a:cubicBezTo>
                  <a:cubicBezTo>
                    <a:pt x="2898" y="2794"/>
                    <a:pt x="3282" y="2219"/>
                    <a:pt x="3282" y="1580"/>
                  </a:cubicBezTo>
                  <a:cubicBezTo>
                    <a:pt x="3282" y="707"/>
                    <a:pt x="2576" y="0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1"/>
            <p:cNvSpPr/>
            <p:nvPr/>
          </p:nvSpPr>
          <p:spPr>
            <a:xfrm>
              <a:off x="2034006" y="1726060"/>
              <a:ext cx="20257" cy="225206"/>
            </a:xfrm>
            <a:custGeom>
              <a:avLst/>
              <a:gdLst/>
              <a:ahLst/>
              <a:cxnLst/>
              <a:rect l="l" t="t" r="r" b="b"/>
              <a:pathLst>
                <a:path w="741" h="8238" extrusionOk="0">
                  <a:moveTo>
                    <a:pt x="1" y="1"/>
                  </a:moveTo>
                  <a:lnTo>
                    <a:pt x="1" y="8238"/>
                  </a:lnTo>
                  <a:lnTo>
                    <a:pt x="740" y="823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1"/>
            <p:cNvSpPr/>
            <p:nvPr/>
          </p:nvSpPr>
          <p:spPr>
            <a:xfrm>
              <a:off x="1884658" y="1690275"/>
              <a:ext cx="20284" cy="225234"/>
            </a:xfrm>
            <a:custGeom>
              <a:avLst/>
              <a:gdLst/>
              <a:ahLst/>
              <a:cxnLst/>
              <a:rect l="l" t="t" r="r" b="b"/>
              <a:pathLst>
                <a:path w="742" h="8239" extrusionOk="0">
                  <a:moveTo>
                    <a:pt x="0" y="1"/>
                  </a:moveTo>
                  <a:lnTo>
                    <a:pt x="0" y="8238"/>
                  </a:lnTo>
                  <a:lnTo>
                    <a:pt x="741" y="8238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1"/>
            <p:cNvSpPr/>
            <p:nvPr/>
          </p:nvSpPr>
          <p:spPr>
            <a:xfrm>
              <a:off x="1884658" y="1671247"/>
              <a:ext cx="169602" cy="131657"/>
            </a:xfrm>
            <a:custGeom>
              <a:avLst/>
              <a:gdLst/>
              <a:ahLst/>
              <a:cxnLst/>
              <a:rect l="l" t="t" r="r" b="b"/>
              <a:pathLst>
                <a:path w="6204" h="4816" extrusionOk="0">
                  <a:moveTo>
                    <a:pt x="0" y="1"/>
                  </a:moveTo>
                  <a:lnTo>
                    <a:pt x="0" y="2648"/>
                  </a:lnTo>
                  <a:lnTo>
                    <a:pt x="6203" y="4816"/>
                  </a:lnTo>
                  <a:lnTo>
                    <a:pt x="6203" y="2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1"/>
            <p:cNvSpPr/>
            <p:nvPr/>
          </p:nvSpPr>
          <p:spPr>
            <a:xfrm>
              <a:off x="1654008" y="1905179"/>
              <a:ext cx="98907" cy="98934"/>
            </a:xfrm>
            <a:custGeom>
              <a:avLst/>
              <a:gdLst/>
              <a:ahLst/>
              <a:cxnLst/>
              <a:rect l="l" t="t" r="r" b="b"/>
              <a:pathLst>
                <a:path w="3618" h="3619" extrusionOk="0">
                  <a:moveTo>
                    <a:pt x="1810" y="1"/>
                  </a:moveTo>
                  <a:cubicBezTo>
                    <a:pt x="810" y="1"/>
                    <a:pt x="0" y="811"/>
                    <a:pt x="0" y="1810"/>
                  </a:cubicBezTo>
                  <a:cubicBezTo>
                    <a:pt x="0" y="2809"/>
                    <a:pt x="810" y="3618"/>
                    <a:pt x="1810" y="3618"/>
                  </a:cubicBezTo>
                  <a:cubicBezTo>
                    <a:pt x="2809" y="3618"/>
                    <a:pt x="3618" y="2809"/>
                    <a:pt x="3618" y="1810"/>
                  </a:cubicBezTo>
                  <a:cubicBezTo>
                    <a:pt x="3618" y="811"/>
                    <a:pt x="2809" y="1"/>
                    <a:pt x="18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1"/>
            <p:cNvSpPr/>
            <p:nvPr/>
          </p:nvSpPr>
          <p:spPr>
            <a:xfrm>
              <a:off x="1735475" y="1714004"/>
              <a:ext cx="17441" cy="240625"/>
            </a:xfrm>
            <a:custGeom>
              <a:avLst/>
              <a:gdLst/>
              <a:ahLst/>
              <a:cxnLst/>
              <a:rect l="l" t="t" r="r" b="b"/>
              <a:pathLst>
                <a:path w="638" h="8802" extrusionOk="0">
                  <a:moveTo>
                    <a:pt x="0" y="0"/>
                  </a:moveTo>
                  <a:lnTo>
                    <a:pt x="0" y="8802"/>
                  </a:lnTo>
                  <a:lnTo>
                    <a:pt x="638" y="8802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1"/>
            <p:cNvSpPr/>
            <p:nvPr/>
          </p:nvSpPr>
          <p:spPr>
            <a:xfrm>
              <a:off x="1735475" y="1705092"/>
              <a:ext cx="90596" cy="70339"/>
            </a:xfrm>
            <a:custGeom>
              <a:avLst/>
              <a:gdLst/>
              <a:ahLst/>
              <a:cxnLst/>
              <a:rect l="l" t="t" r="r" b="b"/>
              <a:pathLst>
                <a:path w="3314" h="2573" extrusionOk="0">
                  <a:moveTo>
                    <a:pt x="0" y="1"/>
                  </a:moveTo>
                  <a:lnTo>
                    <a:pt x="0" y="1415"/>
                  </a:lnTo>
                  <a:lnTo>
                    <a:pt x="3314" y="2572"/>
                  </a:lnTo>
                  <a:lnTo>
                    <a:pt x="3314" y="10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71"/>
          <p:cNvGrpSpPr/>
          <p:nvPr/>
        </p:nvGrpSpPr>
        <p:grpSpPr>
          <a:xfrm>
            <a:off x="1633231" y="2254203"/>
            <a:ext cx="442025" cy="437461"/>
            <a:chOff x="1633231" y="2254203"/>
            <a:chExt cx="442025" cy="437461"/>
          </a:xfrm>
        </p:grpSpPr>
        <p:sp>
          <p:nvSpPr>
            <p:cNvPr id="1233" name="Google Shape;1233;p71"/>
            <p:cNvSpPr/>
            <p:nvPr/>
          </p:nvSpPr>
          <p:spPr>
            <a:xfrm>
              <a:off x="1890700" y="2254203"/>
              <a:ext cx="184555" cy="182150"/>
            </a:xfrm>
            <a:custGeom>
              <a:avLst/>
              <a:gdLst/>
              <a:ahLst/>
              <a:cxnLst/>
              <a:rect l="l" t="t" r="r" b="b"/>
              <a:pathLst>
                <a:path w="6751" h="6663" extrusionOk="0">
                  <a:moveTo>
                    <a:pt x="2223" y="0"/>
                  </a:moveTo>
                  <a:cubicBezTo>
                    <a:pt x="1995" y="0"/>
                    <a:pt x="1767" y="87"/>
                    <a:pt x="1594" y="261"/>
                  </a:cubicBezTo>
                  <a:lnTo>
                    <a:pt x="1" y="1853"/>
                  </a:lnTo>
                  <a:lnTo>
                    <a:pt x="4810" y="6662"/>
                  </a:lnTo>
                  <a:lnTo>
                    <a:pt x="6402" y="5071"/>
                  </a:lnTo>
                  <a:cubicBezTo>
                    <a:pt x="6750" y="4723"/>
                    <a:pt x="6750" y="4159"/>
                    <a:pt x="6402" y="3811"/>
                  </a:cubicBezTo>
                  <a:lnTo>
                    <a:pt x="4628" y="2035"/>
                  </a:lnTo>
                  <a:lnTo>
                    <a:pt x="2853" y="261"/>
                  </a:lnTo>
                  <a:cubicBezTo>
                    <a:pt x="2679" y="87"/>
                    <a:pt x="2451" y="0"/>
                    <a:pt x="22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1"/>
            <p:cNvSpPr/>
            <p:nvPr/>
          </p:nvSpPr>
          <p:spPr>
            <a:xfrm>
              <a:off x="1633231" y="2615584"/>
              <a:ext cx="78541" cy="76080"/>
            </a:xfrm>
            <a:custGeom>
              <a:avLst/>
              <a:gdLst/>
              <a:ahLst/>
              <a:cxnLst/>
              <a:rect l="l" t="t" r="r" b="b"/>
              <a:pathLst>
                <a:path w="2873" h="2783" extrusionOk="0">
                  <a:moveTo>
                    <a:pt x="381" y="0"/>
                  </a:moveTo>
                  <a:lnTo>
                    <a:pt x="92" y="1746"/>
                  </a:lnTo>
                  <a:cubicBezTo>
                    <a:pt x="0" y="2298"/>
                    <a:pt x="432" y="2783"/>
                    <a:pt x="968" y="2783"/>
                  </a:cubicBezTo>
                  <a:cubicBezTo>
                    <a:pt x="1016" y="2783"/>
                    <a:pt x="1066" y="2779"/>
                    <a:pt x="1116" y="2770"/>
                  </a:cubicBezTo>
                  <a:lnTo>
                    <a:pt x="2873" y="2480"/>
                  </a:lnTo>
                  <a:cubicBezTo>
                    <a:pt x="2141" y="1025"/>
                    <a:pt x="1068" y="318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1"/>
            <p:cNvSpPr/>
            <p:nvPr/>
          </p:nvSpPr>
          <p:spPr>
            <a:xfrm>
              <a:off x="1643646" y="2533816"/>
              <a:ext cx="149618" cy="149563"/>
            </a:xfrm>
            <a:custGeom>
              <a:avLst/>
              <a:gdLst/>
              <a:ahLst/>
              <a:cxnLst/>
              <a:rect l="l" t="t" r="r" b="b"/>
              <a:pathLst>
                <a:path w="5473" h="5471" extrusionOk="0">
                  <a:moveTo>
                    <a:pt x="663" y="1"/>
                  </a:moveTo>
                  <a:cubicBezTo>
                    <a:pt x="532" y="131"/>
                    <a:pt x="444" y="302"/>
                    <a:pt x="414" y="484"/>
                  </a:cubicBezTo>
                  <a:lnTo>
                    <a:pt x="0" y="2991"/>
                  </a:lnTo>
                  <a:cubicBezTo>
                    <a:pt x="687" y="3309"/>
                    <a:pt x="1760" y="4016"/>
                    <a:pt x="2492" y="5471"/>
                  </a:cubicBezTo>
                  <a:lnTo>
                    <a:pt x="4987" y="5058"/>
                  </a:lnTo>
                  <a:cubicBezTo>
                    <a:pt x="5171" y="5028"/>
                    <a:pt x="5340" y="4941"/>
                    <a:pt x="5472" y="4809"/>
                  </a:cubicBezTo>
                  <a:lnTo>
                    <a:pt x="6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1"/>
            <p:cNvSpPr/>
            <p:nvPr/>
          </p:nvSpPr>
          <p:spPr>
            <a:xfrm>
              <a:off x="1661744" y="2350843"/>
              <a:ext cx="314463" cy="314463"/>
            </a:xfrm>
            <a:custGeom>
              <a:avLst/>
              <a:gdLst/>
              <a:ahLst/>
              <a:cxnLst/>
              <a:rect l="l" t="t" r="r" b="b"/>
              <a:pathLst>
                <a:path w="11503" h="11503" extrusionOk="0">
                  <a:moveTo>
                    <a:pt x="6694" y="0"/>
                  </a:moveTo>
                  <a:lnTo>
                    <a:pt x="1" y="6693"/>
                  </a:lnTo>
                  <a:lnTo>
                    <a:pt x="4810" y="11502"/>
                  </a:lnTo>
                  <a:lnTo>
                    <a:pt x="11503" y="4809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1"/>
            <p:cNvSpPr/>
            <p:nvPr/>
          </p:nvSpPr>
          <p:spPr>
            <a:xfrm>
              <a:off x="1844745" y="2304833"/>
              <a:ext cx="177475" cy="177475"/>
            </a:xfrm>
            <a:custGeom>
              <a:avLst/>
              <a:gdLst/>
              <a:ahLst/>
              <a:cxnLst/>
              <a:rect l="l" t="t" r="r" b="b"/>
              <a:pathLst>
                <a:path w="6492" h="6492" extrusionOk="0">
                  <a:moveTo>
                    <a:pt x="1682" y="1"/>
                  </a:moveTo>
                  <a:lnTo>
                    <a:pt x="0" y="1683"/>
                  </a:lnTo>
                  <a:lnTo>
                    <a:pt x="4809" y="6492"/>
                  </a:lnTo>
                  <a:lnTo>
                    <a:pt x="6491" y="4810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71"/>
          <p:cNvGrpSpPr/>
          <p:nvPr/>
        </p:nvGrpSpPr>
        <p:grpSpPr>
          <a:xfrm>
            <a:off x="3606024" y="1619305"/>
            <a:ext cx="325808" cy="436778"/>
            <a:chOff x="3606024" y="1619305"/>
            <a:chExt cx="325808" cy="436778"/>
          </a:xfrm>
        </p:grpSpPr>
        <p:sp>
          <p:nvSpPr>
            <p:cNvPr id="1239" name="Google Shape;1239;p71"/>
            <p:cNvSpPr/>
            <p:nvPr/>
          </p:nvSpPr>
          <p:spPr>
            <a:xfrm>
              <a:off x="3606024" y="1619305"/>
              <a:ext cx="325808" cy="335759"/>
            </a:xfrm>
            <a:custGeom>
              <a:avLst/>
              <a:gdLst/>
              <a:ahLst/>
              <a:cxnLst/>
              <a:rect l="l" t="t" r="r" b="b"/>
              <a:pathLst>
                <a:path w="11918" h="12282" extrusionOk="0">
                  <a:moveTo>
                    <a:pt x="5959" y="1"/>
                  </a:moveTo>
                  <a:cubicBezTo>
                    <a:pt x="4995" y="1"/>
                    <a:pt x="4031" y="271"/>
                    <a:pt x="3206" y="811"/>
                  </a:cubicBezTo>
                  <a:cubicBezTo>
                    <a:pt x="1" y="2910"/>
                    <a:pt x="1158" y="7185"/>
                    <a:pt x="2363" y="8392"/>
                  </a:cubicBezTo>
                  <a:cubicBezTo>
                    <a:pt x="3831" y="9860"/>
                    <a:pt x="3757" y="12282"/>
                    <a:pt x="3757" y="12282"/>
                  </a:cubicBezTo>
                  <a:lnTo>
                    <a:pt x="8161" y="12282"/>
                  </a:lnTo>
                  <a:cubicBezTo>
                    <a:pt x="8161" y="12282"/>
                    <a:pt x="8087" y="9860"/>
                    <a:pt x="9555" y="8392"/>
                  </a:cubicBezTo>
                  <a:cubicBezTo>
                    <a:pt x="10761" y="7185"/>
                    <a:pt x="11918" y="2910"/>
                    <a:pt x="8713" y="811"/>
                  </a:cubicBezTo>
                  <a:cubicBezTo>
                    <a:pt x="7887" y="271"/>
                    <a:pt x="6923" y="1"/>
                    <a:pt x="5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1"/>
            <p:cNvSpPr/>
            <p:nvPr/>
          </p:nvSpPr>
          <p:spPr>
            <a:xfrm>
              <a:off x="3691674" y="1955016"/>
              <a:ext cx="154512" cy="51750"/>
            </a:xfrm>
            <a:custGeom>
              <a:avLst/>
              <a:gdLst/>
              <a:ahLst/>
              <a:cxnLst/>
              <a:rect l="l" t="t" r="r" b="b"/>
              <a:pathLst>
                <a:path w="5652" h="1893" extrusionOk="0">
                  <a:moveTo>
                    <a:pt x="592" y="1"/>
                  </a:moveTo>
                  <a:cubicBezTo>
                    <a:pt x="264" y="1"/>
                    <a:pt x="1" y="265"/>
                    <a:pt x="1" y="592"/>
                  </a:cubicBezTo>
                  <a:lnTo>
                    <a:pt x="1" y="1301"/>
                  </a:lnTo>
                  <a:cubicBezTo>
                    <a:pt x="1" y="1629"/>
                    <a:pt x="264" y="1892"/>
                    <a:pt x="592" y="1892"/>
                  </a:cubicBezTo>
                  <a:lnTo>
                    <a:pt x="5060" y="1892"/>
                  </a:lnTo>
                  <a:cubicBezTo>
                    <a:pt x="5388" y="1892"/>
                    <a:pt x="5652" y="1629"/>
                    <a:pt x="5652" y="1301"/>
                  </a:cubicBezTo>
                  <a:lnTo>
                    <a:pt x="5652" y="592"/>
                  </a:lnTo>
                  <a:cubicBezTo>
                    <a:pt x="5652" y="265"/>
                    <a:pt x="5388" y="1"/>
                    <a:pt x="5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1"/>
            <p:cNvSpPr/>
            <p:nvPr/>
          </p:nvSpPr>
          <p:spPr>
            <a:xfrm>
              <a:off x="3720488" y="2006739"/>
              <a:ext cx="96884" cy="49344"/>
            </a:xfrm>
            <a:custGeom>
              <a:avLst/>
              <a:gdLst/>
              <a:ahLst/>
              <a:cxnLst/>
              <a:rect l="l" t="t" r="r" b="b"/>
              <a:pathLst>
                <a:path w="3544" h="1805" extrusionOk="0">
                  <a:moveTo>
                    <a:pt x="0" y="0"/>
                  </a:moveTo>
                  <a:lnTo>
                    <a:pt x="905" y="1805"/>
                  </a:lnTo>
                  <a:lnTo>
                    <a:pt x="2639" y="1805"/>
                  </a:lnTo>
                  <a:lnTo>
                    <a:pt x="3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71"/>
          <p:cNvGrpSpPr/>
          <p:nvPr/>
        </p:nvGrpSpPr>
        <p:grpSpPr>
          <a:xfrm>
            <a:off x="3577593" y="2248189"/>
            <a:ext cx="382670" cy="449484"/>
            <a:chOff x="3577593" y="2248189"/>
            <a:chExt cx="382670" cy="449484"/>
          </a:xfrm>
        </p:grpSpPr>
        <p:sp>
          <p:nvSpPr>
            <p:cNvPr id="1243" name="Google Shape;1243;p71"/>
            <p:cNvSpPr/>
            <p:nvPr/>
          </p:nvSpPr>
          <p:spPr>
            <a:xfrm>
              <a:off x="3577593" y="2248189"/>
              <a:ext cx="382670" cy="98524"/>
            </a:xfrm>
            <a:custGeom>
              <a:avLst/>
              <a:gdLst/>
              <a:ahLst/>
              <a:cxnLst/>
              <a:rect l="l" t="t" r="r" b="b"/>
              <a:pathLst>
                <a:path w="13998" h="3604" extrusionOk="0">
                  <a:moveTo>
                    <a:pt x="7000" y="1"/>
                  </a:moveTo>
                  <a:cubicBezTo>
                    <a:pt x="1899" y="1"/>
                    <a:pt x="0" y="2009"/>
                    <a:pt x="0" y="2009"/>
                  </a:cubicBezTo>
                  <a:lnTo>
                    <a:pt x="773" y="3604"/>
                  </a:lnTo>
                  <a:cubicBezTo>
                    <a:pt x="1746" y="3010"/>
                    <a:pt x="3699" y="2172"/>
                    <a:pt x="7000" y="2172"/>
                  </a:cubicBezTo>
                  <a:cubicBezTo>
                    <a:pt x="10299" y="2172"/>
                    <a:pt x="12252" y="3010"/>
                    <a:pt x="13225" y="3604"/>
                  </a:cubicBezTo>
                  <a:lnTo>
                    <a:pt x="13998" y="2009"/>
                  </a:lnTo>
                  <a:cubicBezTo>
                    <a:pt x="13998" y="2009"/>
                    <a:pt x="12099" y="1"/>
                    <a:pt x="7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1"/>
            <p:cNvSpPr/>
            <p:nvPr/>
          </p:nvSpPr>
          <p:spPr>
            <a:xfrm>
              <a:off x="3598725" y="2307539"/>
              <a:ext cx="340407" cy="390133"/>
            </a:xfrm>
            <a:custGeom>
              <a:avLst/>
              <a:gdLst/>
              <a:ahLst/>
              <a:cxnLst/>
              <a:rect l="l" t="t" r="r" b="b"/>
              <a:pathLst>
                <a:path w="12452" h="14271" extrusionOk="0">
                  <a:moveTo>
                    <a:pt x="4024" y="781"/>
                  </a:moveTo>
                  <a:cubicBezTo>
                    <a:pt x="4307" y="781"/>
                    <a:pt x="4593" y="835"/>
                    <a:pt x="4866" y="948"/>
                  </a:cubicBezTo>
                  <a:cubicBezTo>
                    <a:pt x="5689" y="1290"/>
                    <a:pt x="6227" y="2094"/>
                    <a:pt x="6227" y="2985"/>
                  </a:cubicBezTo>
                  <a:cubicBezTo>
                    <a:pt x="6227" y="4203"/>
                    <a:pt x="5240" y="5190"/>
                    <a:pt x="4022" y="5190"/>
                  </a:cubicBezTo>
                  <a:cubicBezTo>
                    <a:pt x="3131" y="5188"/>
                    <a:pt x="2327" y="4652"/>
                    <a:pt x="1985" y="3829"/>
                  </a:cubicBezTo>
                  <a:cubicBezTo>
                    <a:pt x="1645" y="3005"/>
                    <a:pt x="1833" y="2057"/>
                    <a:pt x="2464" y="1426"/>
                  </a:cubicBezTo>
                  <a:cubicBezTo>
                    <a:pt x="2885" y="1005"/>
                    <a:pt x="3449" y="781"/>
                    <a:pt x="4024" y="781"/>
                  </a:cubicBezTo>
                  <a:close/>
                  <a:moveTo>
                    <a:pt x="6227" y="1"/>
                  </a:moveTo>
                  <a:cubicBezTo>
                    <a:pt x="2926" y="1"/>
                    <a:pt x="973" y="840"/>
                    <a:pt x="0" y="1433"/>
                  </a:cubicBezTo>
                  <a:lnTo>
                    <a:pt x="2968" y="7551"/>
                  </a:lnTo>
                  <a:cubicBezTo>
                    <a:pt x="3372" y="7104"/>
                    <a:pt x="3949" y="6818"/>
                    <a:pt x="4599" y="6818"/>
                  </a:cubicBezTo>
                  <a:cubicBezTo>
                    <a:pt x="5817" y="6818"/>
                    <a:pt x="6803" y="7804"/>
                    <a:pt x="6803" y="9021"/>
                  </a:cubicBezTo>
                  <a:cubicBezTo>
                    <a:pt x="6803" y="10189"/>
                    <a:pt x="5892" y="11135"/>
                    <a:pt x="4743" y="11212"/>
                  </a:cubicBezTo>
                  <a:lnTo>
                    <a:pt x="6227" y="14271"/>
                  </a:lnTo>
                  <a:lnTo>
                    <a:pt x="9453" y="7617"/>
                  </a:lnTo>
                  <a:cubicBezTo>
                    <a:pt x="8305" y="7542"/>
                    <a:pt x="7392" y="6595"/>
                    <a:pt x="7392" y="5428"/>
                  </a:cubicBezTo>
                  <a:cubicBezTo>
                    <a:pt x="7392" y="4210"/>
                    <a:pt x="8379" y="3224"/>
                    <a:pt x="9596" y="3222"/>
                  </a:cubicBezTo>
                  <a:cubicBezTo>
                    <a:pt x="10246" y="3222"/>
                    <a:pt x="10824" y="3509"/>
                    <a:pt x="11228" y="3957"/>
                  </a:cubicBezTo>
                  <a:lnTo>
                    <a:pt x="12452" y="1433"/>
                  </a:lnTo>
                  <a:cubicBezTo>
                    <a:pt x="11479" y="839"/>
                    <a:pt x="9526" y="1"/>
                    <a:pt x="6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1"/>
            <p:cNvSpPr/>
            <p:nvPr/>
          </p:nvSpPr>
          <p:spPr>
            <a:xfrm>
              <a:off x="3643669" y="2328890"/>
              <a:ext cx="125288" cy="120531"/>
            </a:xfrm>
            <a:custGeom>
              <a:avLst/>
              <a:gdLst/>
              <a:ahLst/>
              <a:cxnLst/>
              <a:rect l="l" t="t" r="r" b="b"/>
              <a:pathLst>
                <a:path w="4583" h="4409" extrusionOk="0">
                  <a:moveTo>
                    <a:pt x="2378" y="0"/>
                  </a:moveTo>
                  <a:cubicBezTo>
                    <a:pt x="1487" y="0"/>
                    <a:pt x="683" y="537"/>
                    <a:pt x="341" y="1361"/>
                  </a:cubicBezTo>
                  <a:cubicBezTo>
                    <a:pt x="1" y="2184"/>
                    <a:pt x="189" y="3132"/>
                    <a:pt x="820" y="3762"/>
                  </a:cubicBezTo>
                  <a:cubicBezTo>
                    <a:pt x="1241" y="4185"/>
                    <a:pt x="1805" y="4408"/>
                    <a:pt x="2379" y="4408"/>
                  </a:cubicBezTo>
                  <a:cubicBezTo>
                    <a:pt x="2663" y="4408"/>
                    <a:pt x="2949" y="4354"/>
                    <a:pt x="3222" y="4241"/>
                  </a:cubicBezTo>
                  <a:cubicBezTo>
                    <a:pt x="4045" y="3900"/>
                    <a:pt x="4581" y="3096"/>
                    <a:pt x="4583" y="2204"/>
                  </a:cubicBezTo>
                  <a:cubicBezTo>
                    <a:pt x="4583" y="987"/>
                    <a:pt x="3595" y="0"/>
                    <a:pt x="2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1"/>
            <p:cNvSpPr/>
            <p:nvPr/>
          </p:nvSpPr>
          <p:spPr>
            <a:xfrm>
              <a:off x="3800780" y="2395622"/>
              <a:ext cx="104894" cy="120148"/>
            </a:xfrm>
            <a:custGeom>
              <a:avLst/>
              <a:gdLst/>
              <a:ahLst/>
              <a:cxnLst/>
              <a:rect l="l" t="t" r="r" b="b"/>
              <a:pathLst>
                <a:path w="3837" h="4395" extrusionOk="0">
                  <a:moveTo>
                    <a:pt x="2205" y="0"/>
                  </a:moveTo>
                  <a:cubicBezTo>
                    <a:pt x="987" y="0"/>
                    <a:pt x="0" y="987"/>
                    <a:pt x="1" y="2205"/>
                  </a:cubicBezTo>
                  <a:cubicBezTo>
                    <a:pt x="1" y="3373"/>
                    <a:pt x="912" y="4319"/>
                    <a:pt x="2061" y="4395"/>
                  </a:cubicBezTo>
                  <a:lnTo>
                    <a:pt x="3837" y="735"/>
                  </a:lnTo>
                  <a:cubicBezTo>
                    <a:pt x="3433" y="287"/>
                    <a:pt x="285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1"/>
            <p:cNvSpPr/>
            <p:nvPr/>
          </p:nvSpPr>
          <p:spPr>
            <a:xfrm>
              <a:off x="3679809" y="2493902"/>
              <a:ext cx="104921" cy="120121"/>
            </a:xfrm>
            <a:custGeom>
              <a:avLst/>
              <a:gdLst/>
              <a:ahLst/>
              <a:cxnLst/>
              <a:rect l="l" t="t" r="r" b="b"/>
              <a:pathLst>
                <a:path w="3838" h="4394" extrusionOk="0">
                  <a:moveTo>
                    <a:pt x="1635" y="1"/>
                  </a:moveTo>
                  <a:cubicBezTo>
                    <a:pt x="1634" y="1"/>
                    <a:pt x="1633" y="1"/>
                    <a:pt x="1633" y="1"/>
                  </a:cubicBezTo>
                  <a:cubicBezTo>
                    <a:pt x="983" y="1"/>
                    <a:pt x="405" y="287"/>
                    <a:pt x="1" y="733"/>
                  </a:cubicBezTo>
                  <a:lnTo>
                    <a:pt x="1777" y="4394"/>
                  </a:lnTo>
                  <a:cubicBezTo>
                    <a:pt x="2926" y="4319"/>
                    <a:pt x="3837" y="3372"/>
                    <a:pt x="3837" y="2204"/>
                  </a:cubicBezTo>
                  <a:cubicBezTo>
                    <a:pt x="3837" y="988"/>
                    <a:pt x="2851" y="1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71"/>
          <p:cNvGrpSpPr/>
          <p:nvPr/>
        </p:nvGrpSpPr>
        <p:grpSpPr>
          <a:xfrm>
            <a:off x="3650694" y="2947002"/>
            <a:ext cx="1044621" cy="297815"/>
            <a:chOff x="3650694" y="2947002"/>
            <a:chExt cx="1044621" cy="297815"/>
          </a:xfrm>
        </p:grpSpPr>
        <p:sp>
          <p:nvSpPr>
            <p:cNvPr id="1249" name="Google Shape;1249;p71"/>
            <p:cNvSpPr/>
            <p:nvPr/>
          </p:nvSpPr>
          <p:spPr>
            <a:xfrm>
              <a:off x="3650694" y="2947002"/>
              <a:ext cx="1044621" cy="297815"/>
            </a:xfrm>
            <a:custGeom>
              <a:avLst/>
              <a:gdLst/>
              <a:ahLst/>
              <a:cxnLst/>
              <a:rect l="l" t="t" r="r" b="b"/>
              <a:pathLst>
                <a:path w="38212" h="10894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7"/>
                  </a:lnTo>
                  <a:cubicBezTo>
                    <a:pt x="1" y="9642"/>
                    <a:pt x="1252" y="10894"/>
                    <a:pt x="2807" y="10894"/>
                  </a:cubicBezTo>
                  <a:lnTo>
                    <a:pt x="35405" y="10894"/>
                  </a:lnTo>
                  <a:cubicBezTo>
                    <a:pt x="36960" y="10894"/>
                    <a:pt x="38212" y="9642"/>
                    <a:pt x="38212" y="8087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1"/>
            <p:cNvSpPr/>
            <p:nvPr/>
          </p:nvSpPr>
          <p:spPr>
            <a:xfrm>
              <a:off x="3878721" y="3056956"/>
              <a:ext cx="64899" cy="92291"/>
            </a:xfrm>
            <a:custGeom>
              <a:avLst/>
              <a:gdLst/>
              <a:ahLst/>
              <a:cxnLst/>
              <a:rect l="l" t="t" r="r" b="b"/>
              <a:pathLst>
                <a:path w="2374" h="3376" extrusionOk="0">
                  <a:moveTo>
                    <a:pt x="815" y="658"/>
                  </a:moveTo>
                  <a:cubicBezTo>
                    <a:pt x="1008" y="658"/>
                    <a:pt x="1181" y="695"/>
                    <a:pt x="1331" y="768"/>
                  </a:cubicBezTo>
                  <a:cubicBezTo>
                    <a:pt x="1503" y="850"/>
                    <a:pt x="1618" y="962"/>
                    <a:pt x="1680" y="1105"/>
                  </a:cubicBezTo>
                  <a:cubicBezTo>
                    <a:pt x="1720" y="1202"/>
                    <a:pt x="1741" y="1329"/>
                    <a:pt x="1741" y="1487"/>
                  </a:cubicBezTo>
                  <a:cubicBezTo>
                    <a:pt x="1741" y="1718"/>
                    <a:pt x="1623" y="1961"/>
                    <a:pt x="1388" y="2217"/>
                  </a:cubicBezTo>
                  <a:cubicBezTo>
                    <a:pt x="1155" y="2472"/>
                    <a:pt x="925" y="2639"/>
                    <a:pt x="700" y="2717"/>
                  </a:cubicBezTo>
                  <a:cubicBezTo>
                    <a:pt x="700" y="2178"/>
                    <a:pt x="712" y="1760"/>
                    <a:pt x="736" y="1463"/>
                  </a:cubicBezTo>
                  <a:cubicBezTo>
                    <a:pt x="757" y="1130"/>
                    <a:pt x="784" y="862"/>
                    <a:pt x="815" y="658"/>
                  </a:cubicBezTo>
                  <a:close/>
                  <a:moveTo>
                    <a:pt x="700" y="0"/>
                  </a:moveTo>
                  <a:cubicBezTo>
                    <a:pt x="481" y="0"/>
                    <a:pt x="332" y="13"/>
                    <a:pt x="252" y="36"/>
                  </a:cubicBezTo>
                  <a:cubicBezTo>
                    <a:pt x="85" y="85"/>
                    <a:pt x="0" y="190"/>
                    <a:pt x="0" y="353"/>
                  </a:cubicBezTo>
                  <a:cubicBezTo>
                    <a:pt x="0" y="482"/>
                    <a:pt x="61" y="574"/>
                    <a:pt x="182" y="629"/>
                  </a:cubicBezTo>
                  <a:cubicBezTo>
                    <a:pt x="127" y="1186"/>
                    <a:pt x="91" y="1605"/>
                    <a:pt x="76" y="1884"/>
                  </a:cubicBezTo>
                  <a:cubicBezTo>
                    <a:pt x="45" y="2334"/>
                    <a:pt x="29" y="2618"/>
                    <a:pt x="29" y="2732"/>
                  </a:cubicBezTo>
                  <a:cubicBezTo>
                    <a:pt x="29" y="2898"/>
                    <a:pt x="60" y="3039"/>
                    <a:pt x="121" y="3152"/>
                  </a:cubicBezTo>
                  <a:cubicBezTo>
                    <a:pt x="204" y="3301"/>
                    <a:pt x="334" y="3376"/>
                    <a:pt x="512" y="3376"/>
                  </a:cubicBezTo>
                  <a:cubicBezTo>
                    <a:pt x="937" y="3376"/>
                    <a:pt x="1356" y="3156"/>
                    <a:pt x="1769" y="2716"/>
                  </a:cubicBezTo>
                  <a:cubicBezTo>
                    <a:pt x="2173" y="2285"/>
                    <a:pt x="2374" y="1856"/>
                    <a:pt x="2374" y="1429"/>
                  </a:cubicBezTo>
                  <a:cubicBezTo>
                    <a:pt x="2374" y="975"/>
                    <a:pt x="2201" y="615"/>
                    <a:pt x="1853" y="353"/>
                  </a:cubicBezTo>
                  <a:cubicBezTo>
                    <a:pt x="1542" y="118"/>
                    <a:pt x="1158" y="0"/>
                    <a:pt x="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1"/>
            <p:cNvSpPr/>
            <p:nvPr/>
          </p:nvSpPr>
          <p:spPr>
            <a:xfrm>
              <a:off x="3953654" y="3056983"/>
              <a:ext cx="60717" cy="92264"/>
            </a:xfrm>
            <a:custGeom>
              <a:avLst/>
              <a:gdLst/>
              <a:ahLst/>
              <a:cxnLst/>
              <a:rect l="l" t="t" r="r" b="b"/>
              <a:pathLst>
                <a:path w="2221" h="3375" extrusionOk="0">
                  <a:moveTo>
                    <a:pt x="1663" y="0"/>
                  </a:moveTo>
                  <a:cubicBezTo>
                    <a:pt x="1170" y="0"/>
                    <a:pt x="837" y="41"/>
                    <a:pt x="662" y="122"/>
                  </a:cubicBezTo>
                  <a:cubicBezTo>
                    <a:pt x="570" y="167"/>
                    <a:pt x="510" y="209"/>
                    <a:pt x="485" y="252"/>
                  </a:cubicBezTo>
                  <a:cubicBezTo>
                    <a:pt x="473" y="275"/>
                    <a:pt x="458" y="341"/>
                    <a:pt x="441" y="449"/>
                  </a:cubicBezTo>
                  <a:cubicBezTo>
                    <a:pt x="417" y="614"/>
                    <a:pt x="331" y="971"/>
                    <a:pt x="182" y="1519"/>
                  </a:cubicBezTo>
                  <a:cubicBezTo>
                    <a:pt x="62" y="1958"/>
                    <a:pt x="1" y="2320"/>
                    <a:pt x="1" y="2603"/>
                  </a:cubicBezTo>
                  <a:cubicBezTo>
                    <a:pt x="1" y="2825"/>
                    <a:pt x="52" y="3004"/>
                    <a:pt x="154" y="3141"/>
                  </a:cubicBezTo>
                  <a:cubicBezTo>
                    <a:pt x="268" y="3296"/>
                    <a:pt x="439" y="3375"/>
                    <a:pt x="667" y="3375"/>
                  </a:cubicBezTo>
                  <a:cubicBezTo>
                    <a:pt x="822" y="3375"/>
                    <a:pt x="1035" y="3320"/>
                    <a:pt x="1306" y="3209"/>
                  </a:cubicBezTo>
                  <a:cubicBezTo>
                    <a:pt x="1569" y="3106"/>
                    <a:pt x="1762" y="3002"/>
                    <a:pt x="1885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4" y="2547"/>
                    <a:pt x="1999" y="2467"/>
                    <a:pt x="1938" y="2410"/>
                  </a:cubicBezTo>
                  <a:cubicBezTo>
                    <a:pt x="1881" y="2350"/>
                    <a:pt x="1802" y="2317"/>
                    <a:pt x="1720" y="2317"/>
                  </a:cubicBezTo>
                  <a:cubicBezTo>
                    <a:pt x="1719" y="2317"/>
                    <a:pt x="1717" y="2317"/>
                    <a:pt x="1716" y="2317"/>
                  </a:cubicBezTo>
                  <a:cubicBezTo>
                    <a:pt x="1620" y="2317"/>
                    <a:pt x="1451" y="2388"/>
                    <a:pt x="1210" y="2531"/>
                  </a:cubicBezTo>
                  <a:cubicBezTo>
                    <a:pt x="969" y="2673"/>
                    <a:pt x="776" y="2743"/>
                    <a:pt x="632" y="2743"/>
                  </a:cubicBezTo>
                  <a:cubicBezTo>
                    <a:pt x="615" y="2743"/>
                    <a:pt x="611" y="2726"/>
                    <a:pt x="620" y="2692"/>
                  </a:cubicBezTo>
                  <a:cubicBezTo>
                    <a:pt x="632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1"/>
                  </a:cubicBezTo>
                  <a:cubicBezTo>
                    <a:pt x="1021" y="1841"/>
                    <a:pt x="1214" y="1778"/>
                    <a:pt x="1311" y="1748"/>
                  </a:cubicBezTo>
                  <a:cubicBezTo>
                    <a:pt x="1492" y="1694"/>
                    <a:pt x="1606" y="1655"/>
                    <a:pt x="1652" y="1630"/>
                  </a:cubicBezTo>
                  <a:cubicBezTo>
                    <a:pt x="1773" y="1564"/>
                    <a:pt x="1833" y="1468"/>
                    <a:pt x="1833" y="1343"/>
                  </a:cubicBezTo>
                  <a:cubicBezTo>
                    <a:pt x="1835" y="1258"/>
                    <a:pt x="1802" y="1179"/>
                    <a:pt x="1739" y="1123"/>
                  </a:cubicBezTo>
                  <a:cubicBezTo>
                    <a:pt x="1681" y="1068"/>
                    <a:pt x="1604" y="1037"/>
                    <a:pt x="1525" y="1037"/>
                  </a:cubicBezTo>
                  <a:cubicBezTo>
                    <a:pt x="1522" y="1037"/>
                    <a:pt x="1519" y="1037"/>
                    <a:pt x="1516" y="1037"/>
                  </a:cubicBezTo>
                  <a:cubicBezTo>
                    <a:pt x="1382" y="1037"/>
                    <a:pt x="1184" y="1085"/>
                    <a:pt x="924" y="1185"/>
                  </a:cubicBezTo>
                  <a:cubicBezTo>
                    <a:pt x="978" y="979"/>
                    <a:pt x="1015" y="812"/>
                    <a:pt x="1037" y="685"/>
                  </a:cubicBezTo>
                  <a:cubicBezTo>
                    <a:pt x="1217" y="652"/>
                    <a:pt x="1400" y="634"/>
                    <a:pt x="1583" y="633"/>
                  </a:cubicBezTo>
                  <a:cubicBezTo>
                    <a:pt x="1618" y="633"/>
                    <a:pt x="1672" y="637"/>
                    <a:pt x="1744" y="642"/>
                  </a:cubicBezTo>
                  <a:cubicBezTo>
                    <a:pt x="1818" y="647"/>
                    <a:pt x="1871" y="651"/>
                    <a:pt x="1906" y="651"/>
                  </a:cubicBezTo>
                  <a:cubicBezTo>
                    <a:pt x="1989" y="651"/>
                    <a:pt x="2069" y="616"/>
                    <a:pt x="2126" y="556"/>
                  </a:cubicBezTo>
                  <a:cubicBezTo>
                    <a:pt x="2187" y="498"/>
                    <a:pt x="2220" y="416"/>
                    <a:pt x="2219" y="332"/>
                  </a:cubicBezTo>
                  <a:cubicBezTo>
                    <a:pt x="2219" y="111"/>
                    <a:pt x="2040" y="1"/>
                    <a:pt x="1685" y="1"/>
                  </a:cubicBezTo>
                  <a:cubicBezTo>
                    <a:pt x="1677" y="1"/>
                    <a:pt x="1670" y="0"/>
                    <a:pt x="1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1"/>
            <p:cNvSpPr/>
            <p:nvPr/>
          </p:nvSpPr>
          <p:spPr>
            <a:xfrm>
              <a:off x="4024159" y="3056983"/>
              <a:ext cx="55440" cy="92264"/>
            </a:xfrm>
            <a:custGeom>
              <a:avLst/>
              <a:gdLst/>
              <a:ahLst/>
              <a:cxnLst/>
              <a:rect l="l" t="t" r="r" b="b"/>
              <a:pathLst>
                <a:path w="2028" h="3375" extrusionOk="0">
                  <a:moveTo>
                    <a:pt x="1284" y="1"/>
                  </a:moveTo>
                  <a:cubicBezTo>
                    <a:pt x="928" y="1"/>
                    <a:pt x="622" y="253"/>
                    <a:pt x="368" y="759"/>
                  </a:cubicBezTo>
                  <a:cubicBezTo>
                    <a:pt x="258" y="975"/>
                    <a:pt x="170" y="1226"/>
                    <a:pt x="102" y="1509"/>
                  </a:cubicBezTo>
                  <a:cubicBezTo>
                    <a:pt x="34" y="1794"/>
                    <a:pt x="1" y="2057"/>
                    <a:pt x="1" y="2301"/>
                  </a:cubicBezTo>
                  <a:cubicBezTo>
                    <a:pt x="1" y="2581"/>
                    <a:pt x="69" y="2820"/>
                    <a:pt x="206" y="3022"/>
                  </a:cubicBezTo>
                  <a:cubicBezTo>
                    <a:pt x="367" y="3257"/>
                    <a:pt x="588" y="3375"/>
                    <a:pt x="871" y="3375"/>
                  </a:cubicBezTo>
                  <a:cubicBezTo>
                    <a:pt x="1022" y="3375"/>
                    <a:pt x="1204" y="3331"/>
                    <a:pt x="1414" y="3242"/>
                  </a:cubicBezTo>
                  <a:cubicBezTo>
                    <a:pt x="1624" y="3153"/>
                    <a:pt x="1783" y="3054"/>
                    <a:pt x="1890" y="2946"/>
                  </a:cubicBezTo>
                  <a:cubicBezTo>
                    <a:pt x="1980" y="2854"/>
                    <a:pt x="2026" y="2766"/>
                    <a:pt x="2026" y="2681"/>
                  </a:cubicBezTo>
                  <a:cubicBezTo>
                    <a:pt x="2028" y="2595"/>
                    <a:pt x="1992" y="2515"/>
                    <a:pt x="1929" y="2456"/>
                  </a:cubicBezTo>
                  <a:cubicBezTo>
                    <a:pt x="1872" y="2398"/>
                    <a:pt x="1793" y="2363"/>
                    <a:pt x="1710" y="2363"/>
                  </a:cubicBezTo>
                  <a:cubicBezTo>
                    <a:pt x="1709" y="2363"/>
                    <a:pt x="1707" y="2363"/>
                    <a:pt x="1706" y="2363"/>
                  </a:cubicBezTo>
                  <a:cubicBezTo>
                    <a:pt x="1639" y="2363"/>
                    <a:pt x="1519" y="2423"/>
                    <a:pt x="1349" y="2545"/>
                  </a:cubicBezTo>
                  <a:cubicBezTo>
                    <a:pt x="1179" y="2665"/>
                    <a:pt x="1046" y="2726"/>
                    <a:pt x="950" y="2726"/>
                  </a:cubicBezTo>
                  <a:cubicBezTo>
                    <a:pt x="738" y="2726"/>
                    <a:pt x="632" y="2581"/>
                    <a:pt x="632" y="2290"/>
                  </a:cubicBezTo>
                  <a:cubicBezTo>
                    <a:pt x="632" y="2020"/>
                    <a:pt x="690" y="1713"/>
                    <a:pt x="806" y="1371"/>
                  </a:cubicBezTo>
                  <a:cubicBezTo>
                    <a:pt x="974" y="875"/>
                    <a:pt x="1138" y="627"/>
                    <a:pt x="1298" y="627"/>
                  </a:cubicBezTo>
                  <a:cubicBezTo>
                    <a:pt x="1317" y="627"/>
                    <a:pt x="1330" y="643"/>
                    <a:pt x="1337" y="674"/>
                  </a:cubicBezTo>
                  <a:cubicBezTo>
                    <a:pt x="1339" y="705"/>
                    <a:pt x="1339" y="736"/>
                    <a:pt x="1337" y="767"/>
                  </a:cubicBezTo>
                  <a:cubicBezTo>
                    <a:pt x="1330" y="859"/>
                    <a:pt x="1324" y="944"/>
                    <a:pt x="1319" y="1022"/>
                  </a:cubicBezTo>
                  <a:cubicBezTo>
                    <a:pt x="1314" y="1100"/>
                    <a:pt x="1313" y="1160"/>
                    <a:pt x="1313" y="1201"/>
                  </a:cubicBezTo>
                  <a:cubicBezTo>
                    <a:pt x="1312" y="1283"/>
                    <a:pt x="1347" y="1360"/>
                    <a:pt x="1409" y="1415"/>
                  </a:cubicBezTo>
                  <a:cubicBezTo>
                    <a:pt x="1467" y="1471"/>
                    <a:pt x="1545" y="1502"/>
                    <a:pt x="1626" y="1503"/>
                  </a:cubicBezTo>
                  <a:cubicBezTo>
                    <a:pt x="1846" y="1502"/>
                    <a:pt x="1955" y="1330"/>
                    <a:pt x="1955" y="987"/>
                  </a:cubicBezTo>
                  <a:cubicBezTo>
                    <a:pt x="1955" y="329"/>
                    <a:pt x="1732" y="1"/>
                    <a:pt x="1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1"/>
            <p:cNvSpPr/>
            <p:nvPr/>
          </p:nvSpPr>
          <p:spPr>
            <a:xfrm>
              <a:off x="4090864" y="3056983"/>
              <a:ext cx="60689" cy="92264"/>
            </a:xfrm>
            <a:custGeom>
              <a:avLst/>
              <a:gdLst/>
              <a:ahLst/>
              <a:cxnLst/>
              <a:rect l="l" t="t" r="r" b="b"/>
              <a:pathLst>
                <a:path w="2220" h="3375" extrusionOk="0">
                  <a:moveTo>
                    <a:pt x="1662" y="0"/>
                  </a:moveTo>
                  <a:cubicBezTo>
                    <a:pt x="1170" y="0"/>
                    <a:pt x="836" y="41"/>
                    <a:pt x="661" y="122"/>
                  </a:cubicBezTo>
                  <a:cubicBezTo>
                    <a:pt x="569" y="167"/>
                    <a:pt x="511" y="209"/>
                    <a:pt x="485" y="252"/>
                  </a:cubicBezTo>
                  <a:cubicBezTo>
                    <a:pt x="472" y="275"/>
                    <a:pt x="458" y="341"/>
                    <a:pt x="440" y="449"/>
                  </a:cubicBezTo>
                  <a:cubicBezTo>
                    <a:pt x="417" y="614"/>
                    <a:pt x="331" y="971"/>
                    <a:pt x="182" y="1519"/>
                  </a:cubicBezTo>
                  <a:cubicBezTo>
                    <a:pt x="61" y="1958"/>
                    <a:pt x="0" y="2320"/>
                    <a:pt x="0" y="2603"/>
                  </a:cubicBezTo>
                  <a:cubicBezTo>
                    <a:pt x="0" y="2825"/>
                    <a:pt x="51" y="3004"/>
                    <a:pt x="153" y="3141"/>
                  </a:cubicBezTo>
                  <a:cubicBezTo>
                    <a:pt x="267" y="3296"/>
                    <a:pt x="439" y="3375"/>
                    <a:pt x="666" y="3375"/>
                  </a:cubicBezTo>
                  <a:cubicBezTo>
                    <a:pt x="822" y="3375"/>
                    <a:pt x="1034" y="3320"/>
                    <a:pt x="1305" y="3209"/>
                  </a:cubicBezTo>
                  <a:cubicBezTo>
                    <a:pt x="1569" y="3106"/>
                    <a:pt x="1761" y="3002"/>
                    <a:pt x="1884" y="2896"/>
                  </a:cubicBezTo>
                  <a:cubicBezTo>
                    <a:pt x="1982" y="2813"/>
                    <a:pt x="2032" y="2725"/>
                    <a:pt x="2032" y="2630"/>
                  </a:cubicBezTo>
                  <a:cubicBezTo>
                    <a:pt x="2033" y="2547"/>
                    <a:pt x="1999" y="2467"/>
                    <a:pt x="1938" y="2410"/>
                  </a:cubicBezTo>
                  <a:cubicBezTo>
                    <a:pt x="1880" y="2350"/>
                    <a:pt x="1801" y="2317"/>
                    <a:pt x="1720" y="2317"/>
                  </a:cubicBezTo>
                  <a:cubicBezTo>
                    <a:pt x="1718" y="2317"/>
                    <a:pt x="1717" y="2317"/>
                    <a:pt x="1715" y="2317"/>
                  </a:cubicBezTo>
                  <a:cubicBezTo>
                    <a:pt x="1620" y="2317"/>
                    <a:pt x="1451" y="2388"/>
                    <a:pt x="1209" y="2531"/>
                  </a:cubicBezTo>
                  <a:cubicBezTo>
                    <a:pt x="968" y="2673"/>
                    <a:pt x="776" y="2743"/>
                    <a:pt x="632" y="2743"/>
                  </a:cubicBezTo>
                  <a:cubicBezTo>
                    <a:pt x="614" y="2743"/>
                    <a:pt x="610" y="2726"/>
                    <a:pt x="619" y="2692"/>
                  </a:cubicBezTo>
                  <a:cubicBezTo>
                    <a:pt x="631" y="2644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1"/>
                  </a:cubicBezTo>
                  <a:cubicBezTo>
                    <a:pt x="1021" y="1841"/>
                    <a:pt x="1213" y="1778"/>
                    <a:pt x="1310" y="1748"/>
                  </a:cubicBezTo>
                  <a:cubicBezTo>
                    <a:pt x="1492" y="1694"/>
                    <a:pt x="1606" y="1655"/>
                    <a:pt x="1652" y="1630"/>
                  </a:cubicBezTo>
                  <a:cubicBezTo>
                    <a:pt x="1772" y="1564"/>
                    <a:pt x="1832" y="1468"/>
                    <a:pt x="1832" y="1343"/>
                  </a:cubicBezTo>
                  <a:cubicBezTo>
                    <a:pt x="1835" y="1258"/>
                    <a:pt x="1801" y="1179"/>
                    <a:pt x="1739" y="1123"/>
                  </a:cubicBezTo>
                  <a:cubicBezTo>
                    <a:pt x="1680" y="1068"/>
                    <a:pt x="1603" y="1037"/>
                    <a:pt x="1524" y="1037"/>
                  </a:cubicBezTo>
                  <a:cubicBezTo>
                    <a:pt x="1521" y="1037"/>
                    <a:pt x="1518" y="1037"/>
                    <a:pt x="1515" y="1037"/>
                  </a:cubicBezTo>
                  <a:cubicBezTo>
                    <a:pt x="1381" y="1037"/>
                    <a:pt x="1185" y="1085"/>
                    <a:pt x="924" y="1185"/>
                  </a:cubicBezTo>
                  <a:cubicBezTo>
                    <a:pt x="977" y="979"/>
                    <a:pt x="1014" y="812"/>
                    <a:pt x="1037" y="685"/>
                  </a:cubicBezTo>
                  <a:cubicBezTo>
                    <a:pt x="1217" y="652"/>
                    <a:pt x="1400" y="634"/>
                    <a:pt x="1583" y="633"/>
                  </a:cubicBezTo>
                  <a:cubicBezTo>
                    <a:pt x="1617" y="633"/>
                    <a:pt x="1672" y="637"/>
                    <a:pt x="1744" y="642"/>
                  </a:cubicBezTo>
                  <a:cubicBezTo>
                    <a:pt x="1817" y="647"/>
                    <a:pt x="1871" y="651"/>
                    <a:pt x="1905" y="651"/>
                  </a:cubicBezTo>
                  <a:cubicBezTo>
                    <a:pt x="1989" y="651"/>
                    <a:pt x="2068" y="616"/>
                    <a:pt x="2125" y="556"/>
                  </a:cubicBezTo>
                  <a:cubicBezTo>
                    <a:pt x="2186" y="498"/>
                    <a:pt x="2220" y="416"/>
                    <a:pt x="2219" y="332"/>
                  </a:cubicBezTo>
                  <a:cubicBezTo>
                    <a:pt x="2219" y="111"/>
                    <a:pt x="2041" y="1"/>
                    <a:pt x="1684" y="1"/>
                  </a:cubicBezTo>
                  <a:cubicBezTo>
                    <a:pt x="1677" y="1"/>
                    <a:pt x="1669" y="0"/>
                    <a:pt x="1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1"/>
            <p:cNvSpPr/>
            <p:nvPr/>
          </p:nvSpPr>
          <p:spPr>
            <a:xfrm>
              <a:off x="4162380" y="3056956"/>
              <a:ext cx="86414" cy="92291"/>
            </a:xfrm>
            <a:custGeom>
              <a:avLst/>
              <a:gdLst/>
              <a:ahLst/>
              <a:cxnLst/>
              <a:rect l="l" t="t" r="r" b="b"/>
              <a:pathLst>
                <a:path w="3161" h="3376" extrusionOk="0">
                  <a:moveTo>
                    <a:pt x="2328" y="0"/>
                  </a:moveTo>
                  <a:cubicBezTo>
                    <a:pt x="2227" y="0"/>
                    <a:pt x="2132" y="52"/>
                    <a:pt x="2078" y="139"/>
                  </a:cubicBezTo>
                  <a:cubicBezTo>
                    <a:pt x="2046" y="192"/>
                    <a:pt x="2011" y="285"/>
                    <a:pt x="1975" y="422"/>
                  </a:cubicBezTo>
                  <a:cubicBezTo>
                    <a:pt x="1892" y="691"/>
                    <a:pt x="1828" y="894"/>
                    <a:pt x="1784" y="1027"/>
                  </a:cubicBezTo>
                  <a:cubicBezTo>
                    <a:pt x="1728" y="1223"/>
                    <a:pt x="1663" y="1478"/>
                    <a:pt x="1591" y="1792"/>
                  </a:cubicBezTo>
                  <a:cubicBezTo>
                    <a:pt x="1473" y="1300"/>
                    <a:pt x="1385" y="869"/>
                    <a:pt x="1326" y="502"/>
                  </a:cubicBezTo>
                  <a:cubicBezTo>
                    <a:pt x="1300" y="347"/>
                    <a:pt x="1272" y="236"/>
                    <a:pt x="1242" y="173"/>
                  </a:cubicBezTo>
                  <a:cubicBezTo>
                    <a:pt x="1182" y="57"/>
                    <a:pt x="1093" y="0"/>
                    <a:pt x="973" y="0"/>
                  </a:cubicBezTo>
                  <a:cubicBezTo>
                    <a:pt x="801" y="0"/>
                    <a:pt x="680" y="115"/>
                    <a:pt x="610" y="342"/>
                  </a:cubicBezTo>
                  <a:cubicBezTo>
                    <a:pt x="517" y="680"/>
                    <a:pt x="450" y="932"/>
                    <a:pt x="412" y="1101"/>
                  </a:cubicBezTo>
                  <a:cubicBezTo>
                    <a:pt x="352" y="1329"/>
                    <a:pt x="275" y="1654"/>
                    <a:pt x="180" y="2078"/>
                  </a:cubicBezTo>
                  <a:cubicBezTo>
                    <a:pt x="61" y="2633"/>
                    <a:pt x="1" y="2958"/>
                    <a:pt x="1" y="3055"/>
                  </a:cubicBezTo>
                  <a:cubicBezTo>
                    <a:pt x="0" y="3138"/>
                    <a:pt x="31" y="3218"/>
                    <a:pt x="87" y="3279"/>
                  </a:cubicBezTo>
                  <a:cubicBezTo>
                    <a:pt x="139" y="3340"/>
                    <a:pt x="216" y="3376"/>
                    <a:pt x="297" y="3376"/>
                  </a:cubicBezTo>
                  <a:cubicBezTo>
                    <a:pt x="299" y="3376"/>
                    <a:pt x="302" y="3376"/>
                    <a:pt x="305" y="3376"/>
                  </a:cubicBezTo>
                  <a:cubicBezTo>
                    <a:pt x="433" y="3376"/>
                    <a:pt x="528" y="3319"/>
                    <a:pt x="589" y="3204"/>
                  </a:cubicBezTo>
                  <a:cubicBezTo>
                    <a:pt x="623" y="3140"/>
                    <a:pt x="653" y="3026"/>
                    <a:pt x="679" y="2865"/>
                  </a:cubicBezTo>
                  <a:cubicBezTo>
                    <a:pt x="727" y="2552"/>
                    <a:pt x="809" y="2153"/>
                    <a:pt x="924" y="1668"/>
                  </a:cubicBezTo>
                  <a:cubicBezTo>
                    <a:pt x="1026" y="2127"/>
                    <a:pt x="1137" y="2563"/>
                    <a:pt x="1258" y="2978"/>
                  </a:cubicBezTo>
                  <a:cubicBezTo>
                    <a:pt x="1296" y="3104"/>
                    <a:pt x="1334" y="3193"/>
                    <a:pt x="1371" y="3249"/>
                  </a:cubicBezTo>
                  <a:cubicBezTo>
                    <a:pt x="1430" y="3329"/>
                    <a:pt x="1524" y="3376"/>
                    <a:pt x="1623" y="3376"/>
                  </a:cubicBezTo>
                  <a:cubicBezTo>
                    <a:pt x="1626" y="3376"/>
                    <a:pt x="1628" y="3376"/>
                    <a:pt x="1631" y="3376"/>
                  </a:cubicBezTo>
                  <a:cubicBezTo>
                    <a:pt x="1751" y="3376"/>
                    <a:pt x="1842" y="3319"/>
                    <a:pt x="1902" y="3204"/>
                  </a:cubicBezTo>
                  <a:cubicBezTo>
                    <a:pt x="1933" y="3141"/>
                    <a:pt x="1964" y="3033"/>
                    <a:pt x="1994" y="2879"/>
                  </a:cubicBezTo>
                  <a:cubicBezTo>
                    <a:pt x="2047" y="2584"/>
                    <a:pt x="2132" y="2207"/>
                    <a:pt x="2250" y="1749"/>
                  </a:cubicBezTo>
                  <a:cubicBezTo>
                    <a:pt x="2386" y="2337"/>
                    <a:pt x="2466" y="2710"/>
                    <a:pt x="2488" y="2865"/>
                  </a:cubicBezTo>
                  <a:cubicBezTo>
                    <a:pt x="2511" y="3031"/>
                    <a:pt x="2538" y="3145"/>
                    <a:pt x="2568" y="3204"/>
                  </a:cubicBezTo>
                  <a:cubicBezTo>
                    <a:pt x="2624" y="3319"/>
                    <a:pt x="2719" y="3376"/>
                    <a:pt x="2852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2" y="3376"/>
                    <a:pt x="3020" y="3340"/>
                    <a:pt x="3074" y="3279"/>
                  </a:cubicBezTo>
                  <a:cubicBezTo>
                    <a:pt x="3130" y="3218"/>
                    <a:pt x="3161" y="3137"/>
                    <a:pt x="3159" y="3054"/>
                  </a:cubicBezTo>
                  <a:cubicBezTo>
                    <a:pt x="3159" y="2931"/>
                    <a:pt x="3102" y="2620"/>
                    <a:pt x="2990" y="2124"/>
                  </a:cubicBezTo>
                  <a:cubicBezTo>
                    <a:pt x="2917" y="1814"/>
                    <a:pt x="2846" y="1502"/>
                    <a:pt x="2778" y="1190"/>
                  </a:cubicBezTo>
                  <a:cubicBezTo>
                    <a:pt x="2722" y="926"/>
                    <a:pt x="2690" y="726"/>
                    <a:pt x="2681" y="589"/>
                  </a:cubicBezTo>
                  <a:cubicBezTo>
                    <a:pt x="2667" y="402"/>
                    <a:pt x="2649" y="275"/>
                    <a:pt x="2625" y="208"/>
                  </a:cubicBezTo>
                  <a:cubicBezTo>
                    <a:pt x="2574" y="69"/>
                    <a:pt x="2478" y="0"/>
                    <a:pt x="2335" y="0"/>
                  </a:cubicBezTo>
                  <a:cubicBezTo>
                    <a:pt x="2333" y="0"/>
                    <a:pt x="2331" y="0"/>
                    <a:pt x="23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1"/>
            <p:cNvSpPr/>
            <p:nvPr/>
          </p:nvSpPr>
          <p:spPr>
            <a:xfrm>
              <a:off x="4261890" y="3056983"/>
              <a:ext cx="58694" cy="92264"/>
            </a:xfrm>
            <a:custGeom>
              <a:avLst/>
              <a:gdLst/>
              <a:ahLst/>
              <a:cxnLst/>
              <a:rect l="l" t="t" r="r" b="b"/>
              <a:pathLst>
                <a:path w="2147" h="3375" extrusionOk="0">
                  <a:moveTo>
                    <a:pt x="899" y="649"/>
                  </a:moveTo>
                  <a:cubicBezTo>
                    <a:pt x="1309" y="711"/>
                    <a:pt x="1514" y="827"/>
                    <a:pt x="1514" y="996"/>
                  </a:cubicBezTo>
                  <a:cubicBezTo>
                    <a:pt x="1514" y="1186"/>
                    <a:pt x="1283" y="1340"/>
                    <a:pt x="821" y="1457"/>
                  </a:cubicBezTo>
                  <a:cubicBezTo>
                    <a:pt x="854" y="1185"/>
                    <a:pt x="880" y="915"/>
                    <a:pt x="899" y="649"/>
                  </a:cubicBezTo>
                  <a:close/>
                  <a:moveTo>
                    <a:pt x="709" y="2141"/>
                  </a:moveTo>
                  <a:cubicBezTo>
                    <a:pt x="1060" y="2219"/>
                    <a:pt x="1267" y="2341"/>
                    <a:pt x="1328" y="2504"/>
                  </a:cubicBezTo>
                  <a:cubicBezTo>
                    <a:pt x="1308" y="2588"/>
                    <a:pt x="1220" y="2653"/>
                    <a:pt x="1064" y="2697"/>
                  </a:cubicBezTo>
                  <a:cubicBezTo>
                    <a:pt x="950" y="2728"/>
                    <a:pt x="832" y="2743"/>
                    <a:pt x="713" y="2743"/>
                  </a:cubicBezTo>
                  <a:cubicBezTo>
                    <a:pt x="686" y="2743"/>
                    <a:pt x="659" y="2741"/>
                    <a:pt x="633" y="2737"/>
                  </a:cubicBezTo>
                  <a:lnTo>
                    <a:pt x="633" y="2709"/>
                  </a:lnTo>
                  <a:cubicBezTo>
                    <a:pt x="633" y="2577"/>
                    <a:pt x="658" y="2387"/>
                    <a:pt x="709" y="2141"/>
                  </a:cubicBezTo>
                  <a:close/>
                  <a:moveTo>
                    <a:pt x="546" y="1"/>
                  </a:moveTo>
                  <a:cubicBezTo>
                    <a:pt x="263" y="1"/>
                    <a:pt x="121" y="105"/>
                    <a:pt x="121" y="315"/>
                  </a:cubicBezTo>
                  <a:cubicBezTo>
                    <a:pt x="121" y="426"/>
                    <a:pt x="168" y="514"/>
                    <a:pt x="263" y="582"/>
                  </a:cubicBezTo>
                  <a:cubicBezTo>
                    <a:pt x="217" y="1134"/>
                    <a:pt x="187" y="1456"/>
                    <a:pt x="173" y="1547"/>
                  </a:cubicBezTo>
                  <a:cubicBezTo>
                    <a:pt x="173" y="1552"/>
                    <a:pt x="137" y="1742"/>
                    <a:pt x="65" y="2117"/>
                  </a:cubicBezTo>
                  <a:cubicBezTo>
                    <a:pt x="23" y="2348"/>
                    <a:pt x="2" y="2541"/>
                    <a:pt x="2" y="2696"/>
                  </a:cubicBezTo>
                  <a:cubicBezTo>
                    <a:pt x="0" y="3149"/>
                    <a:pt x="248" y="3375"/>
                    <a:pt x="741" y="3375"/>
                  </a:cubicBezTo>
                  <a:cubicBezTo>
                    <a:pt x="920" y="3373"/>
                    <a:pt x="1098" y="3345"/>
                    <a:pt x="1269" y="3290"/>
                  </a:cubicBezTo>
                  <a:cubicBezTo>
                    <a:pt x="1474" y="3229"/>
                    <a:pt x="1632" y="3145"/>
                    <a:pt x="1742" y="3038"/>
                  </a:cubicBezTo>
                  <a:cubicBezTo>
                    <a:pt x="1889" y="2895"/>
                    <a:pt x="1964" y="2717"/>
                    <a:pt x="1964" y="2504"/>
                  </a:cubicBezTo>
                  <a:cubicBezTo>
                    <a:pt x="1963" y="2254"/>
                    <a:pt x="1846" y="2030"/>
                    <a:pt x="1610" y="1832"/>
                  </a:cubicBezTo>
                  <a:cubicBezTo>
                    <a:pt x="1968" y="1629"/>
                    <a:pt x="2147" y="1343"/>
                    <a:pt x="2147" y="975"/>
                  </a:cubicBezTo>
                  <a:cubicBezTo>
                    <a:pt x="2147" y="325"/>
                    <a:pt x="1614" y="1"/>
                    <a:pt x="5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1"/>
            <p:cNvSpPr/>
            <p:nvPr/>
          </p:nvSpPr>
          <p:spPr>
            <a:xfrm>
              <a:off x="4331493" y="3056983"/>
              <a:ext cx="60689" cy="92264"/>
            </a:xfrm>
            <a:custGeom>
              <a:avLst/>
              <a:gdLst/>
              <a:ahLst/>
              <a:cxnLst/>
              <a:rect l="l" t="t" r="r" b="b"/>
              <a:pathLst>
                <a:path w="2220" h="3375" extrusionOk="0">
                  <a:moveTo>
                    <a:pt x="1663" y="0"/>
                  </a:moveTo>
                  <a:cubicBezTo>
                    <a:pt x="1170" y="0"/>
                    <a:pt x="837" y="41"/>
                    <a:pt x="662" y="122"/>
                  </a:cubicBezTo>
                  <a:cubicBezTo>
                    <a:pt x="570" y="167"/>
                    <a:pt x="510" y="209"/>
                    <a:pt x="486" y="252"/>
                  </a:cubicBezTo>
                  <a:cubicBezTo>
                    <a:pt x="473" y="275"/>
                    <a:pt x="458" y="341"/>
                    <a:pt x="441" y="449"/>
                  </a:cubicBezTo>
                  <a:cubicBezTo>
                    <a:pt x="417" y="614"/>
                    <a:pt x="331" y="971"/>
                    <a:pt x="182" y="1519"/>
                  </a:cubicBezTo>
                  <a:cubicBezTo>
                    <a:pt x="61" y="1958"/>
                    <a:pt x="1" y="2320"/>
                    <a:pt x="1" y="2603"/>
                  </a:cubicBezTo>
                  <a:cubicBezTo>
                    <a:pt x="1" y="2825"/>
                    <a:pt x="52" y="3004"/>
                    <a:pt x="154" y="3141"/>
                  </a:cubicBezTo>
                  <a:cubicBezTo>
                    <a:pt x="268" y="3296"/>
                    <a:pt x="440" y="3375"/>
                    <a:pt x="667" y="3375"/>
                  </a:cubicBezTo>
                  <a:cubicBezTo>
                    <a:pt x="822" y="3375"/>
                    <a:pt x="1035" y="3320"/>
                    <a:pt x="1306" y="3209"/>
                  </a:cubicBezTo>
                  <a:cubicBezTo>
                    <a:pt x="1569" y="3106"/>
                    <a:pt x="1762" y="3002"/>
                    <a:pt x="1885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3" y="2547"/>
                    <a:pt x="1999" y="2467"/>
                    <a:pt x="1938" y="2410"/>
                  </a:cubicBezTo>
                  <a:cubicBezTo>
                    <a:pt x="1881" y="2350"/>
                    <a:pt x="1802" y="2317"/>
                    <a:pt x="1719" y="2317"/>
                  </a:cubicBezTo>
                  <a:cubicBezTo>
                    <a:pt x="1718" y="2317"/>
                    <a:pt x="1716" y="2317"/>
                    <a:pt x="1715" y="2317"/>
                  </a:cubicBezTo>
                  <a:cubicBezTo>
                    <a:pt x="1619" y="2317"/>
                    <a:pt x="1450" y="2388"/>
                    <a:pt x="1210" y="2531"/>
                  </a:cubicBezTo>
                  <a:cubicBezTo>
                    <a:pt x="969" y="2673"/>
                    <a:pt x="776" y="2743"/>
                    <a:pt x="631" y="2743"/>
                  </a:cubicBezTo>
                  <a:cubicBezTo>
                    <a:pt x="615" y="2743"/>
                    <a:pt x="610" y="2726"/>
                    <a:pt x="620" y="2692"/>
                  </a:cubicBezTo>
                  <a:cubicBezTo>
                    <a:pt x="632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1"/>
                  </a:cubicBezTo>
                  <a:cubicBezTo>
                    <a:pt x="1021" y="1841"/>
                    <a:pt x="1214" y="1778"/>
                    <a:pt x="1310" y="1748"/>
                  </a:cubicBezTo>
                  <a:cubicBezTo>
                    <a:pt x="1492" y="1694"/>
                    <a:pt x="1605" y="1655"/>
                    <a:pt x="1651" y="1630"/>
                  </a:cubicBezTo>
                  <a:cubicBezTo>
                    <a:pt x="1772" y="1564"/>
                    <a:pt x="1833" y="1468"/>
                    <a:pt x="1833" y="1343"/>
                  </a:cubicBezTo>
                  <a:cubicBezTo>
                    <a:pt x="1835" y="1258"/>
                    <a:pt x="1802" y="1179"/>
                    <a:pt x="1740" y="1123"/>
                  </a:cubicBezTo>
                  <a:cubicBezTo>
                    <a:pt x="1681" y="1068"/>
                    <a:pt x="1605" y="1037"/>
                    <a:pt x="1525" y="1037"/>
                  </a:cubicBezTo>
                  <a:cubicBezTo>
                    <a:pt x="1522" y="1037"/>
                    <a:pt x="1519" y="1037"/>
                    <a:pt x="1516" y="1037"/>
                  </a:cubicBezTo>
                  <a:cubicBezTo>
                    <a:pt x="1382" y="1037"/>
                    <a:pt x="1185" y="1085"/>
                    <a:pt x="924" y="1185"/>
                  </a:cubicBezTo>
                  <a:cubicBezTo>
                    <a:pt x="978" y="979"/>
                    <a:pt x="1016" y="812"/>
                    <a:pt x="1037" y="685"/>
                  </a:cubicBezTo>
                  <a:cubicBezTo>
                    <a:pt x="1218" y="652"/>
                    <a:pt x="1400" y="634"/>
                    <a:pt x="1584" y="633"/>
                  </a:cubicBezTo>
                  <a:cubicBezTo>
                    <a:pt x="1619" y="633"/>
                    <a:pt x="1672" y="637"/>
                    <a:pt x="1746" y="642"/>
                  </a:cubicBezTo>
                  <a:cubicBezTo>
                    <a:pt x="1818" y="647"/>
                    <a:pt x="1873" y="651"/>
                    <a:pt x="1906" y="651"/>
                  </a:cubicBezTo>
                  <a:cubicBezTo>
                    <a:pt x="1989" y="651"/>
                    <a:pt x="2069" y="616"/>
                    <a:pt x="2126" y="556"/>
                  </a:cubicBezTo>
                  <a:cubicBezTo>
                    <a:pt x="2186" y="498"/>
                    <a:pt x="2219" y="416"/>
                    <a:pt x="2219" y="332"/>
                  </a:cubicBezTo>
                  <a:cubicBezTo>
                    <a:pt x="2219" y="111"/>
                    <a:pt x="2040" y="1"/>
                    <a:pt x="1685" y="1"/>
                  </a:cubicBezTo>
                  <a:cubicBezTo>
                    <a:pt x="1677" y="1"/>
                    <a:pt x="1670" y="0"/>
                    <a:pt x="1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1"/>
            <p:cNvSpPr/>
            <p:nvPr/>
          </p:nvSpPr>
          <p:spPr>
            <a:xfrm>
              <a:off x="4403693" y="3056983"/>
              <a:ext cx="65719" cy="92291"/>
            </a:xfrm>
            <a:custGeom>
              <a:avLst/>
              <a:gdLst/>
              <a:ahLst/>
              <a:cxnLst/>
              <a:rect l="l" t="t" r="r" b="b"/>
              <a:pathLst>
                <a:path w="2404" h="3376" extrusionOk="0">
                  <a:moveTo>
                    <a:pt x="961" y="638"/>
                  </a:moveTo>
                  <a:cubicBezTo>
                    <a:pt x="1152" y="678"/>
                    <a:pt x="1331" y="772"/>
                    <a:pt x="1498" y="924"/>
                  </a:cubicBezTo>
                  <a:cubicBezTo>
                    <a:pt x="1679" y="1083"/>
                    <a:pt x="1768" y="1243"/>
                    <a:pt x="1768" y="1407"/>
                  </a:cubicBezTo>
                  <a:cubicBezTo>
                    <a:pt x="1768" y="1693"/>
                    <a:pt x="1496" y="1919"/>
                    <a:pt x="952" y="2085"/>
                  </a:cubicBezTo>
                  <a:cubicBezTo>
                    <a:pt x="952" y="1361"/>
                    <a:pt x="954" y="879"/>
                    <a:pt x="960" y="639"/>
                  </a:cubicBezTo>
                  <a:lnTo>
                    <a:pt x="961" y="638"/>
                  </a:lnTo>
                  <a:close/>
                  <a:moveTo>
                    <a:pt x="845" y="0"/>
                  </a:moveTo>
                  <a:cubicBezTo>
                    <a:pt x="670" y="0"/>
                    <a:pt x="497" y="30"/>
                    <a:pt x="333" y="88"/>
                  </a:cubicBezTo>
                  <a:cubicBezTo>
                    <a:pt x="111" y="171"/>
                    <a:pt x="1" y="288"/>
                    <a:pt x="1" y="438"/>
                  </a:cubicBezTo>
                  <a:cubicBezTo>
                    <a:pt x="2" y="611"/>
                    <a:pt x="141" y="751"/>
                    <a:pt x="314" y="752"/>
                  </a:cubicBezTo>
                  <a:lnTo>
                    <a:pt x="285" y="752"/>
                  </a:lnTo>
                  <a:cubicBezTo>
                    <a:pt x="285" y="1386"/>
                    <a:pt x="267" y="1862"/>
                    <a:pt x="229" y="2182"/>
                  </a:cubicBezTo>
                  <a:lnTo>
                    <a:pt x="229" y="3066"/>
                  </a:lnTo>
                  <a:cubicBezTo>
                    <a:pt x="227" y="3150"/>
                    <a:pt x="261" y="3231"/>
                    <a:pt x="323" y="3288"/>
                  </a:cubicBezTo>
                  <a:cubicBezTo>
                    <a:pt x="381" y="3345"/>
                    <a:pt x="461" y="3376"/>
                    <a:pt x="543" y="3376"/>
                  </a:cubicBezTo>
                  <a:cubicBezTo>
                    <a:pt x="763" y="3375"/>
                    <a:pt x="871" y="3223"/>
                    <a:pt x="867" y="2921"/>
                  </a:cubicBezTo>
                  <a:lnTo>
                    <a:pt x="867" y="2861"/>
                  </a:lnTo>
                  <a:cubicBezTo>
                    <a:pt x="1135" y="3038"/>
                    <a:pt x="1332" y="3177"/>
                    <a:pt x="1456" y="3279"/>
                  </a:cubicBezTo>
                  <a:cubicBezTo>
                    <a:pt x="1533" y="3335"/>
                    <a:pt x="1602" y="3364"/>
                    <a:pt x="1661" y="3364"/>
                  </a:cubicBezTo>
                  <a:cubicBezTo>
                    <a:pt x="1744" y="3364"/>
                    <a:pt x="1824" y="3332"/>
                    <a:pt x="1886" y="3278"/>
                  </a:cubicBezTo>
                  <a:cubicBezTo>
                    <a:pt x="1951" y="3223"/>
                    <a:pt x="1988" y="3142"/>
                    <a:pt x="1986" y="3058"/>
                  </a:cubicBezTo>
                  <a:cubicBezTo>
                    <a:pt x="1986" y="2912"/>
                    <a:pt x="1846" y="2738"/>
                    <a:pt x="1567" y="2535"/>
                  </a:cubicBezTo>
                  <a:cubicBezTo>
                    <a:pt x="2123" y="2295"/>
                    <a:pt x="2403" y="1922"/>
                    <a:pt x="2403" y="1419"/>
                  </a:cubicBezTo>
                  <a:cubicBezTo>
                    <a:pt x="2403" y="986"/>
                    <a:pt x="2249" y="638"/>
                    <a:pt x="1941" y="372"/>
                  </a:cubicBezTo>
                  <a:cubicBezTo>
                    <a:pt x="1649" y="125"/>
                    <a:pt x="1287" y="1"/>
                    <a:pt x="856" y="1"/>
                  </a:cubicBezTo>
                  <a:cubicBezTo>
                    <a:pt x="852" y="0"/>
                    <a:pt x="849" y="0"/>
                    <a:pt x="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71"/>
          <p:cNvGrpSpPr/>
          <p:nvPr/>
        </p:nvGrpSpPr>
        <p:grpSpPr>
          <a:xfrm>
            <a:off x="4773275" y="2947002"/>
            <a:ext cx="1044621" cy="297815"/>
            <a:chOff x="4773275" y="2947002"/>
            <a:chExt cx="1044621" cy="297815"/>
          </a:xfrm>
        </p:grpSpPr>
        <p:sp>
          <p:nvSpPr>
            <p:cNvPr id="1259" name="Google Shape;1259;p71"/>
            <p:cNvSpPr/>
            <p:nvPr/>
          </p:nvSpPr>
          <p:spPr>
            <a:xfrm>
              <a:off x="4773275" y="2947002"/>
              <a:ext cx="1044621" cy="297815"/>
            </a:xfrm>
            <a:custGeom>
              <a:avLst/>
              <a:gdLst/>
              <a:ahLst/>
              <a:cxnLst/>
              <a:rect l="l" t="t" r="r" b="b"/>
              <a:pathLst>
                <a:path w="38212" h="10894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7"/>
                  </a:lnTo>
                  <a:cubicBezTo>
                    <a:pt x="1" y="9642"/>
                    <a:pt x="1252" y="10894"/>
                    <a:pt x="2807" y="10894"/>
                  </a:cubicBezTo>
                  <a:lnTo>
                    <a:pt x="35406" y="10894"/>
                  </a:lnTo>
                  <a:cubicBezTo>
                    <a:pt x="36960" y="10894"/>
                    <a:pt x="38212" y="9642"/>
                    <a:pt x="38212" y="8087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1"/>
            <p:cNvSpPr/>
            <p:nvPr/>
          </p:nvSpPr>
          <p:spPr>
            <a:xfrm>
              <a:off x="5031811" y="3056983"/>
              <a:ext cx="55604" cy="92264"/>
            </a:xfrm>
            <a:custGeom>
              <a:avLst/>
              <a:gdLst/>
              <a:ahLst/>
              <a:cxnLst/>
              <a:rect l="l" t="t" r="r" b="b"/>
              <a:pathLst>
                <a:path w="2034" h="3375" extrusionOk="0">
                  <a:moveTo>
                    <a:pt x="1519" y="0"/>
                  </a:moveTo>
                  <a:cubicBezTo>
                    <a:pt x="1397" y="0"/>
                    <a:pt x="1190" y="49"/>
                    <a:pt x="898" y="143"/>
                  </a:cubicBezTo>
                  <a:cubicBezTo>
                    <a:pt x="796" y="175"/>
                    <a:pt x="727" y="207"/>
                    <a:pt x="693" y="240"/>
                  </a:cubicBezTo>
                  <a:cubicBezTo>
                    <a:pt x="640" y="289"/>
                    <a:pt x="613" y="362"/>
                    <a:pt x="613" y="462"/>
                  </a:cubicBezTo>
                  <a:cubicBezTo>
                    <a:pt x="612" y="542"/>
                    <a:pt x="643" y="621"/>
                    <a:pt x="699" y="679"/>
                  </a:cubicBezTo>
                  <a:cubicBezTo>
                    <a:pt x="753" y="737"/>
                    <a:pt x="828" y="770"/>
                    <a:pt x="906" y="770"/>
                  </a:cubicBezTo>
                  <a:cubicBezTo>
                    <a:pt x="909" y="770"/>
                    <a:pt x="912" y="770"/>
                    <a:pt x="915" y="770"/>
                  </a:cubicBezTo>
                  <a:cubicBezTo>
                    <a:pt x="1039" y="770"/>
                    <a:pt x="1175" y="742"/>
                    <a:pt x="1324" y="690"/>
                  </a:cubicBezTo>
                  <a:cubicBezTo>
                    <a:pt x="1372" y="859"/>
                    <a:pt x="1397" y="1090"/>
                    <a:pt x="1397" y="1385"/>
                  </a:cubicBezTo>
                  <a:cubicBezTo>
                    <a:pt x="1397" y="2291"/>
                    <a:pt x="1294" y="2743"/>
                    <a:pt x="1086" y="2743"/>
                  </a:cubicBezTo>
                  <a:cubicBezTo>
                    <a:pt x="1007" y="2743"/>
                    <a:pt x="901" y="2686"/>
                    <a:pt x="771" y="2572"/>
                  </a:cubicBezTo>
                  <a:cubicBezTo>
                    <a:pt x="704" y="2510"/>
                    <a:pt x="635" y="2448"/>
                    <a:pt x="568" y="2385"/>
                  </a:cubicBezTo>
                  <a:cubicBezTo>
                    <a:pt x="480" y="2312"/>
                    <a:pt x="400" y="2276"/>
                    <a:pt x="328" y="2276"/>
                  </a:cubicBezTo>
                  <a:cubicBezTo>
                    <a:pt x="245" y="2276"/>
                    <a:pt x="166" y="2306"/>
                    <a:pt x="103" y="2361"/>
                  </a:cubicBezTo>
                  <a:cubicBezTo>
                    <a:pt x="38" y="2414"/>
                    <a:pt x="0" y="2495"/>
                    <a:pt x="3" y="2578"/>
                  </a:cubicBezTo>
                  <a:cubicBezTo>
                    <a:pt x="3" y="2643"/>
                    <a:pt x="29" y="2716"/>
                    <a:pt x="84" y="2801"/>
                  </a:cubicBezTo>
                  <a:cubicBezTo>
                    <a:pt x="185" y="2956"/>
                    <a:pt x="338" y="3090"/>
                    <a:pt x="545" y="3204"/>
                  </a:cubicBezTo>
                  <a:cubicBezTo>
                    <a:pt x="751" y="3318"/>
                    <a:pt x="945" y="3375"/>
                    <a:pt x="1131" y="3375"/>
                  </a:cubicBezTo>
                  <a:cubicBezTo>
                    <a:pt x="1384" y="3375"/>
                    <a:pt x="1585" y="3270"/>
                    <a:pt x="1734" y="3062"/>
                  </a:cubicBezTo>
                  <a:cubicBezTo>
                    <a:pt x="1933" y="2786"/>
                    <a:pt x="2034" y="2214"/>
                    <a:pt x="2034" y="1349"/>
                  </a:cubicBezTo>
                  <a:cubicBezTo>
                    <a:pt x="2031" y="1085"/>
                    <a:pt x="1995" y="824"/>
                    <a:pt x="1928" y="570"/>
                  </a:cubicBezTo>
                  <a:cubicBezTo>
                    <a:pt x="1831" y="189"/>
                    <a:pt x="1697" y="1"/>
                    <a:pt x="1524" y="1"/>
                  </a:cubicBezTo>
                  <a:cubicBezTo>
                    <a:pt x="1522" y="1"/>
                    <a:pt x="1521" y="0"/>
                    <a:pt x="1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1"/>
            <p:cNvSpPr/>
            <p:nvPr/>
          </p:nvSpPr>
          <p:spPr>
            <a:xfrm>
              <a:off x="5098735" y="3056983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6" y="643"/>
                  </a:moveTo>
                  <a:cubicBezTo>
                    <a:pt x="1446" y="647"/>
                    <a:pt x="1443" y="651"/>
                    <a:pt x="1442" y="654"/>
                  </a:cubicBezTo>
                  <a:cubicBezTo>
                    <a:pt x="1472" y="713"/>
                    <a:pt x="1493" y="808"/>
                    <a:pt x="1508" y="940"/>
                  </a:cubicBezTo>
                  <a:cubicBezTo>
                    <a:pt x="1509" y="985"/>
                    <a:pt x="1521" y="1084"/>
                    <a:pt x="1539" y="1236"/>
                  </a:cubicBezTo>
                  <a:lnTo>
                    <a:pt x="1538" y="2020"/>
                  </a:lnTo>
                  <a:cubicBezTo>
                    <a:pt x="1335" y="1895"/>
                    <a:pt x="1113" y="1804"/>
                    <a:pt x="879" y="1753"/>
                  </a:cubicBezTo>
                  <a:cubicBezTo>
                    <a:pt x="943" y="1511"/>
                    <a:pt x="1036" y="1278"/>
                    <a:pt x="1156" y="1061"/>
                  </a:cubicBezTo>
                  <a:cubicBezTo>
                    <a:pt x="1308" y="782"/>
                    <a:pt x="1404" y="643"/>
                    <a:pt x="1446" y="643"/>
                  </a:cubicBezTo>
                  <a:close/>
                  <a:moveTo>
                    <a:pt x="1453" y="1"/>
                  </a:moveTo>
                  <a:cubicBezTo>
                    <a:pt x="1233" y="1"/>
                    <a:pt x="1037" y="120"/>
                    <a:pt x="864" y="360"/>
                  </a:cubicBezTo>
                  <a:cubicBezTo>
                    <a:pt x="592" y="744"/>
                    <a:pt x="387" y="1170"/>
                    <a:pt x="259" y="1622"/>
                  </a:cubicBezTo>
                  <a:cubicBezTo>
                    <a:pt x="167" y="1941"/>
                    <a:pt x="83" y="2394"/>
                    <a:pt x="4" y="2981"/>
                  </a:cubicBezTo>
                  <a:cubicBezTo>
                    <a:pt x="2" y="3004"/>
                    <a:pt x="2" y="3024"/>
                    <a:pt x="2" y="3040"/>
                  </a:cubicBezTo>
                  <a:cubicBezTo>
                    <a:pt x="1" y="3126"/>
                    <a:pt x="33" y="3211"/>
                    <a:pt x="90" y="3275"/>
                  </a:cubicBezTo>
                  <a:cubicBezTo>
                    <a:pt x="144" y="3338"/>
                    <a:pt x="224" y="3375"/>
                    <a:pt x="307" y="3375"/>
                  </a:cubicBezTo>
                  <a:cubicBezTo>
                    <a:pt x="310" y="3375"/>
                    <a:pt x="312" y="3375"/>
                    <a:pt x="315" y="3375"/>
                  </a:cubicBezTo>
                  <a:cubicBezTo>
                    <a:pt x="448" y="3375"/>
                    <a:pt x="541" y="3319"/>
                    <a:pt x="595" y="3206"/>
                  </a:cubicBezTo>
                  <a:cubicBezTo>
                    <a:pt x="628" y="3141"/>
                    <a:pt x="651" y="3032"/>
                    <a:pt x="663" y="2878"/>
                  </a:cubicBezTo>
                  <a:cubicBezTo>
                    <a:pt x="697" y="2651"/>
                    <a:pt x="723" y="2484"/>
                    <a:pt x="744" y="2374"/>
                  </a:cubicBezTo>
                  <a:cubicBezTo>
                    <a:pt x="1191" y="2479"/>
                    <a:pt x="1470" y="2695"/>
                    <a:pt x="1579" y="3022"/>
                  </a:cubicBezTo>
                  <a:cubicBezTo>
                    <a:pt x="1625" y="3158"/>
                    <a:pt x="1656" y="3238"/>
                    <a:pt x="1673" y="3262"/>
                  </a:cubicBezTo>
                  <a:cubicBezTo>
                    <a:pt x="1721" y="3337"/>
                    <a:pt x="1798" y="3375"/>
                    <a:pt x="1907" y="3375"/>
                  </a:cubicBezTo>
                  <a:cubicBezTo>
                    <a:pt x="1992" y="3375"/>
                    <a:pt x="2074" y="3344"/>
                    <a:pt x="2137" y="3286"/>
                  </a:cubicBezTo>
                  <a:cubicBezTo>
                    <a:pt x="2204" y="3231"/>
                    <a:pt x="2241" y="3149"/>
                    <a:pt x="2239" y="3062"/>
                  </a:cubicBezTo>
                  <a:cubicBezTo>
                    <a:pt x="2240" y="2940"/>
                    <a:pt x="2228" y="2758"/>
                    <a:pt x="2205" y="2515"/>
                  </a:cubicBezTo>
                  <a:cubicBezTo>
                    <a:pt x="2183" y="2272"/>
                    <a:pt x="2171" y="2088"/>
                    <a:pt x="2171" y="1964"/>
                  </a:cubicBezTo>
                  <a:lnTo>
                    <a:pt x="2171" y="1754"/>
                  </a:lnTo>
                  <a:cubicBezTo>
                    <a:pt x="2174" y="1658"/>
                    <a:pt x="2175" y="1588"/>
                    <a:pt x="2175" y="1543"/>
                  </a:cubicBezTo>
                  <a:cubicBezTo>
                    <a:pt x="2175" y="514"/>
                    <a:pt x="1934" y="1"/>
                    <a:pt x="1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1"/>
            <p:cNvSpPr/>
            <p:nvPr/>
          </p:nvSpPr>
          <p:spPr>
            <a:xfrm>
              <a:off x="5173887" y="3056983"/>
              <a:ext cx="69164" cy="92619"/>
            </a:xfrm>
            <a:custGeom>
              <a:avLst/>
              <a:gdLst/>
              <a:ahLst/>
              <a:cxnLst/>
              <a:rect l="l" t="t" r="r" b="b"/>
              <a:pathLst>
                <a:path w="2530" h="3388" extrusionOk="0">
                  <a:moveTo>
                    <a:pt x="2001" y="0"/>
                  </a:moveTo>
                  <a:cubicBezTo>
                    <a:pt x="1920" y="0"/>
                    <a:pt x="1843" y="35"/>
                    <a:pt x="1790" y="95"/>
                  </a:cubicBezTo>
                  <a:cubicBezTo>
                    <a:pt x="1733" y="156"/>
                    <a:pt x="1702" y="237"/>
                    <a:pt x="1703" y="320"/>
                  </a:cubicBezTo>
                  <a:cubicBezTo>
                    <a:pt x="1703" y="484"/>
                    <a:pt x="1734" y="730"/>
                    <a:pt x="1798" y="1061"/>
                  </a:cubicBezTo>
                  <a:cubicBezTo>
                    <a:pt x="1860" y="1390"/>
                    <a:pt x="1891" y="1640"/>
                    <a:pt x="1891" y="1809"/>
                  </a:cubicBezTo>
                  <a:cubicBezTo>
                    <a:pt x="1891" y="1996"/>
                    <a:pt x="1869" y="2184"/>
                    <a:pt x="1823" y="2367"/>
                  </a:cubicBezTo>
                  <a:cubicBezTo>
                    <a:pt x="1759" y="2629"/>
                    <a:pt x="1666" y="2761"/>
                    <a:pt x="1543" y="2761"/>
                  </a:cubicBezTo>
                  <a:cubicBezTo>
                    <a:pt x="1385" y="2761"/>
                    <a:pt x="1266" y="2474"/>
                    <a:pt x="1185" y="1901"/>
                  </a:cubicBezTo>
                  <a:cubicBezTo>
                    <a:pt x="1140" y="1583"/>
                    <a:pt x="1108" y="1220"/>
                    <a:pt x="1089" y="811"/>
                  </a:cubicBezTo>
                  <a:cubicBezTo>
                    <a:pt x="1089" y="532"/>
                    <a:pt x="1082" y="365"/>
                    <a:pt x="1067" y="309"/>
                  </a:cubicBezTo>
                  <a:cubicBezTo>
                    <a:pt x="1022" y="102"/>
                    <a:pt x="914" y="1"/>
                    <a:pt x="743" y="1"/>
                  </a:cubicBezTo>
                  <a:cubicBezTo>
                    <a:pt x="622" y="1"/>
                    <a:pt x="525" y="71"/>
                    <a:pt x="451" y="212"/>
                  </a:cubicBezTo>
                  <a:cubicBezTo>
                    <a:pt x="315" y="467"/>
                    <a:pt x="204" y="931"/>
                    <a:pt x="116" y="1606"/>
                  </a:cubicBezTo>
                  <a:cubicBezTo>
                    <a:pt x="42" y="2170"/>
                    <a:pt x="3" y="2656"/>
                    <a:pt x="3" y="3066"/>
                  </a:cubicBezTo>
                  <a:cubicBezTo>
                    <a:pt x="1" y="3150"/>
                    <a:pt x="34" y="3229"/>
                    <a:pt x="94" y="3286"/>
                  </a:cubicBezTo>
                  <a:cubicBezTo>
                    <a:pt x="151" y="3343"/>
                    <a:pt x="227" y="3375"/>
                    <a:pt x="307" y="3375"/>
                  </a:cubicBezTo>
                  <a:cubicBezTo>
                    <a:pt x="310" y="3375"/>
                    <a:pt x="313" y="3375"/>
                    <a:pt x="316" y="3375"/>
                  </a:cubicBezTo>
                  <a:cubicBezTo>
                    <a:pt x="547" y="3375"/>
                    <a:pt x="663" y="3183"/>
                    <a:pt x="663" y="2801"/>
                  </a:cubicBezTo>
                  <a:cubicBezTo>
                    <a:pt x="663" y="2687"/>
                    <a:pt x="666" y="2574"/>
                    <a:pt x="672" y="2464"/>
                  </a:cubicBezTo>
                  <a:cubicBezTo>
                    <a:pt x="862" y="3079"/>
                    <a:pt x="1156" y="3387"/>
                    <a:pt x="1555" y="3387"/>
                  </a:cubicBezTo>
                  <a:cubicBezTo>
                    <a:pt x="1759" y="3387"/>
                    <a:pt x="1939" y="3299"/>
                    <a:pt x="2097" y="3125"/>
                  </a:cubicBezTo>
                  <a:cubicBezTo>
                    <a:pt x="2222" y="2992"/>
                    <a:pt x="2321" y="2822"/>
                    <a:pt x="2396" y="2617"/>
                  </a:cubicBezTo>
                  <a:cubicBezTo>
                    <a:pt x="2485" y="2359"/>
                    <a:pt x="2530" y="2088"/>
                    <a:pt x="2526" y="1816"/>
                  </a:cubicBezTo>
                  <a:cubicBezTo>
                    <a:pt x="2526" y="1755"/>
                    <a:pt x="2499" y="1466"/>
                    <a:pt x="2441" y="948"/>
                  </a:cubicBezTo>
                  <a:cubicBezTo>
                    <a:pt x="2404" y="609"/>
                    <a:pt x="2379" y="417"/>
                    <a:pt x="2366" y="370"/>
                  </a:cubicBezTo>
                  <a:cubicBezTo>
                    <a:pt x="2302" y="124"/>
                    <a:pt x="2183" y="1"/>
                    <a:pt x="2009" y="1"/>
                  </a:cubicBezTo>
                  <a:cubicBezTo>
                    <a:pt x="2006" y="0"/>
                    <a:pt x="2003" y="0"/>
                    <a:pt x="20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1"/>
            <p:cNvSpPr/>
            <p:nvPr/>
          </p:nvSpPr>
          <p:spPr>
            <a:xfrm>
              <a:off x="5257732" y="3056956"/>
              <a:ext cx="63478" cy="92291"/>
            </a:xfrm>
            <a:custGeom>
              <a:avLst/>
              <a:gdLst/>
              <a:ahLst/>
              <a:cxnLst/>
              <a:rect l="l" t="t" r="r" b="b"/>
              <a:pathLst>
                <a:path w="2322" h="3376" extrusionOk="0">
                  <a:moveTo>
                    <a:pt x="1929" y="0"/>
                  </a:moveTo>
                  <a:cubicBezTo>
                    <a:pt x="1849" y="0"/>
                    <a:pt x="1773" y="37"/>
                    <a:pt x="1721" y="100"/>
                  </a:cubicBezTo>
                  <a:cubicBezTo>
                    <a:pt x="1667" y="163"/>
                    <a:pt x="1638" y="244"/>
                    <a:pt x="1638" y="327"/>
                  </a:cubicBezTo>
                  <a:cubicBezTo>
                    <a:pt x="1638" y="419"/>
                    <a:pt x="1646" y="556"/>
                    <a:pt x="1661" y="735"/>
                  </a:cubicBezTo>
                  <a:cubicBezTo>
                    <a:pt x="1677" y="914"/>
                    <a:pt x="1685" y="1048"/>
                    <a:pt x="1685" y="1139"/>
                  </a:cubicBezTo>
                  <a:cubicBezTo>
                    <a:pt x="1685" y="2209"/>
                    <a:pt x="1500" y="2743"/>
                    <a:pt x="1132" y="2743"/>
                  </a:cubicBezTo>
                  <a:cubicBezTo>
                    <a:pt x="804" y="2743"/>
                    <a:pt x="640" y="2339"/>
                    <a:pt x="640" y="1533"/>
                  </a:cubicBezTo>
                  <a:cubicBezTo>
                    <a:pt x="638" y="1176"/>
                    <a:pt x="657" y="906"/>
                    <a:pt x="693" y="722"/>
                  </a:cubicBezTo>
                  <a:cubicBezTo>
                    <a:pt x="733" y="495"/>
                    <a:pt x="753" y="362"/>
                    <a:pt x="753" y="325"/>
                  </a:cubicBezTo>
                  <a:cubicBezTo>
                    <a:pt x="753" y="240"/>
                    <a:pt x="720" y="158"/>
                    <a:pt x="661" y="97"/>
                  </a:cubicBezTo>
                  <a:cubicBezTo>
                    <a:pt x="607" y="36"/>
                    <a:pt x="529" y="0"/>
                    <a:pt x="447" y="0"/>
                  </a:cubicBezTo>
                  <a:cubicBezTo>
                    <a:pt x="444" y="0"/>
                    <a:pt x="441" y="0"/>
                    <a:pt x="438" y="0"/>
                  </a:cubicBezTo>
                  <a:cubicBezTo>
                    <a:pt x="310" y="0"/>
                    <a:pt x="208" y="72"/>
                    <a:pt x="133" y="218"/>
                  </a:cubicBezTo>
                  <a:cubicBezTo>
                    <a:pt x="46" y="386"/>
                    <a:pt x="1" y="816"/>
                    <a:pt x="1" y="1510"/>
                  </a:cubicBezTo>
                  <a:cubicBezTo>
                    <a:pt x="1" y="1988"/>
                    <a:pt x="64" y="2381"/>
                    <a:pt x="190" y="2692"/>
                  </a:cubicBezTo>
                  <a:cubicBezTo>
                    <a:pt x="374" y="3148"/>
                    <a:pt x="684" y="3376"/>
                    <a:pt x="1122" y="3376"/>
                  </a:cubicBezTo>
                  <a:cubicBezTo>
                    <a:pt x="1921" y="3376"/>
                    <a:pt x="2320" y="2552"/>
                    <a:pt x="2321" y="904"/>
                  </a:cubicBezTo>
                  <a:cubicBezTo>
                    <a:pt x="2321" y="632"/>
                    <a:pt x="2310" y="446"/>
                    <a:pt x="2288" y="348"/>
                  </a:cubicBezTo>
                  <a:cubicBezTo>
                    <a:pt x="2237" y="116"/>
                    <a:pt x="2122" y="0"/>
                    <a:pt x="1941" y="0"/>
                  </a:cubicBezTo>
                  <a:cubicBezTo>
                    <a:pt x="1937" y="0"/>
                    <a:pt x="1933" y="0"/>
                    <a:pt x="1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1"/>
            <p:cNvSpPr/>
            <p:nvPr/>
          </p:nvSpPr>
          <p:spPr>
            <a:xfrm>
              <a:off x="5332666" y="3056983"/>
              <a:ext cx="61263" cy="92264"/>
            </a:xfrm>
            <a:custGeom>
              <a:avLst/>
              <a:gdLst/>
              <a:ahLst/>
              <a:cxnLst/>
              <a:rect l="l" t="t" r="r" b="b"/>
              <a:pathLst>
                <a:path w="2241" h="3375" extrusionOk="0">
                  <a:moveTo>
                    <a:pt x="1446" y="643"/>
                  </a:moveTo>
                  <a:cubicBezTo>
                    <a:pt x="1446" y="647"/>
                    <a:pt x="1443" y="651"/>
                    <a:pt x="1442" y="654"/>
                  </a:cubicBezTo>
                  <a:cubicBezTo>
                    <a:pt x="1470" y="713"/>
                    <a:pt x="1493" y="808"/>
                    <a:pt x="1508" y="940"/>
                  </a:cubicBezTo>
                  <a:cubicBezTo>
                    <a:pt x="1509" y="985"/>
                    <a:pt x="1519" y="1084"/>
                    <a:pt x="1539" y="1236"/>
                  </a:cubicBezTo>
                  <a:lnTo>
                    <a:pt x="1538" y="2020"/>
                  </a:lnTo>
                  <a:cubicBezTo>
                    <a:pt x="1335" y="1895"/>
                    <a:pt x="1113" y="1804"/>
                    <a:pt x="879" y="1753"/>
                  </a:cubicBezTo>
                  <a:cubicBezTo>
                    <a:pt x="942" y="1511"/>
                    <a:pt x="1035" y="1278"/>
                    <a:pt x="1156" y="1061"/>
                  </a:cubicBezTo>
                  <a:cubicBezTo>
                    <a:pt x="1306" y="782"/>
                    <a:pt x="1403" y="643"/>
                    <a:pt x="1446" y="643"/>
                  </a:cubicBezTo>
                  <a:close/>
                  <a:moveTo>
                    <a:pt x="1453" y="1"/>
                  </a:moveTo>
                  <a:cubicBezTo>
                    <a:pt x="1233" y="1"/>
                    <a:pt x="1037" y="120"/>
                    <a:pt x="864" y="360"/>
                  </a:cubicBezTo>
                  <a:cubicBezTo>
                    <a:pt x="592" y="744"/>
                    <a:pt x="387" y="1170"/>
                    <a:pt x="259" y="1622"/>
                  </a:cubicBezTo>
                  <a:cubicBezTo>
                    <a:pt x="167" y="1941"/>
                    <a:pt x="82" y="2394"/>
                    <a:pt x="4" y="2981"/>
                  </a:cubicBezTo>
                  <a:cubicBezTo>
                    <a:pt x="1" y="3004"/>
                    <a:pt x="1" y="3024"/>
                    <a:pt x="1" y="3040"/>
                  </a:cubicBezTo>
                  <a:cubicBezTo>
                    <a:pt x="0" y="3126"/>
                    <a:pt x="31" y="3211"/>
                    <a:pt x="90" y="3275"/>
                  </a:cubicBezTo>
                  <a:cubicBezTo>
                    <a:pt x="144" y="3338"/>
                    <a:pt x="223" y="3375"/>
                    <a:pt x="306" y="3375"/>
                  </a:cubicBezTo>
                  <a:cubicBezTo>
                    <a:pt x="309" y="3375"/>
                    <a:pt x="312" y="3375"/>
                    <a:pt x="315" y="3375"/>
                  </a:cubicBezTo>
                  <a:cubicBezTo>
                    <a:pt x="448" y="3375"/>
                    <a:pt x="541" y="3319"/>
                    <a:pt x="594" y="3206"/>
                  </a:cubicBezTo>
                  <a:cubicBezTo>
                    <a:pt x="627" y="3142"/>
                    <a:pt x="650" y="3032"/>
                    <a:pt x="663" y="2878"/>
                  </a:cubicBezTo>
                  <a:cubicBezTo>
                    <a:pt x="696" y="2651"/>
                    <a:pt x="722" y="2484"/>
                    <a:pt x="742" y="2374"/>
                  </a:cubicBezTo>
                  <a:cubicBezTo>
                    <a:pt x="1190" y="2479"/>
                    <a:pt x="1469" y="2695"/>
                    <a:pt x="1579" y="3022"/>
                  </a:cubicBezTo>
                  <a:cubicBezTo>
                    <a:pt x="1625" y="3158"/>
                    <a:pt x="1656" y="3238"/>
                    <a:pt x="1673" y="3262"/>
                  </a:cubicBezTo>
                  <a:cubicBezTo>
                    <a:pt x="1720" y="3337"/>
                    <a:pt x="1797" y="3375"/>
                    <a:pt x="1905" y="3375"/>
                  </a:cubicBezTo>
                  <a:cubicBezTo>
                    <a:pt x="1991" y="3375"/>
                    <a:pt x="2073" y="3344"/>
                    <a:pt x="2137" y="3286"/>
                  </a:cubicBezTo>
                  <a:cubicBezTo>
                    <a:pt x="2204" y="3231"/>
                    <a:pt x="2241" y="3149"/>
                    <a:pt x="2240" y="3062"/>
                  </a:cubicBezTo>
                  <a:cubicBezTo>
                    <a:pt x="2240" y="2940"/>
                    <a:pt x="2229" y="2758"/>
                    <a:pt x="2205" y="2515"/>
                  </a:cubicBezTo>
                  <a:cubicBezTo>
                    <a:pt x="2183" y="2272"/>
                    <a:pt x="2171" y="2088"/>
                    <a:pt x="2171" y="1964"/>
                  </a:cubicBezTo>
                  <a:lnTo>
                    <a:pt x="2171" y="1754"/>
                  </a:lnTo>
                  <a:cubicBezTo>
                    <a:pt x="2174" y="1658"/>
                    <a:pt x="2176" y="1588"/>
                    <a:pt x="2176" y="1543"/>
                  </a:cubicBezTo>
                  <a:cubicBezTo>
                    <a:pt x="2176" y="514"/>
                    <a:pt x="1935" y="1"/>
                    <a:pt x="1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1"/>
            <p:cNvSpPr/>
            <p:nvPr/>
          </p:nvSpPr>
          <p:spPr>
            <a:xfrm>
              <a:off x="5407681" y="3056983"/>
              <a:ext cx="65692" cy="92291"/>
            </a:xfrm>
            <a:custGeom>
              <a:avLst/>
              <a:gdLst/>
              <a:ahLst/>
              <a:cxnLst/>
              <a:rect l="l" t="t" r="r" b="b"/>
              <a:pathLst>
                <a:path w="2403" h="3376" extrusionOk="0">
                  <a:moveTo>
                    <a:pt x="961" y="638"/>
                  </a:moveTo>
                  <a:cubicBezTo>
                    <a:pt x="1150" y="678"/>
                    <a:pt x="1329" y="772"/>
                    <a:pt x="1498" y="924"/>
                  </a:cubicBezTo>
                  <a:cubicBezTo>
                    <a:pt x="1678" y="1083"/>
                    <a:pt x="1769" y="1243"/>
                    <a:pt x="1769" y="1407"/>
                  </a:cubicBezTo>
                  <a:cubicBezTo>
                    <a:pt x="1769" y="1693"/>
                    <a:pt x="1497" y="1919"/>
                    <a:pt x="951" y="2085"/>
                  </a:cubicBezTo>
                  <a:cubicBezTo>
                    <a:pt x="951" y="1361"/>
                    <a:pt x="955" y="879"/>
                    <a:pt x="961" y="639"/>
                  </a:cubicBezTo>
                  <a:lnTo>
                    <a:pt x="961" y="638"/>
                  </a:lnTo>
                  <a:close/>
                  <a:moveTo>
                    <a:pt x="845" y="0"/>
                  </a:moveTo>
                  <a:cubicBezTo>
                    <a:pt x="671" y="0"/>
                    <a:pt x="497" y="30"/>
                    <a:pt x="332" y="88"/>
                  </a:cubicBezTo>
                  <a:cubicBezTo>
                    <a:pt x="111" y="171"/>
                    <a:pt x="0" y="288"/>
                    <a:pt x="0" y="438"/>
                  </a:cubicBezTo>
                  <a:cubicBezTo>
                    <a:pt x="0" y="521"/>
                    <a:pt x="33" y="601"/>
                    <a:pt x="92" y="659"/>
                  </a:cubicBezTo>
                  <a:cubicBezTo>
                    <a:pt x="149" y="719"/>
                    <a:pt x="230" y="752"/>
                    <a:pt x="313" y="752"/>
                  </a:cubicBezTo>
                  <a:lnTo>
                    <a:pt x="285" y="752"/>
                  </a:lnTo>
                  <a:cubicBezTo>
                    <a:pt x="285" y="1386"/>
                    <a:pt x="266" y="1862"/>
                    <a:pt x="229" y="2182"/>
                  </a:cubicBezTo>
                  <a:lnTo>
                    <a:pt x="229" y="3066"/>
                  </a:lnTo>
                  <a:cubicBezTo>
                    <a:pt x="226" y="3150"/>
                    <a:pt x="260" y="3231"/>
                    <a:pt x="322" y="3288"/>
                  </a:cubicBezTo>
                  <a:cubicBezTo>
                    <a:pt x="381" y="3345"/>
                    <a:pt x="460" y="3376"/>
                    <a:pt x="542" y="3376"/>
                  </a:cubicBezTo>
                  <a:cubicBezTo>
                    <a:pt x="762" y="3375"/>
                    <a:pt x="870" y="3223"/>
                    <a:pt x="868" y="2921"/>
                  </a:cubicBezTo>
                  <a:lnTo>
                    <a:pt x="868" y="2861"/>
                  </a:lnTo>
                  <a:cubicBezTo>
                    <a:pt x="1135" y="3038"/>
                    <a:pt x="1331" y="3177"/>
                    <a:pt x="1456" y="3279"/>
                  </a:cubicBezTo>
                  <a:cubicBezTo>
                    <a:pt x="1533" y="3335"/>
                    <a:pt x="1601" y="3364"/>
                    <a:pt x="1661" y="3364"/>
                  </a:cubicBezTo>
                  <a:cubicBezTo>
                    <a:pt x="1744" y="3364"/>
                    <a:pt x="1823" y="3332"/>
                    <a:pt x="1886" y="3278"/>
                  </a:cubicBezTo>
                  <a:cubicBezTo>
                    <a:pt x="1951" y="3223"/>
                    <a:pt x="1988" y="3142"/>
                    <a:pt x="1985" y="3058"/>
                  </a:cubicBezTo>
                  <a:cubicBezTo>
                    <a:pt x="1985" y="2912"/>
                    <a:pt x="1846" y="2738"/>
                    <a:pt x="1566" y="2535"/>
                  </a:cubicBezTo>
                  <a:cubicBezTo>
                    <a:pt x="2123" y="2295"/>
                    <a:pt x="2403" y="1922"/>
                    <a:pt x="2403" y="1419"/>
                  </a:cubicBezTo>
                  <a:cubicBezTo>
                    <a:pt x="2403" y="986"/>
                    <a:pt x="2249" y="637"/>
                    <a:pt x="1940" y="372"/>
                  </a:cubicBezTo>
                  <a:cubicBezTo>
                    <a:pt x="1648" y="125"/>
                    <a:pt x="1287" y="1"/>
                    <a:pt x="855" y="1"/>
                  </a:cubicBezTo>
                  <a:cubicBezTo>
                    <a:pt x="852" y="0"/>
                    <a:pt x="848" y="0"/>
                    <a:pt x="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1"/>
            <p:cNvSpPr/>
            <p:nvPr/>
          </p:nvSpPr>
          <p:spPr>
            <a:xfrm>
              <a:off x="5486934" y="3056983"/>
              <a:ext cx="66895" cy="92264"/>
            </a:xfrm>
            <a:custGeom>
              <a:avLst/>
              <a:gdLst/>
              <a:ahLst/>
              <a:cxnLst/>
              <a:rect l="l" t="t" r="r" b="b"/>
              <a:pathLst>
                <a:path w="2447" h="3375" extrusionOk="0">
                  <a:moveTo>
                    <a:pt x="315" y="1"/>
                  </a:moveTo>
                  <a:cubicBezTo>
                    <a:pt x="210" y="1"/>
                    <a:pt x="128" y="38"/>
                    <a:pt x="70" y="116"/>
                  </a:cubicBezTo>
                  <a:cubicBezTo>
                    <a:pt x="24" y="179"/>
                    <a:pt x="1" y="262"/>
                    <a:pt x="1" y="360"/>
                  </a:cubicBezTo>
                  <a:cubicBezTo>
                    <a:pt x="1" y="1574"/>
                    <a:pt x="356" y="2180"/>
                    <a:pt x="1070" y="2180"/>
                  </a:cubicBezTo>
                  <a:cubicBezTo>
                    <a:pt x="1339" y="2180"/>
                    <a:pt x="1573" y="2069"/>
                    <a:pt x="1772" y="1844"/>
                  </a:cubicBezTo>
                  <a:lnTo>
                    <a:pt x="1772" y="1844"/>
                  </a:lnTo>
                  <a:cubicBezTo>
                    <a:pt x="1700" y="2322"/>
                    <a:pt x="1546" y="2605"/>
                    <a:pt x="1309" y="2696"/>
                  </a:cubicBezTo>
                  <a:cubicBezTo>
                    <a:pt x="1267" y="2711"/>
                    <a:pt x="1224" y="2723"/>
                    <a:pt x="1180" y="2732"/>
                  </a:cubicBezTo>
                  <a:cubicBezTo>
                    <a:pt x="960" y="2786"/>
                    <a:pt x="851" y="2897"/>
                    <a:pt x="851" y="3069"/>
                  </a:cubicBezTo>
                  <a:cubicBezTo>
                    <a:pt x="847" y="3153"/>
                    <a:pt x="884" y="3236"/>
                    <a:pt x="949" y="3290"/>
                  </a:cubicBezTo>
                  <a:cubicBezTo>
                    <a:pt x="1011" y="3344"/>
                    <a:pt x="1090" y="3375"/>
                    <a:pt x="1173" y="3375"/>
                  </a:cubicBezTo>
                  <a:cubicBezTo>
                    <a:pt x="1174" y="3375"/>
                    <a:pt x="1176" y="3375"/>
                    <a:pt x="1178" y="3375"/>
                  </a:cubicBezTo>
                  <a:cubicBezTo>
                    <a:pt x="1355" y="3375"/>
                    <a:pt x="1528" y="3321"/>
                    <a:pt x="1675" y="3222"/>
                  </a:cubicBezTo>
                  <a:cubicBezTo>
                    <a:pt x="2013" y="3001"/>
                    <a:pt x="2237" y="2659"/>
                    <a:pt x="2346" y="2197"/>
                  </a:cubicBezTo>
                  <a:cubicBezTo>
                    <a:pt x="2413" y="1923"/>
                    <a:pt x="2447" y="1518"/>
                    <a:pt x="2447" y="980"/>
                  </a:cubicBezTo>
                  <a:cubicBezTo>
                    <a:pt x="2447" y="729"/>
                    <a:pt x="2434" y="545"/>
                    <a:pt x="2407" y="428"/>
                  </a:cubicBezTo>
                  <a:cubicBezTo>
                    <a:pt x="2353" y="196"/>
                    <a:pt x="2241" y="80"/>
                    <a:pt x="2070" y="80"/>
                  </a:cubicBezTo>
                  <a:cubicBezTo>
                    <a:pt x="1942" y="80"/>
                    <a:pt x="1849" y="136"/>
                    <a:pt x="1793" y="247"/>
                  </a:cubicBezTo>
                  <a:cubicBezTo>
                    <a:pt x="1767" y="299"/>
                    <a:pt x="1738" y="408"/>
                    <a:pt x="1707" y="576"/>
                  </a:cubicBezTo>
                  <a:cubicBezTo>
                    <a:pt x="1675" y="760"/>
                    <a:pt x="1618" y="938"/>
                    <a:pt x="1536" y="1104"/>
                  </a:cubicBezTo>
                  <a:cubicBezTo>
                    <a:pt x="1441" y="1298"/>
                    <a:pt x="1332" y="1427"/>
                    <a:pt x="1206" y="1493"/>
                  </a:cubicBezTo>
                  <a:cubicBezTo>
                    <a:pt x="1142" y="1530"/>
                    <a:pt x="1087" y="1549"/>
                    <a:pt x="1041" y="1549"/>
                  </a:cubicBezTo>
                  <a:cubicBezTo>
                    <a:pt x="1011" y="1549"/>
                    <a:pt x="974" y="1535"/>
                    <a:pt x="928" y="1507"/>
                  </a:cubicBezTo>
                  <a:cubicBezTo>
                    <a:pt x="796" y="1425"/>
                    <a:pt x="717" y="1251"/>
                    <a:pt x="690" y="985"/>
                  </a:cubicBezTo>
                  <a:cubicBezTo>
                    <a:pt x="672" y="765"/>
                    <a:pt x="652" y="545"/>
                    <a:pt x="633" y="325"/>
                  </a:cubicBezTo>
                  <a:cubicBezTo>
                    <a:pt x="591" y="109"/>
                    <a:pt x="485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71"/>
          <p:cNvGrpSpPr/>
          <p:nvPr/>
        </p:nvGrpSpPr>
        <p:grpSpPr>
          <a:xfrm>
            <a:off x="5891455" y="2947002"/>
            <a:ext cx="1044648" cy="297815"/>
            <a:chOff x="5891455" y="2947002"/>
            <a:chExt cx="1044648" cy="297815"/>
          </a:xfrm>
        </p:grpSpPr>
        <p:sp>
          <p:nvSpPr>
            <p:cNvPr id="1268" name="Google Shape;1268;p71"/>
            <p:cNvSpPr/>
            <p:nvPr/>
          </p:nvSpPr>
          <p:spPr>
            <a:xfrm>
              <a:off x="5891455" y="2947002"/>
              <a:ext cx="1044648" cy="297815"/>
            </a:xfrm>
            <a:custGeom>
              <a:avLst/>
              <a:gdLst/>
              <a:ahLst/>
              <a:cxnLst/>
              <a:rect l="l" t="t" r="r" b="b"/>
              <a:pathLst>
                <a:path w="38213" h="10894" extrusionOk="0">
                  <a:moveTo>
                    <a:pt x="2807" y="1"/>
                  </a:moveTo>
                  <a:cubicBezTo>
                    <a:pt x="1253" y="1"/>
                    <a:pt x="0" y="1252"/>
                    <a:pt x="0" y="2807"/>
                  </a:cubicBezTo>
                  <a:lnTo>
                    <a:pt x="0" y="8087"/>
                  </a:lnTo>
                  <a:cubicBezTo>
                    <a:pt x="0" y="9642"/>
                    <a:pt x="1253" y="10894"/>
                    <a:pt x="2807" y="10894"/>
                  </a:cubicBezTo>
                  <a:lnTo>
                    <a:pt x="35406" y="10894"/>
                  </a:lnTo>
                  <a:cubicBezTo>
                    <a:pt x="36961" y="10894"/>
                    <a:pt x="38213" y="9642"/>
                    <a:pt x="38213" y="8087"/>
                  </a:cubicBezTo>
                  <a:lnTo>
                    <a:pt x="38213" y="2807"/>
                  </a:lnTo>
                  <a:cubicBezTo>
                    <a:pt x="38213" y="1252"/>
                    <a:pt x="36961" y="1"/>
                    <a:pt x="35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1"/>
            <p:cNvSpPr/>
            <p:nvPr/>
          </p:nvSpPr>
          <p:spPr>
            <a:xfrm>
              <a:off x="6123664" y="3056956"/>
              <a:ext cx="53609" cy="92264"/>
            </a:xfrm>
            <a:custGeom>
              <a:avLst/>
              <a:gdLst/>
              <a:ahLst/>
              <a:cxnLst/>
              <a:rect l="l" t="t" r="r" b="b"/>
              <a:pathLst>
                <a:path w="1961" h="3375" extrusionOk="0">
                  <a:moveTo>
                    <a:pt x="1603" y="0"/>
                  </a:moveTo>
                  <a:cubicBezTo>
                    <a:pt x="1221" y="0"/>
                    <a:pt x="945" y="28"/>
                    <a:pt x="774" y="82"/>
                  </a:cubicBezTo>
                  <a:cubicBezTo>
                    <a:pt x="482" y="180"/>
                    <a:pt x="279" y="378"/>
                    <a:pt x="166" y="679"/>
                  </a:cubicBezTo>
                  <a:cubicBezTo>
                    <a:pt x="135" y="771"/>
                    <a:pt x="116" y="867"/>
                    <a:pt x="110" y="963"/>
                  </a:cubicBezTo>
                  <a:cubicBezTo>
                    <a:pt x="108" y="1063"/>
                    <a:pt x="104" y="1161"/>
                    <a:pt x="97" y="1258"/>
                  </a:cubicBezTo>
                  <a:cubicBezTo>
                    <a:pt x="95" y="1396"/>
                    <a:pt x="78" y="1695"/>
                    <a:pt x="42" y="2158"/>
                  </a:cubicBezTo>
                  <a:cubicBezTo>
                    <a:pt x="15" y="2529"/>
                    <a:pt x="2" y="2829"/>
                    <a:pt x="2" y="3056"/>
                  </a:cubicBezTo>
                  <a:cubicBezTo>
                    <a:pt x="1" y="3141"/>
                    <a:pt x="36" y="3223"/>
                    <a:pt x="97" y="3281"/>
                  </a:cubicBezTo>
                  <a:cubicBezTo>
                    <a:pt x="155" y="3341"/>
                    <a:pt x="236" y="3374"/>
                    <a:pt x="319" y="3374"/>
                  </a:cubicBezTo>
                  <a:cubicBezTo>
                    <a:pt x="478" y="3374"/>
                    <a:pt x="581" y="3276"/>
                    <a:pt x="630" y="3077"/>
                  </a:cubicBezTo>
                  <a:cubicBezTo>
                    <a:pt x="665" y="2931"/>
                    <a:pt x="683" y="2782"/>
                    <a:pt x="687" y="2631"/>
                  </a:cubicBezTo>
                  <a:lnTo>
                    <a:pt x="687" y="2179"/>
                  </a:lnTo>
                  <a:cubicBezTo>
                    <a:pt x="942" y="2087"/>
                    <a:pt x="1133" y="2020"/>
                    <a:pt x="1261" y="1976"/>
                  </a:cubicBezTo>
                  <a:cubicBezTo>
                    <a:pt x="1445" y="1918"/>
                    <a:pt x="1559" y="1878"/>
                    <a:pt x="1603" y="1856"/>
                  </a:cubicBezTo>
                  <a:cubicBezTo>
                    <a:pt x="1748" y="1792"/>
                    <a:pt x="1820" y="1699"/>
                    <a:pt x="1820" y="1576"/>
                  </a:cubicBezTo>
                  <a:cubicBezTo>
                    <a:pt x="1820" y="1490"/>
                    <a:pt x="1788" y="1406"/>
                    <a:pt x="1730" y="1342"/>
                  </a:cubicBezTo>
                  <a:cubicBezTo>
                    <a:pt x="1675" y="1275"/>
                    <a:pt x="1593" y="1237"/>
                    <a:pt x="1506" y="1237"/>
                  </a:cubicBezTo>
                  <a:cubicBezTo>
                    <a:pt x="1505" y="1237"/>
                    <a:pt x="1504" y="1237"/>
                    <a:pt x="1502" y="1237"/>
                  </a:cubicBezTo>
                  <a:cubicBezTo>
                    <a:pt x="1369" y="1238"/>
                    <a:pt x="1109" y="1319"/>
                    <a:pt x="723" y="1483"/>
                  </a:cubicBezTo>
                  <a:cubicBezTo>
                    <a:pt x="722" y="1403"/>
                    <a:pt x="725" y="1325"/>
                    <a:pt x="735" y="1247"/>
                  </a:cubicBezTo>
                  <a:cubicBezTo>
                    <a:pt x="734" y="982"/>
                    <a:pt x="791" y="809"/>
                    <a:pt x="907" y="731"/>
                  </a:cubicBezTo>
                  <a:cubicBezTo>
                    <a:pt x="1004" y="664"/>
                    <a:pt x="1200" y="630"/>
                    <a:pt x="1497" y="630"/>
                  </a:cubicBezTo>
                  <a:lnTo>
                    <a:pt x="1650" y="630"/>
                  </a:lnTo>
                  <a:cubicBezTo>
                    <a:pt x="1652" y="630"/>
                    <a:pt x="1653" y="630"/>
                    <a:pt x="1654" y="630"/>
                  </a:cubicBezTo>
                  <a:cubicBezTo>
                    <a:pt x="1737" y="630"/>
                    <a:pt x="1815" y="596"/>
                    <a:pt x="1871" y="535"/>
                  </a:cubicBezTo>
                  <a:cubicBezTo>
                    <a:pt x="1930" y="475"/>
                    <a:pt x="1961" y="395"/>
                    <a:pt x="1961" y="313"/>
                  </a:cubicBezTo>
                  <a:cubicBezTo>
                    <a:pt x="1961" y="105"/>
                    <a:pt x="1841" y="0"/>
                    <a:pt x="1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1"/>
            <p:cNvSpPr/>
            <p:nvPr/>
          </p:nvSpPr>
          <p:spPr>
            <a:xfrm>
              <a:off x="6184683" y="3056983"/>
              <a:ext cx="60717" cy="92264"/>
            </a:xfrm>
            <a:custGeom>
              <a:avLst/>
              <a:gdLst/>
              <a:ahLst/>
              <a:cxnLst/>
              <a:rect l="l" t="t" r="r" b="b"/>
              <a:pathLst>
                <a:path w="2221" h="3375" extrusionOk="0">
                  <a:moveTo>
                    <a:pt x="1663" y="0"/>
                  </a:moveTo>
                  <a:cubicBezTo>
                    <a:pt x="1170" y="0"/>
                    <a:pt x="837" y="41"/>
                    <a:pt x="663" y="122"/>
                  </a:cubicBezTo>
                  <a:cubicBezTo>
                    <a:pt x="570" y="167"/>
                    <a:pt x="511" y="209"/>
                    <a:pt x="486" y="252"/>
                  </a:cubicBezTo>
                  <a:cubicBezTo>
                    <a:pt x="473" y="275"/>
                    <a:pt x="458" y="341"/>
                    <a:pt x="441" y="449"/>
                  </a:cubicBezTo>
                  <a:cubicBezTo>
                    <a:pt x="419" y="614"/>
                    <a:pt x="332" y="971"/>
                    <a:pt x="182" y="1519"/>
                  </a:cubicBezTo>
                  <a:cubicBezTo>
                    <a:pt x="62" y="1958"/>
                    <a:pt x="1" y="2320"/>
                    <a:pt x="1" y="2603"/>
                  </a:cubicBezTo>
                  <a:cubicBezTo>
                    <a:pt x="1" y="2825"/>
                    <a:pt x="52" y="3004"/>
                    <a:pt x="154" y="3141"/>
                  </a:cubicBezTo>
                  <a:cubicBezTo>
                    <a:pt x="268" y="3296"/>
                    <a:pt x="440" y="3375"/>
                    <a:pt x="667" y="3375"/>
                  </a:cubicBezTo>
                  <a:cubicBezTo>
                    <a:pt x="822" y="3375"/>
                    <a:pt x="1035" y="3320"/>
                    <a:pt x="1305" y="3209"/>
                  </a:cubicBezTo>
                  <a:cubicBezTo>
                    <a:pt x="1569" y="3106"/>
                    <a:pt x="1762" y="3002"/>
                    <a:pt x="1885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4" y="2547"/>
                    <a:pt x="1999" y="2467"/>
                    <a:pt x="1940" y="2410"/>
                  </a:cubicBezTo>
                  <a:cubicBezTo>
                    <a:pt x="1882" y="2352"/>
                    <a:pt x="1803" y="2317"/>
                    <a:pt x="1720" y="2317"/>
                  </a:cubicBezTo>
                  <a:cubicBezTo>
                    <a:pt x="1719" y="2317"/>
                    <a:pt x="1717" y="2317"/>
                    <a:pt x="1716" y="2317"/>
                  </a:cubicBezTo>
                  <a:cubicBezTo>
                    <a:pt x="1619" y="2317"/>
                    <a:pt x="1451" y="2388"/>
                    <a:pt x="1210" y="2531"/>
                  </a:cubicBezTo>
                  <a:cubicBezTo>
                    <a:pt x="970" y="2673"/>
                    <a:pt x="778" y="2743"/>
                    <a:pt x="632" y="2743"/>
                  </a:cubicBezTo>
                  <a:cubicBezTo>
                    <a:pt x="615" y="2743"/>
                    <a:pt x="611" y="2726"/>
                    <a:pt x="620" y="2692"/>
                  </a:cubicBezTo>
                  <a:cubicBezTo>
                    <a:pt x="633" y="2644"/>
                    <a:pt x="639" y="2619"/>
                    <a:pt x="640" y="2619"/>
                  </a:cubicBezTo>
                  <a:cubicBezTo>
                    <a:pt x="640" y="2619"/>
                    <a:pt x="640" y="2619"/>
                    <a:pt x="640" y="2619"/>
                  </a:cubicBezTo>
                  <a:cubicBezTo>
                    <a:pt x="640" y="2424"/>
                    <a:pt x="670" y="2198"/>
                    <a:pt x="732" y="1941"/>
                  </a:cubicBezTo>
                  <a:cubicBezTo>
                    <a:pt x="1021" y="1841"/>
                    <a:pt x="1215" y="1778"/>
                    <a:pt x="1311" y="1748"/>
                  </a:cubicBezTo>
                  <a:cubicBezTo>
                    <a:pt x="1492" y="1694"/>
                    <a:pt x="1605" y="1655"/>
                    <a:pt x="1653" y="1630"/>
                  </a:cubicBezTo>
                  <a:cubicBezTo>
                    <a:pt x="1773" y="1564"/>
                    <a:pt x="1834" y="1468"/>
                    <a:pt x="1834" y="1343"/>
                  </a:cubicBezTo>
                  <a:cubicBezTo>
                    <a:pt x="1837" y="1258"/>
                    <a:pt x="1802" y="1179"/>
                    <a:pt x="1740" y="1123"/>
                  </a:cubicBezTo>
                  <a:cubicBezTo>
                    <a:pt x="1681" y="1068"/>
                    <a:pt x="1604" y="1037"/>
                    <a:pt x="1525" y="1037"/>
                  </a:cubicBezTo>
                  <a:cubicBezTo>
                    <a:pt x="1522" y="1037"/>
                    <a:pt x="1519" y="1037"/>
                    <a:pt x="1516" y="1037"/>
                  </a:cubicBezTo>
                  <a:cubicBezTo>
                    <a:pt x="1383" y="1037"/>
                    <a:pt x="1185" y="1085"/>
                    <a:pt x="926" y="1185"/>
                  </a:cubicBezTo>
                  <a:cubicBezTo>
                    <a:pt x="978" y="979"/>
                    <a:pt x="1016" y="812"/>
                    <a:pt x="1039" y="685"/>
                  </a:cubicBezTo>
                  <a:cubicBezTo>
                    <a:pt x="1219" y="652"/>
                    <a:pt x="1402" y="634"/>
                    <a:pt x="1584" y="633"/>
                  </a:cubicBezTo>
                  <a:cubicBezTo>
                    <a:pt x="1619" y="633"/>
                    <a:pt x="1673" y="637"/>
                    <a:pt x="1746" y="642"/>
                  </a:cubicBezTo>
                  <a:cubicBezTo>
                    <a:pt x="1819" y="647"/>
                    <a:pt x="1873" y="651"/>
                    <a:pt x="1907" y="651"/>
                  </a:cubicBezTo>
                  <a:cubicBezTo>
                    <a:pt x="1991" y="651"/>
                    <a:pt x="2069" y="616"/>
                    <a:pt x="2126" y="556"/>
                  </a:cubicBezTo>
                  <a:cubicBezTo>
                    <a:pt x="2187" y="496"/>
                    <a:pt x="2221" y="416"/>
                    <a:pt x="2219" y="332"/>
                  </a:cubicBezTo>
                  <a:cubicBezTo>
                    <a:pt x="2219" y="111"/>
                    <a:pt x="2042" y="1"/>
                    <a:pt x="1685" y="1"/>
                  </a:cubicBezTo>
                  <a:cubicBezTo>
                    <a:pt x="1678" y="1"/>
                    <a:pt x="1670" y="0"/>
                    <a:pt x="1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1"/>
            <p:cNvSpPr/>
            <p:nvPr/>
          </p:nvSpPr>
          <p:spPr>
            <a:xfrm>
              <a:off x="6256746" y="3056983"/>
              <a:ext cx="58666" cy="92264"/>
            </a:xfrm>
            <a:custGeom>
              <a:avLst/>
              <a:gdLst/>
              <a:ahLst/>
              <a:cxnLst/>
              <a:rect l="l" t="t" r="r" b="b"/>
              <a:pathLst>
                <a:path w="2146" h="3375" extrusionOk="0">
                  <a:moveTo>
                    <a:pt x="898" y="649"/>
                  </a:moveTo>
                  <a:cubicBezTo>
                    <a:pt x="1308" y="711"/>
                    <a:pt x="1513" y="827"/>
                    <a:pt x="1513" y="996"/>
                  </a:cubicBezTo>
                  <a:cubicBezTo>
                    <a:pt x="1513" y="1186"/>
                    <a:pt x="1282" y="1340"/>
                    <a:pt x="821" y="1457"/>
                  </a:cubicBezTo>
                  <a:cubicBezTo>
                    <a:pt x="853" y="1185"/>
                    <a:pt x="880" y="915"/>
                    <a:pt x="898" y="649"/>
                  </a:cubicBezTo>
                  <a:close/>
                  <a:moveTo>
                    <a:pt x="708" y="2141"/>
                  </a:moveTo>
                  <a:cubicBezTo>
                    <a:pt x="1060" y="2219"/>
                    <a:pt x="1266" y="2341"/>
                    <a:pt x="1327" y="2504"/>
                  </a:cubicBezTo>
                  <a:cubicBezTo>
                    <a:pt x="1307" y="2588"/>
                    <a:pt x="1219" y="2653"/>
                    <a:pt x="1064" y="2697"/>
                  </a:cubicBezTo>
                  <a:cubicBezTo>
                    <a:pt x="949" y="2728"/>
                    <a:pt x="831" y="2743"/>
                    <a:pt x="712" y="2743"/>
                  </a:cubicBezTo>
                  <a:cubicBezTo>
                    <a:pt x="686" y="2743"/>
                    <a:pt x="658" y="2741"/>
                    <a:pt x="632" y="2737"/>
                  </a:cubicBezTo>
                  <a:lnTo>
                    <a:pt x="632" y="2709"/>
                  </a:lnTo>
                  <a:cubicBezTo>
                    <a:pt x="632" y="2577"/>
                    <a:pt x="657" y="2387"/>
                    <a:pt x="708" y="2141"/>
                  </a:cubicBezTo>
                  <a:close/>
                  <a:moveTo>
                    <a:pt x="544" y="1"/>
                  </a:moveTo>
                  <a:cubicBezTo>
                    <a:pt x="262" y="1"/>
                    <a:pt x="121" y="105"/>
                    <a:pt x="121" y="315"/>
                  </a:cubicBezTo>
                  <a:cubicBezTo>
                    <a:pt x="121" y="426"/>
                    <a:pt x="169" y="514"/>
                    <a:pt x="262" y="582"/>
                  </a:cubicBezTo>
                  <a:cubicBezTo>
                    <a:pt x="217" y="1134"/>
                    <a:pt x="187" y="1456"/>
                    <a:pt x="172" y="1547"/>
                  </a:cubicBezTo>
                  <a:cubicBezTo>
                    <a:pt x="172" y="1552"/>
                    <a:pt x="136" y="1742"/>
                    <a:pt x="64" y="2117"/>
                  </a:cubicBezTo>
                  <a:cubicBezTo>
                    <a:pt x="22" y="2348"/>
                    <a:pt x="1" y="2541"/>
                    <a:pt x="1" y="2696"/>
                  </a:cubicBezTo>
                  <a:cubicBezTo>
                    <a:pt x="1" y="3149"/>
                    <a:pt x="247" y="3375"/>
                    <a:pt x="740" y="3375"/>
                  </a:cubicBezTo>
                  <a:cubicBezTo>
                    <a:pt x="919" y="3373"/>
                    <a:pt x="1097" y="3345"/>
                    <a:pt x="1269" y="3290"/>
                  </a:cubicBezTo>
                  <a:cubicBezTo>
                    <a:pt x="1474" y="3229"/>
                    <a:pt x="1631" y="3145"/>
                    <a:pt x="1742" y="3038"/>
                  </a:cubicBezTo>
                  <a:cubicBezTo>
                    <a:pt x="1889" y="2895"/>
                    <a:pt x="1962" y="2717"/>
                    <a:pt x="1962" y="2504"/>
                  </a:cubicBezTo>
                  <a:cubicBezTo>
                    <a:pt x="1963" y="2254"/>
                    <a:pt x="1845" y="2030"/>
                    <a:pt x="1609" y="1832"/>
                  </a:cubicBezTo>
                  <a:cubicBezTo>
                    <a:pt x="1967" y="1629"/>
                    <a:pt x="2146" y="1343"/>
                    <a:pt x="2146" y="975"/>
                  </a:cubicBezTo>
                  <a:cubicBezTo>
                    <a:pt x="2146" y="325"/>
                    <a:pt x="1613" y="1"/>
                    <a:pt x="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1"/>
            <p:cNvSpPr/>
            <p:nvPr/>
          </p:nvSpPr>
          <p:spPr>
            <a:xfrm>
              <a:off x="6327469" y="3056983"/>
              <a:ext cx="65692" cy="92291"/>
            </a:xfrm>
            <a:custGeom>
              <a:avLst/>
              <a:gdLst/>
              <a:ahLst/>
              <a:cxnLst/>
              <a:rect l="l" t="t" r="r" b="b"/>
              <a:pathLst>
                <a:path w="2403" h="3376" extrusionOk="0">
                  <a:moveTo>
                    <a:pt x="961" y="638"/>
                  </a:moveTo>
                  <a:cubicBezTo>
                    <a:pt x="1151" y="678"/>
                    <a:pt x="1330" y="772"/>
                    <a:pt x="1498" y="924"/>
                  </a:cubicBezTo>
                  <a:cubicBezTo>
                    <a:pt x="1678" y="1083"/>
                    <a:pt x="1769" y="1243"/>
                    <a:pt x="1769" y="1407"/>
                  </a:cubicBezTo>
                  <a:cubicBezTo>
                    <a:pt x="1769" y="1693"/>
                    <a:pt x="1496" y="1919"/>
                    <a:pt x="951" y="2085"/>
                  </a:cubicBezTo>
                  <a:cubicBezTo>
                    <a:pt x="951" y="1361"/>
                    <a:pt x="955" y="879"/>
                    <a:pt x="961" y="639"/>
                  </a:cubicBezTo>
                  <a:lnTo>
                    <a:pt x="961" y="638"/>
                  </a:lnTo>
                  <a:close/>
                  <a:moveTo>
                    <a:pt x="845" y="0"/>
                  </a:moveTo>
                  <a:cubicBezTo>
                    <a:pt x="670" y="0"/>
                    <a:pt x="498" y="30"/>
                    <a:pt x="332" y="88"/>
                  </a:cubicBezTo>
                  <a:cubicBezTo>
                    <a:pt x="111" y="171"/>
                    <a:pt x="0" y="288"/>
                    <a:pt x="0" y="438"/>
                  </a:cubicBezTo>
                  <a:cubicBezTo>
                    <a:pt x="0" y="521"/>
                    <a:pt x="32" y="601"/>
                    <a:pt x="92" y="659"/>
                  </a:cubicBezTo>
                  <a:cubicBezTo>
                    <a:pt x="151" y="719"/>
                    <a:pt x="230" y="752"/>
                    <a:pt x="313" y="752"/>
                  </a:cubicBezTo>
                  <a:lnTo>
                    <a:pt x="285" y="752"/>
                  </a:lnTo>
                  <a:cubicBezTo>
                    <a:pt x="285" y="1386"/>
                    <a:pt x="266" y="1862"/>
                    <a:pt x="229" y="2182"/>
                  </a:cubicBezTo>
                  <a:lnTo>
                    <a:pt x="229" y="3066"/>
                  </a:lnTo>
                  <a:cubicBezTo>
                    <a:pt x="226" y="3150"/>
                    <a:pt x="261" y="3231"/>
                    <a:pt x="322" y="3288"/>
                  </a:cubicBezTo>
                  <a:cubicBezTo>
                    <a:pt x="380" y="3345"/>
                    <a:pt x="460" y="3376"/>
                    <a:pt x="542" y="3376"/>
                  </a:cubicBezTo>
                  <a:cubicBezTo>
                    <a:pt x="762" y="3375"/>
                    <a:pt x="870" y="3223"/>
                    <a:pt x="868" y="2921"/>
                  </a:cubicBezTo>
                  <a:lnTo>
                    <a:pt x="868" y="2861"/>
                  </a:lnTo>
                  <a:cubicBezTo>
                    <a:pt x="1135" y="3038"/>
                    <a:pt x="1331" y="3177"/>
                    <a:pt x="1455" y="3279"/>
                  </a:cubicBezTo>
                  <a:cubicBezTo>
                    <a:pt x="1533" y="3335"/>
                    <a:pt x="1601" y="3364"/>
                    <a:pt x="1661" y="3364"/>
                  </a:cubicBezTo>
                  <a:cubicBezTo>
                    <a:pt x="1744" y="3364"/>
                    <a:pt x="1823" y="3332"/>
                    <a:pt x="1885" y="3278"/>
                  </a:cubicBezTo>
                  <a:cubicBezTo>
                    <a:pt x="1951" y="3223"/>
                    <a:pt x="1987" y="3142"/>
                    <a:pt x="1985" y="3058"/>
                  </a:cubicBezTo>
                  <a:cubicBezTo>
                    <a:pt x="1985" y="2912"/>
                    <a:pt x="1846" y="2738"/>
                    <a:pt x="1566" y="2535"/>
                  </a:cubicBezTo>
                  <a:cubicBezTo>
                    <a:pt x="2123" y="2295"/>
                    <a:pt x="2402" y="1922"/>
                    <a:pt x="2402" y="1419"/>
                  </a:cubicBezTo>
                  <a:cubicBezTo>
                    <a:pt x="2402" y="986"/>
                    <a:pt x="2248" y="637"/>
                    <a:pt x="1941" y="372"/>
                  </a:cubicBezTo>
                  <a:cubicBezTo>
                    <a:pt x="1649" y="125"/>
                    <a:pt x="1288" y="1"/>
                    <a:pt x="855" y="1"/>
                  </a:cubicBezTo>
                  <a:cubicBezTo>
                    <a:pt x="852" y="0"/>
                    <a:pt x="848" y="0"/>
                    <a:pt x="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1"/>
            <p:cNvSpPr/>
            <p:nvPr/>
          </p:nvSpPr>
          <p:spPr>
            <a:xfrm>
              <a:off x="6406148" y="3056956"/>
              <a:ext cx="63423" cy="92291"/>
            </a:xfrm>
            <a:custGeom>
              <a:avLst/>
              <a:gdLst/>
              <a:ahLst/>
              <a:cxnLst/>
              <a:rect l="l" t="t" r="r" b="b"/>
              <a:pathLst>
                <a:path w="2320" h="3376" extrusionOk="0">
                  <a:moveTo>
                    <a:pt x="1929" y="0"/>
                  </a:moveTo>
                  <a:cubicBezTo>
                    <a:pt x="1849" y="0"/>
                    <a:pt x="1771" y="37"/>
                    <a:pt x="1721" y="100"/>
                  </a:cubicBezTo>
                  <a:cubicBezTo>
                    <a:pt x="1666" y="163"/>
                    <a:pt x="1636" y="244"/>
                    <a:pt x="1637" y="327"/>
                  </a:cubicBezTo>
                  <a:cubicBezTo>
                    <a:pt x="1637" y="419"/>
                    <a:pt x="1645" y="556"/>
                    <a:pt x="1661" y="735"/>
                  </a:cubicBezTo>
                  <a:cubicBezTo>
                    <a:pt x="1676" y="914"/>
                    <a:pt x="1684" y="1048"/>
                    <a:pt x="1684" y="1139"/>
                  </a:cubicBezTo>
                  <a:cubicBezTo>
                    <a:pt x="1684" y="2209"/>
                    <a:pt x="1499" y="2743"/>
                    <a:pt x="1130" y="2743"/>
                  </a:cubicBezTo>
                  <a:cubicBezTo>
                    <a:pt x="802" y="2743"/>
                    <a:pt x="638" y="2339"/>
                    <a:pt x="638" y="1533"/>
                  </a:cubicBezTo>
                  <a:cubicBezTo>
                    <a:pt x="638" y="1176"/>
                    <a:pt x="657" y="906"/>
                    <a:pt x="693" y="722"/>
                  </a:cubicBezTo>
                  <a:cubicBezTo>
                    <a:pt x="732" y="495"/>
                    <a:pt x="751" y="362"/>
                    <a:pt x="751" y="325"/>
                  </a:cubicBezTo>
                  <a:cubicBezTo>
                    <a:pt x="752" y="240"/>
                    <a:pt x="720" y="158"/>
                    <a:pt x="660" y="97"/>
                  </a:cubicBezTo>
                  <a:cubicBezTo>
                    <a:pt x="606" y="36"/>
                    <a:pt x="528" y="0"/>
                    <a:pt x="446" y="0"/>
                  </a:cubicBezTo>
                  <a:cubicBezTo>
                    <a:pt x="443" y="0"/>
                    <a:pt x="441" y="0"/>
                    <a:pt x="438" y="0"/>
                  </a:cubicBezTo>
                  <a:cubicBezTo>
                    <a:pt x="309" y="0"/>
                    <a:pt x="207" y="72"/>
                    <a:pt x="132" y="218"/>
                  </a:cubicBezTo>
                  <a:cubicBezTo>
                    <a:pt x="44" y="386"/>
                    <a:pt x="0" y="816"/>
                    <a:pt x="0" y="1510"/>
                  </a:cubicBezTo>
                  <a:cubicBezTo>
                    <a:pt x="0" y="1988"/>
                    <a:pt x="63" y="2381"/>
                    <a:pt x="188" y="2692"/>
                  </a:cubicBezTo>
                  <a:cubicBezTo>
                    <a:pt x="373" y="3148"/>
                    <a:pt x="684" y="3376"/>
                    <a:pt x="1120" y="3376"/>
                  </a:cubicBezTo>
                  <a:cubicBezTo>
                    <a:pt x="1919" y="3376"/>
                    <a:pt x="2320" y="2552"/>
                    <a:pt x="2320" y="904"/>
                  </a:cubicBezTo>
                  <a:cubicBezTo>
                    <a:pt x="2320" y="632"/>
                    <a:pt x="2310" y="446"/>
                    <a:pt x="2287" y="348"/>
                  </a:cubicBezTo>
                  <a:cubicBezTo>
                    <a:pt x="2236" y="116"/>
                    <a:pt x="2122" y="0"/>
                    <a:pt x="1940" y="0"/>
                  </a:cubicBezTo>
                  <a:cubicBezTo>
                    <a:pt x="1937" y="0"/>
                    <a:pt x="1933" y="0"/>
                    <a:pt x="1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1"/>
            <p:cNvSpPr/>
            <p:nvPr/>
          </p:nvSpPr>
          <p:spPr>
            <a:xfrm>
              <a:off x="6481054" y="3056983"/>
              <a:ext cx="61291" cy="92264"/>
            </a:xfrm>
            <a:custGeom>
              <a:avLst/>
              <a:gdLst/>
              <a:ahLst/>
              <a:cxnLst/>
              <a:rect l="l" t="t" r="r" b="b"/>
              <a:pathLst>
                <a:path w="2242" h="3375" extrusionOk="0">
                  <a:moveTo>
                    <a:pt x="1446" y="643"/>
                  </a:moveTo>
                  <a:cubicBezTo>
                    <a:pt x="1446" y="647"/>
                    <a:pt x="1444" y="651"/>
                    <a:pt x="1442" y="654"/>
                  </a:cubicBezTo>
                  <a:cubicBezTo>
                    <a:pt x="1471" y="713"/>
                    <a:pt x="1493" y="808"/>
                    <a:pt x="1508" y="940"/>
                  </a:cubicBezTo>
                  <a:cubicBezTo>
                    <a:pt x="1510" y="985"/>
                    <a:pt x="1521" y="1084"/>
                    <a:pt x="1539" y="1236"/>
                  </a:cubicBezTo>
                  <a:lnTo>
                    <a:pt x="1538" y="2020"/>
                  </a:lnTo>
                  <a:cubicBezTo>
                    <a:pt x="1336" y="1895"/>
                    <a:pt x="1113" y="1804"/>
                    <a:pt x="879" y="1753"/>
                  </a:cubicBezTo>
                  <a:cubicBezTo>
                    <a:pt x="943" y="1511"/>
                    <a:pt x="1036" y="1278"/>
                    <a:pt x="1157" y="1061"/>
                  </a:cubicBezTo>
                  <a:cubicBezTo>
                    <a:pt x="1307" y="782"/>
                    <a:pt x="1404" y="643"/>
                    <a:pt x="1446" y="643"/>
                  </a:cubicBezTo>
                  <a:close/>
                  <a:moveTo>
                    <a:pt x="1452" y="1"/>
                  </a:moveTo>
                  <a:cubicBezTo>
                    <a:pt x="1232" y="1"/>
                    <a:pt x="1036" y="120"/>
                    <a:pt x="865" y="360"/>
                  </a:cubicBezTo>
                  <a:cubicBezTo>
                    <a:pt x="591" y="744"/>
                    <a:pt x="387" y="1170"/>
                    <a:pt x="259" y="1622"/>
                  </a:cubicBezTo>
                  <a:cubicBezTo>
                    <a:pt x="167" y="1941"/>
                    <a:pt x="83" y="2394"/>
                    <a:pt x="5" y="2981"/>
                  </a:cubicBezTo>
                  <a:cubicBezTo>
                    <a:pt x="2" y="3004"/>
                    <a:pt x="2" y="3024"/>
                    <a:pt x="2" y="3040"/>
                  </a:cubicBezTo>
                  <a:cubicBezTo>
                    <a:pt x="1" y="3126"/>
                    <a:pt x="32" y="3211"/>
                    <a:pt x="90" y="3275"/>
                  </a:cubicBezTo>
                  <a:cubicBezTo>
                    <a:pt x="144" y="3338"/>
                    <a:pt x="224" y="3375"/>
                    <a:pt x="307" y="3375"/>
                  </a:cubicBezTo>
                  <a:cubicBezTo>
                    <a:pt x="310" y="3375"/>
                    <a:pt x="313" y="3375"/>
                    <a:pt x="315" y="3375"/>
                  </a:cubicBezTo>
                  <a:cubicBezTo>
                    <a:pt x="448" y="3375"/>
                    <a:pt x="541" y="3319"/>
                    <a:pt x="595" y="3206"/>
                  </a:cubicBezTo>
                  <a:cubicBezTo>
                    <a:pt x="627" y="3141"/>
                    <a:pt x="651" y="3032"/>
                    <a:pt x="663" y="2878"/>
                  </a:cubicBezTo>
                  <a:cubicBezTo>
                    <a:pt x="697" y="2651"/>
                    <a:pt x="723" y="2484"/>
                    <a:pt x="743" y="2374"/>
                  </a:cubicBezTo>
                  <a:cubicBezTo>
                    <a:pt x="1190" y="2479"/>
                    <a:pt x="1470" y="2695"/>
                    <a:pt x="1579" y="3022"/>
                  </a:cubicBezTo>
                  <a:cubicBezTo>
                    <a:pt x="1625" y="3158"/>
                    <a:pt x="1656" y="3238"/>
                    <a:pt x="1674" y="3262"/>
                  </a:cubicBezTo>
                  <a:cubicBezTo>
                    <a:pt x="1721" y="3337"/>
                    <a:pt x="1798" y="3375"/>
                    <a:pt x="1906" y="3375"/>
                  </a:cubicBezTo>
                  <a:cubicBezTo>
                    <a:pt x="1992" y="3375"/>
                    <a:pt x="2074" y="3344"/>
                    <a:pt x="2137" y="3286"/>
                  </a:cubicBezTo>
                  <a:cubicBezTo>
                    <a:pt x="2203" y="3231"/>
                    <a:pt x="2242" y="3149"/>
                    <a:pt x="2239" y="3062"/>
                  </a:cubicBezTo>
                  <a:cubicBezTo>
                    <a:pt x="2239" y="2940"/>
                    <a:pt x="2228" y="2758"/>
                    <a:pt x="2206" y="2515"/>
                  </a:cubicBezTo>
                  <a:cubicBezTo>
                    <a:pt x="2182" y="2272"/>
                    <a:pt x="2171" y="2088"/>
                    <a:pt x="2171" y="1964"/>
                  </a:cubicBezTo>
                  <a:lnTo>
                    <a:pt x="2171" y="1754"/>
                  </a:lnTo>
                  <a:cubicBezTo>
                    <a:pt x="2174" y="1658"/>
                    <a:pt x="2176" y="1588"/>
                    <a:pt x="2176" y="1543"/>
                  </a:cubicBezTo>
                  <a:cubicBezTo>
                    <a:pt x="2176" y="514"/>
                    <a:pt x="1935" y="1"/>
                    <a:pt x="1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1"/>
            <p:cNvSpPr/>
            <p:nvPr/>
          </p:nvSpPr>
          <p:spPr>
            <a:xfrm>
              <a:off x="6556070" y="3056983"/>
              <a:ext cx="65719" cy="92291"/>
            </a:xfrm>
            <a:custGeom>
              <a:avLst/>
              <a:gdLst/>
              <a:ahLst/>
              <a:cxnLst/>
              <a:rect l="l" t="t" r="r" b="b"/>
              <a:pathLst>
                <a:path w="2404" h="3376" extrusionOk="0">
                  <a:moveTo>
                    <a:pt x="962" y="638"/>
                  </a:moveTo>
                  <a:cubicBezTo>
                    <a:pt x="1152" y="678"/>
                    <a:pt x="1331" y="772"/>
                    <a:pt x="1498" y="924"/>
                  </a:cubicBezTo>
                  <a:cubicBezTo>
                    <a:pt x="1679" y="1083"/>
                    <a:pt x="1769" y="1243"/>
                    <a:pt x="1769" y="1407"/>
                  </a:cubicBezTo>
                  <a:cubicBezTo>
                    <a:pt x="1769" y="1693"/>
                    <a:pt x="1497" y="1919"/>
                    <a:pt x="953" y="2085"/>
                  </a:cubicBezTo>
                  <a:cubicBezTo>
                    <a:pt x="952" y="1361"/>
                    <a:pt x="955" y="879"/>
                    <a:pt x="962" y="639"/>
                  </a:cubicBezTo>
                  <a:lnTo>
                    <a:pt x="962" y="638"/>
                  </a:lnTo>
                  <a:close/>
                  <a:moveTo>
                    <a:pt x="845" y="0"/>
                  </a:moveTo>
                  <a:cubicBezTo>
                    <a:pt x="671" y="0"/>
                    <a:pt x="498" y="30"/>
                    <a:pt x="333" y="88"/>
                  </a:cubicBezTo>
                  <a:cubicBezTo>
                    <a:pt x="112" y="171"/>
                    <a:pt x="2" y="288"/>
                    <a:pt x="2" y="438"/>
                  </a:cubicBezTo>
                  <a:cubicBezTo>
                    <a:pt x="1" y="521"/>
                    <a:pt x="34" y="601"/>
                    <a:pt x="93" y="659"/>
                  </a:cubicBezTo>
                  <a:cubicBezTo>
                    <a:pt x="151" y="719"/>
                    <a:pt x="231" y="752"/>
                    <a:pt x="314" y="752"/>
                  </a:cubicBezTo>
                  <a:lnTo>
                    <a:pt x="287" y="752"/>
                  </a:lnTo>
                  <a:cubicBezTo>
                    <a:pt x="287" y="1386"/>
                    <a:pt x="267" y="1862"/>
                    <a:pt x="230" y="2182"/>
                  </a:cubicBezTo>
                  <a:lnTo>
                    <a:pt x="230" y="3066"/>
                  </a:lnTo>
                  <a:cubicBezTo>
                    <a:pt x="227" y="3150"/>
                    <a:pt x="262" y="3231"/>
                    <a:pt x="323" y="3288"/>
                  </a:cubicBezTo>
                  <a:cubicBezTo>
                    <a:pt x="381" y="3345"/>
                    <a:pt x="461" y="3376"/>
                    <a:pt x="543" y="3376"/>
                  </a:cubicBezTo>
                  <a:cubicBezTo>
                    <a:pt x="763" y="3375"/>
                    <a:pt x="871" y="3223"/>
                    <a:pt x="868" y="2921"/>
                  </a:cubicBezTo>
                  <a:lnTo>
                    <a:pt x="868" y="2861"/>
                  </a:lnTo>
                  <a:cubicBezTo>
                    <a:pt x="1136" y="3038"/>
                    <a:pt x="1332" y="3177"/>
                    <a:pt x="1456" y="3279"/>
                  </a:cubicBezTo>
                  <a:cubicBezTo>
                    <a:pt x="1533" y="3335"/>
                    <a:pt x="1602" y="3364"/>
                    <a:pt x="1661" y="3364"/>
                  </a:cubicBezTo>
                  <a:cubicBezTo>
                    <a:pt x="1745" y="3364"/>
                    <a:pt x="1824" y="3332"/>
                    <a:pt x="1886" y="3278"/>
                  </a:cubicBezTo>
                  <a:cubicBezTo>
                    <a:pt x="1952" y="3223"/>
                    <a:pt x="1988" y="3142"/>
                    <a:pt x="1987" y="3058"/>
                  </a:cubicBezTo>
                  <a:cubicBezTo>
                    <a:pt x="1987" y="2912"/>
                    <a:pt x="1846" y="2738"/>
                    <a:pt x="1567" y="2535"/>
                  </a:cubicBezTo>
                  <a:cubicBezTo>
                    <a:pt x="2124" y="2295"/>
                    <a:pt x="2403" y="1922"/>
                    <a:pt x="2403" y="1419"/>
                  </a:cubicBezTo>
                  <a:cubicBezTo>
                    <a:pt x="2403" y="986"/>
                    <a:pt x="2249" y="637"/>
                    <a:pt x="1942" y="372"/>
                  </a:cubicBezTo>
                  <a:cubicBezTo>
                    <a:pt x="1650" y="125"/>
                    <a:pt x="1288" y="1"/>
                    <a:pt x="856" y="1"/>
                  </a:cubicBezTo>
                  <a:cubicBezTo>
                    <a:pt x="852" y="0"/>
                    <a:pt x="849" y="0"/>
                    <a:pt x="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1"/>
            <p:cNvSpPr/>
            <p:nvPr/>
          </p:nvSpPr>
          <p:spPr>
            <a:xfrm>
              <a:off x="6635350" y="3056983"/>
              <a:ext cx="66922" cy="92264"/>
            </a:xfrm>
            <a:custGeom>
              <a:avLst/>
              <a:gdLst/>
              <a:ahLst/>
              <a:cxnLst/>
              <a:rect l="l" t="t" r="r" b="b"/>
              <a:pathLst>
                <a:path w="2448" h="3375" extrusionOk="0">
                  <a:moveTo>
                    <a:pt x="315" y="1"/>
                  </a:moveTo>
                  <a:cubicBezTo>
                    <a:pt x="209" y="1"/>
                    <a:pt x="127" y="38"/>
                    <a:pt x="71" y="116"/>
                  </a:cubicBezTo>
                  <a:cubicBezTo>
                    <a:pt x="24" y="179"/>
                    <a:pt x="0" y="262"/>
                    <a:pt x="0" y="360"/>
                  </a:cubicBezTo>
                  <a:cubicBezTo>
                    <a:pt x="0" y="1574"/>
                    <a:pt x="356" y="2180"/>
                    <a:pt x="1069" y="2180"/>
                  </a:cubicBezTo>
                  <a:cubicBezTo>
                    <a:pt x="1339" y="2180"/>
                    <a:pt x="1572" y="2069"/>
                    <a:pt x="1771" y="1844"/>
                  </a:cubicBezTo>
                  <a:lnTo>
                    <a:pt x="1771" y="1844"/>
                  </a:lnTo>
                  <a:cubicBezTo>
                    <a:pt x="1699" y="2322"/>
                    <a:pt x="1545" y="2605"/>
                    <a:pt x="1309" y="2696"/>
                  </a:cubicBezTo>
                  <a:cubicBezTo>
                    <a:pt x="1267" y="2711"/>
                    <a:pt x="1223" y="2723"/>
                    <a:pt x="1180" y="2732"/>
                  </a:cubicBezTo>
                  <a:cubicBezTo>
                    <a:pt x="960" y="2786"/>
                    <a:pt x="850" y="2897"/>
                    <a:pt x="850" y="3069"/>
                  </a:cubicBezTo>
                  <a:cubicBezTo>
                    <a:pt x="848" y="3153"/>
                    <a:pt x="884" y="3236"/>
                    <a:pt x="950" y="3290"/>
                  </a:cubicBezTo>
                  <a:cubicBezTo>
                    <a:pt x="1011" y="3344"/>
                    <a:pt x="1090" y="3375"/>
                    <a:pt x="1172" y="3375"/>
                  </a:cubicBezTo>
                  <a:cubicBezTo>
                    <a:pt x="1174" y="3375"/>
                    <a:pt x="1176" y="3375"/>
                    <a:pt x="1177" y="3375"/>
                  </a:cubicBezTo>
                  <a:cubicBezTo>
                    <a:pt x="1355" y="3375"/>
                    <a:pt x="1528" y="3321"/>
                    <a:pt x="1674" y="3222"/>
                  </a:cubicBezTo>
                  <a:cubicBezTo>
                    <a:pt x="2012" y="3001"/>
                    <a:pt x="2236" y="2659"/>
                    <a:pt x="2345" y="2197"/>
                  </a:cubicBezTo>
                  <a:cubicBezTo>
                    <a:pt x="2413" y="1923"/>
                    <a:pt x="2446" y="1518"/>
                    <a:pt x="2446" y="980"/>
                  </a:cubicBezTo>
                  <a:cubicBezTo>
                    <a:pt x="2447" y="729"/>
                    <a:pt x="2434" y="545"/>
                    <a:pt x="2406" y="428"/>
                  </a:cubicBezTo>
                  <a:cubicBezTo>
                    <a:pt x="2353" y="196"/>
                    <a:pt x="2241" y="80"/>
                    <a:pt x="2070" y="80"/>
                  </a:cubicBezTo>
                  <a:cubicBezTo>
                    <a:pt x="1942" y="80"/>
                    <a:pt x="1848" y="136"/>
                    <a:pt x="1792" y="247"/>
                  </a:cubicBezTo>
                  <a:cubicBezTo>
                    <a:pt x="1766" y="299"/>
                    <a:pt x="1739" y="408"/>
                    <a:pt x="1708" y="576"/>
                  </a:cubicBezTo>
                  <a:cubicBezTo>
                    <a:pt x="1674" y="760"/>
                    <a:pt x="1617" y="938"/>
                    <a:pt x="1535" y="1104"/>
                  </a:cubicBezTo>
                  <a:cubicBezTo>
                    <a:pt x="1441" y="1298"/>
                    <a:pt x="1331" y="1427"/>
                    <a:pt x="1206" y="1493"/>
                  </a:cubicBezTo>
                  <a:cubicBezTo>
                    <a:pt x="1141" y="1530"/>
                    <a:pt x="1087" y="1549"/>
                    <a:pt x="1041" y="1549"/>
                  </a:cubicBezTo>
                  <a:cubicBezTo>
                    <a:pt x="1011" y="1549"/>
                    <a:pt x="973" y="1535"/>
                    <a:pt x="927" y="1507"/>
                  </a:cubicBezTo>
                  <a:cubicBezTo>
                    <a:pt x="796" y="1425"/>
                    <a:pt x="716" y="1251"/>
                    <a:pt x="690" y="985"/>
                  </a:cubicBezTo>
                  <a:cubicBezTo>
                    <a:pt x="671" y="765"/>
                    <a:pt x="653" y="545"/>
                    <a:pt x="633" y="325"/>
                  </a:cubicBezTo>
                  <a:cubicBezTo>
                    <a:pt x="591" y="109"/>
                    <a:pt x="485" y="1"/>
                    <a:pt x="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71"/>
          <p:cNvGrpSpPr/>
          <p:nvPr/>
        </p:nvGrpSpPr>
        <p:grpSpPr>
          <a:xfrm>
            <a:off x="3650694" y="3302588"/>
            <a:ext cx="1044621" cy="297787"/>
            <a:chOff x="3650694" y="3302588"/>
            <a:chExt cx="1044621" cy="297787"/>
          </a:xfrm>
        </p:grpSpPr>
        <p:sp>
          <p:nvSpPr>
            <p:cNvPr id="1278" name="Google Shape;1278;p71"/>
            <p:cNvSpPr/>
            <p:nvPr/>
          </p:nvSpPr>
          <p:spPr>
            <a:xfrm>
              <a:off x="3650694" y="3302588"/>
              <a:ext cx="1044621" cy="297787"/>
            </a:xfrm>
            <a:custGeom>
              <a:avLst/>
              <a:gdLst/>
              <a:ahLst/>
              <a:cxnLst/>
              <a:rect l="l" t="t" r="r" b="b"/>
              <a:pathLst>
                <a:path w="38212" h="10893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6"/>
                  </a:lnTo>
                  <a:cubicBezTo>
                    <a:pt x="1" y="9641"/>
                    <a:pt x="1252" y="10893"/>
                    <a:pt x="2807" y="10893"/>
                  </a:cubicBezTo>
                  <a:lnTo>
                    <a:pt x="35405" y="10893"/>
                  </a:lnTo>
                  <a:cubicBezTo>
                    <a:pt x="36960" y="10893"/>
                    <a:pt x="38212" y="9641"/>
                    <a:pt x="38212" y="8086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1"/>
            <p:cNvSpPr/>
            <p:nvPr/>
          </p:nvSpPr>
          <p:spPr>
            <a:xfrm>
              <a:off x="3982496" y="3411338"/>
              <a:ext cx="86414" cy="92346"/>
            </a:xfrm>
            <a:custGeom>
              <a:avLst/>
              <a:gdLst/>
              <a:ahLst/>
              <a:cxnLst/>
              <a:rect l="l" t="t" r="r" b="b"/>
              <a:pathLst>
                <a:path w="3161" h="3378" extrusionOk="0">
                  <a:moveTo>
                    <a:pt x="2328" y="1"/>
                  </a:moveTo>
                  <a:cubicBezTo>
                    <a:pt x="2226" y="1"/>
                    <a:pt x="2131" y="54"/>
                    <a:pt x="2079" y="141"/>
                  </a:cubicBezTo>
                  <a:cubicBezTo>
                    <a:pt x="2045" y="192"/>
                    <a:pt x="2011" y="287"/>
                    <a:pt x="1974" y="423"/>
                  </a:cubicBezTo>
                  <a:cubicBezTo>
                    <a:pt x="1891" y="693"/>
                    <a:pt x="1828" y="896"/>
                    <a:pt x="1784" y="1029"/>
                  </a:cubicBezTo>
                  <a:cubicBezTo>
                    <a:pt x="1727" y="1225"/>
                    <a:pt x="1664" y="1480"/>
                    <a:pt x="1590" y="1794"/>
                  </a:cubicBezTo>
                  <a:cubicBezTo>
                    <a:pt x="1474" y="1301"/>
                    <a:pt x="1385" y="871"/>
                    <a:pt x="1327" y="503"/>
                  </a:cubicBezTo>
                  <a:cubicBezTo>
                    <a:pt x="1300" y="348"/>
                    <a:pt x="1272" y="238"/>
                    <a:pt x="1242" y="174"/>
                  </a:cubicBezTo>
                  <a:cubicBezTo>
                    <a:pt x="1183" y="59"/>
                    <a:pt x="1093" y="2"/>
                    <a:pt x="974" y="2"/>
                  </a:cubicBezTo>
                  <a:cubicBezTo>
                    <a:pt x="801" y="2"/>
                    <a:pt x="679" y="116"/>
                    <a:pt x="611" y="344"/>
                  </a:cubicBezTo>
                  <a:cubicBezTo>
                    <a:pt x="517" y="682"/>
                    <a:pt x="450" y="934"/>
                    <a:pt x="411" y="1103"/>
                  </a:cubicBezTo>
                  <a:cubicBezTo>
                    <a:pt x="351" y="1331"/>
                    <a:pt x="274" y="1656"/>
                    <a:pt x="180" y="2080"/>
                  </a:cubicBezTo>
                  <a:cubicBezTo>
                    <a:pt x="61" y="2634"/>
                    <a:pt x="1" y="2960"/>
                    <a:pt x="1" y="3057"/>
                  </a:cubicBezTo>
                  <a:cubicBezTo>
                    <a:pt x="1" y="3139"/>
                    <a:pt x="32" y="3218"/>
                    <a:pt x="87" y="3279"/>
                  </a:cubicBezTo>
                  <a:cubicBezTo>
                    <a:pt x="140" y="3342"/>
                    <a:pt x="218" y="3378"/>
                    <a:pt x="300" y="3378"/>
                  </a:cubicBezTo>
                  <a:cubicBezTo>
                    <a:pt x="301" y="3378"/>
                    <a:pt x="303" y="3378"/>
                    <a:pt x="304" y="3378"/>
                  </a:cubicBezTo>
                  <a:cubicBezTo>
                    <a:pt x="433" y="3378"/>
                    <a:pt x="528" y="3319"/>
                    <a:pt x="590" y="3205"/>
                  </a:cubicBezTo>
                  <a:cubicBezTo>
                    <a:pt x="622" y="3141"/>
                    <a:pt x="652" y="3028"/>
                    <a:pt x="679" y="2866"/>
                  </a:cubicBezTo>
                  <a:cubicBezTo>
                    <a:pt x="728" y="2554"/>
                    <a:pt x="809" y="2155"/>
                    <a:pt x="924" y="1670"/>
                  </a:cubicBezTo>
                  <a:cubicBezTo>
                    <a:pt x="1026" y="2129"/>
                    <a:pt x="1137" y="2565"/>
                    <a:pt x="1259" y="2979"/>
                  </a:cubicBezTo>
                  <a:cubicBezTo>
                    <a:pt x="1296" y="3104"/>
                    <a:pt x="1333" y="3195"/>
                    <a:pt x="1372" y="3250"/>
                  </a:cubicBezTo>
                  <a:cubicBezTo>
                    <a:pt x="1430" y="3331"/>
                    <a:pt x="1523" y="3378"/>
                    <a:pt x="1623" y="3378"/>
                  </a:cubicBezTo>
                  <a:cubicBezTo>
                    <a:pt x="1625" y="3378"/>
                    <a:pt x="1628" y="3378"/>
                    <a:pt x="1630" y="3378"/>
                  </a:cubicBezTo>
                  <a:cubicBezTo>
                    <a:pt x="1751" y="3376"/>
                    <a:pt x="1841" y="3319"/>
                    <a:pt x="1901" y="3205"/>
                  </a:cubicBezTo>
                  <a:cubicBezTo>
                    <a:pt x="1932" y="3143"/>
                    <a:pt x="1963" y="3035"/>
                    <a:pt x="1993" y="2880"/>
                  </a:cubicBezTo>
                  <a:cubicBezTo>
                    <a:pt x="2047" y="2585"/>
                    <a:pt x="2132" y="2208"/>
                    <a:pt x="2249" y="1749"/>
                  </a:cubicBezTo>
                  <a:cubicBezTo>
                    <a:pt x="2386" y="2339"/>
                    <a:pt x="2465" y="2710"/>
                    <a:pt x="2488" y="2866"/>
                  </a:cubicBezTo>
                  <a:cubicBezTo>
                    <a:pt x="2511" y="3032"/>
                    <a:pt x="2537" y="3145"/>
                    <a:pt x="2567" y="3205"/>
                  </a:cubicBezTo>
                  <a:cubicBezTo>
                    <a:pt x="2624" y="3319"/>
                    <a:pt x="2719" y="3378"/>
                    <a:pt x="2853" y="3378"/>
                  </a:cubicBezTo>
                  <a:cubicBezTo>
                    <a:pt x="2855" y="3378"/>
                    <a:pt x="2856" y="3378"/>
                    <a:pt x="2857" y="3378"/>
                  </a:cubicBezTo>
                  <a:cubicBezTo>
                    <a:pt x="2940" y="3378"/>
                    <a:pt x="3019" y="3343"/>
                    <a:pt x="3073" y="3279"/>
                  </a:cubicBezTo>
                  <a:cubicBezTo>
                    <a:pt x="3129" y="3218"/>
                    <a:pt x="3160" y="3138"/>
                    <a:pt x="3159" y="3056"/>
                  </a:cubicBezTo>
                  <a:cubicBezTo>
                    <a:pt x="3159" y="2931"/>
                    <a:pt x="3103" y="2621"/>
                    <a:pt x="2990" y="2125"/>
                  </a:cubicBezTo>
                  <a:cubicBezTo>
                    <a:pt x="2918" y="1814"/>
                    <a:pt x="2847" y="1502"/>
                    <a:pt x="2777" y="1190"/>
                  </a:cubicBezTo>
                  <a:cubicBezTo>
                    <a:pt x="2721" y="927"/>
                    <a:pt x="2689" y="727"/>
                    <a:pt x="2682" y="590"/>
                  </a:cubicBezTo>
                  <a:cubicBezTo>
                    <a:pt x="2667" y="402"/>
                    <a:pt x="2648" y="276"/>
                    <a:pt x="2624" y="208"/>
                  </a:cubicBezTo>
                  <a:cubicBezTo>
                    <a:pt x="2575" y="70"/>
                    <a:pt x="2478" y="1"/>
                    <a:pt x="2335" y="1"/>
                  </a:cubicBezTo>
                  <a:cubicBezTo>
                    <a:pt x="2333" y="1"/>
                    <a:pt x="2330" y="1"/>
                    <a:pt x="2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1"/>
            <p:cNvSpPr/>
            <p:nvPr/>
          </p:nvSpPr>
          <p:spPr>
            <a:xfrm>
              <a:off x="4079655" y="3411393"/>
              <a:ext cx="61263" cy="92291"/>
            </a:xfrm>
            <a:custGeom>
              <a:avLst/>
              <a:gdLst/>
              <a:ahLst/>
              <a:cxnLst/>
              <a:rect l="l" t="t" r="r" b="b"/>
              <a:pathLst>
                <a:path w="2241" h="3376" extrusionOk="0">
                  <a:moveTo>
                    <a:pt x="1445" y="644"/>
                  </a:moveTo>
                  <a:cubicBezTo>
                    <a:pt x="1445" y="648"/>
                    <a:pt x="1443" y="653"/>
                    <a:pt x="1442" y="656"/>
                  </a:cubicBezTo>
                  <a:cubicBezTo>
                    <a:pt x="1472" y="713"/>
                    <a:pt x="1493" y="809"/>
                    <a:pt x="1508" y="941"/>
                  </a:cubicBezTo>
                  <a:cubicBezTo>
                    <a:pt x="1509" y="986"/>
                    <a:pt x="1520" y="1085"/>
                    <a:pt x="1539" y="1238"/>
                  </a:cubicBezTo>
                  <a:lnTo>
                    <a:pt x="1537" y="2021"/>
                  </a:lnTo>
                  <a:cubicBezTo>
                    <a:pt x="1335" y="1895"/>
                    <a:pt x="1112" y="1805"/>
                    <a:pt x="879" y="1754"/>
                  </a:cubicBezTo>
                  <a:cubicBezTo>
                    <a:pt x="942" y="1513"/>
                    <a:pt x="1035" y="1279"/>
                    <a:pt x="1156" y="1061"/>
                  </a:cubicBezTo>
                  <a:cubicBezTo>
                    <a:pt x="1306" y="783"/>
                    <a:pt x="1403" y="644"/>
                    <a:pt x="1445" y="644"/>
                  </a:cubicBezTo>
                  <a:close/>
                  <a:moveTo>
                    <a:pt x="1452" y="0"/>
                  </a:moveTo>
                  <a:cubicBezTo>
                    <a:pt x="1233" y="0"/>
                    <a:pt x="1037" y="121"/>
                    <a:pt x="864" y="361"/>
                  </a:cubicBezTo>
                  <a:cubicBezTo>
                    <a:pt x="590" y="743"/>
                    <a:pt x="387" y="1171"/>
                    <a:pt x="257" y="1623"/>
                  </a:cubicBezTo>
                  <a:cubicBezTo>
                    <a:pt x="167" y="1941"/>
                    <a:pt x="82" y="2394"/>
                    <a:pt x="4" y="2982"/>
                  </a:cubicBezTo>
                  <a:cubicBezTo>
                    <a:pt x="1" y="3005"/>
                    <a:pt x="1" y="3025"/>
                    <a:pt x="1" y="3040"/>
                  </a:cubicBezTo>
                  <a:cubicBezTo>
                    <a:pt x="0" y="3127"/>
                    <a:pt x="31" y="3210"/>
                    <a:pt x="90" y="3275"/>
                  </a:cubicBezTo>
                  <a:cubicBezTo>
                    <a:pt x="145" y="3340"/>
                    <a:pt x="225" y="3376"/>
                    <a:pt x="310" y="3376"/>
                  </a:cubicBezTo>
                  <a:cubicBezTo>
                    <a:pt x="312" y="3376"/>
                    <a:pt x="313" y="3376"/>
                    <a:pt x="314" y="3376"/>
                  </a:cubicBezTo>
                  <a:cubicBezTo>
                    <a:pt x="447" y="3376"/>
                    <a:pt x="541" y="3318"/>
                    <a:pt x="594" y="3205"/>
                  </a:cubicBezTo>
                  <a:cubicBezTo>
                    <a:pt x="626" y="3141"/>
                    <a:pt x="650" y="3031"/>
                    <a:pt x="662" y="2878"/>
                  </a:cubicBezTo>
                  <a:cubicBezTo>
                    <a:pt x="696" y="2652"/>
                    <a:pt x="722" y="2484"/>
                    <a:pt x="742" y="2374"/>
                  </a:cubicBezTo>
                  <a:cubicBezTo>
                    <a:pt x="1189" y="2479"/>
                    <a:pt x="1468" y="2694"/>
                    <a:pt x="1578" y="3021"/>
                  </a:cubicBezTo>
                  <a:cubicBezTo>
                    <a:pt x="1624" y="3158"/>
                    <a:pt x="1655" y="3239"/>
                    <a:pt x="1673" y="3262"/>
                  </a:cubicBezTo>
                  <a:cubicBezTo>
                    <a:pt x="1720" y="3337"/>
                    <a:pt x="1797" y="3376"/>
                    <a:pt x="1905" y="3376"/>
                  </a:cubicBezTo>
                  <a:cubicBezTo>
                    <a:pt x="1991" y="3376"/>
                    <a:pt x="2073" y="3343"/>
                    <a:pt x="2136" y="3287"/>
                  </a:cubicBezTo>
                  <a:cubicBezTo>
                    <a:pt x="2204" y="3231"/>
                    <a:pt x="2241" y="3148"/>
                    <a:pt x="2238" y="3061"/>
                  </a:cubicBezTo>
                  <a:cubicBezTo>
                    <a:pt x="2238" y="2941"/>
                    <a:pt x="2227" y="2759"/>
                    <a:pt x="2205" y="2516"/>
                  </a:cubicBezTo>
                  <a:cubicBezTo>
                    <a:pt x="2182" y="2272"/>
                    <a:pt x="2170" y="2089"/>
                    <a:pt x="2170" y="1965"/>
                  </a:cubicBezTo>
                  <a:lnTo>
                    <a:pt x="2170" y="1755"/>
                  </a:lnTo>
                  <a:cubicBezTo>
                    <a:pt x="2174" y="1659"/>
                    <a:pt x="2175" y="1588"/>
                    <a:pt x="2175" y="1542"/>
                  </a:cubicBezTo>
                  <a:cubicBezTo>
                    <a:pt x="2175" y="515"/>
                    <a:pt x="1934" y="0"/>
                    <a:pt x="1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4154616" y="3411393"/>
              <a:ext cx="65747" cy="92291"/>
            </a:xfrm>
            <a:custGeom>
              <a:avLst/>
              <a:gdLst/>
              <a:ahLst/>
              <a:cxnLst/>
              <a:rect l="l" t="t" r="r" b="b"/>
              <a:pathLst>
                <a:path w="2405" h="3376" extrusionOk="0">
                  <a:moveTo>
                    <a:pt x="963" y="639"/>
                  </a:moveTo>
                  <a:cubicBezTo>
                    <a:pt x="1153" y="677"/>
                    <a:pt x="1332" y="773"/>
                    <a:pt x="1500" y="925"/>
                  </a:cubicBezTo>
                  <a:cubicBezTo>
                    <a:pt x="1680" y="1083"/>
                    <a:pt x="1769" y="1244"/>
                    <a:pt x="1769" y="1407"/>
                  </a:cubicBezTo>
                  <a:cubicBezTo>
                    <a:pt x="1769" y="1693"/>
                    <a:pt x="1497" y="1919"/>
                    <a:pt x="953" y="2086"/>
                  </a:cubicBezTo>
                  <a:cubicBezTo>
                    <a:pt x="953" y="1361"/>
                    <a:pt x="955" y="879"/>
                    <a:pt x="963" y="639"/>
                  </a:cubicBezTo>
                  <a:close/>
                  <a:moveTo>
                    <a:pt x="846" y="0"/>
                  </a:moveTo>
                  <a:cubicBezTo>
                    <a:pt x="671" y="0"/>
                    <a:pt x="498" y="30"/>
                    <a:pt x="334" y="87"/>
                  </a:cubicBezTo>
                  <a:cubicBezTo>
                    <a:pt x="113" y="170"/>
                    <a:pt x="2" y="287"/>
                    <a:pt x="2" y="438"/>
                  </a:cubicBezTo>
                  <a:cubicBezTo>
                    <a:pt x="1" y="521"/>
                    <a:pt x="34" y="600"/>
                    <a:pt x="94" y="659"/>
                  </a:cubicBezTo>
                  <a:cubicBezTo>
                    <a:pt x="149" y="716"/>
                    <a:pt x="226" y="751"/>
                    <a:pt x="307" y="752"/>
                  </a:cubicBezTo>
                  <a:lnTo>
                    <a:pt x="287" y="752"/>
                  </a:lnTo>
                  <a:cubicBezTo>
                    <a:pt x="287" y="1386"/>
                    <a:pt x="268" y="1862"/>
                    <a:pt x="231" y="2181"/>
                  </a:cubicBezTo>
                  <a:lnTo>
                    <a:pt x="231" y="3066"/>
                  </a:lnTo>
                  <a:cubicBezTo>
                    <a:pt x="228" y="3149"/>
                    <a:pt x="262" y="3230"/>
                    <a:pt x="324" y="3287"/>
                  </a:cubicBezTo>
                  <a:cubicBezTo>
                    <a:pt x="382" y="3344"/>
                    <a:pt x="462" y="3376"/>
                    <a:pt x="544" y="3376"/>
                  </a:cubicBezTo>
                  <a:cubicBezTo>
                    <a:pt x="764" y="3376"/>
                    <a:pt x="872" y="3224"/>
                    <a:pt x="868" y="2921"/>
                  </a:cubicBezTo>
                  <a:lnTo>
                    <a:pt x="868" y="2861"/>
                  </a:lnTo>
                  <a:cubicBezTo>
                    <a:pt x="1137" y="3037"/>
                    <a:pt x="1333" y="3177"/>
                    <a:pt x="1457" y="3279"/>
                  </a:cubicBezTo>
                  <a:cubicBezTo>
                    <a:pt x="1535" y="3335"/>
                    <a:pt x="1603" y="3363"/>
                    <a:pt x="1663" y="3363"/>
                  </a:cubicBezTo>
                  <a:cubicBezTo>
                    <a:pt x="1746" y="3363"/>
                    <a:pt x="1825" y="3333"/>
                    <a:pt x="1887" y="3277"/>
                  </a:cubicBezTo>
                  <a:cubicBezTo>
                    <a:pt x="1952" y="3223"/>
                    <a:pt x="1989" y="3142"/>
                    <a:pt x="1988" y="3057"/>
                  </a:cubicBezTo>
                  <a:cubicBezTo>
                    <a:pt x="1988" y="2913"/>
                    <a:pt x="1848" y="2738"/>
                    <a:pt x="1568" y="2534"/>
                  </a:cubicBezTo>
                  <a:cubicBezTo>
                    <a:pt x="2126" y="2294"/>
                    <a:pt x="2404" y="1921"/>
                    <a:pt x="2404" y="1418"/>
                  </a:cubicBezTo>
                  <a:cubicBezTo>
                    <a:pt x="2404" y="986"/>
                    <a:pt x="2250" y="638"/>
                    <a:pt x="1942" y="372"/>
                  </a:cubicBezTo>
                  <a:cubicBezTo>
                    <a:pt x="1650" y="124"/>
                    <a:pt x="1288" y="0"/>
                    <a:pt x="857" y="0"/>
                  </a:cubicBezTo>
                  <a:cubicBezTo>
                    <a:pt x="854" y="0"/>
                    <a:pt x="850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4230998" y="3411393"/>
              <a:ext cx="55440" cy="92264"/>
            </a:xfrm>
            <a:custGeom>
              <a:avLst/>
              <a:gdLst/>
              <a:ahLst/>
              <a:cxnLst/>
              <a:rect l="l" t="t" r="r" b="b"/>
              <a:pathLst>
                <a:path w="2028" h="3375" extrusionOk="0">
                  <a:moveTo>
                    <a:pt x="1283" y="0"/>
                  </a:moveTo>
                  <a:cubicBezTo>
                    <a:pt x="926" y="0"/>
                    <a:pt x="623" y="254"/>
                    <a:pt x="369" y="758"/>
                  </a:cubicBezTo>
                  <a:cubicBezTo>
                    <a:pt x="258" y="974"/>
                    <a:pt x="170" y="1224"/>
                    <a:pt x="103" y="1509"/>
                  </a:cubicBezTo>
                  <a:cubicBezTo>
                    <a:pt x="35" y="1793"/>
                    <a:pt x="1" y="2057"/>
                    <a:pt x="1" y="2301"/>
                  </a:cubicBezTo>
                  <a:cubicBezTo>
                    <a:pt x="1" y="2580"/>
                    <a:pt x="69" y="2820"/>
                    <a:pt x="206" y="3021"/>
                  </a:cubicBezTo>
                  <a:cubicBezTo>
                    <a:pt x="367" y="3256"/>
                    <a:pt x="589" y="3374"/>
                    <a:pt x="871" y="3374"/>
                  </a:cubicBezTo>
                  <a:cubicBezTo>
                    <a:pt x="1022" y="3374"/>
                    <a:pt x="1204" y="3330"/>
                    <a:pt x="1414" y="3241"/>
                  </a:cubicBezTo>
                  <a:cubicBezTo>
                    <a:pt x="1624" y="3153"/>
                    <a:pt x="1783" y="3055"/>
                    <a:pt x="1890" y="2947"/>
                  </a:cubicBezTo>
                  <a:cubicBezTo>
                    <a:pt x="1980" y="2854"/>
                    <a:pt x="2026" y="2765"/>
                    <a:pt x="2026" y="2681"/>
                  </a:cubicBezTo>
                  <a:cubicBezTo>
                    <a:pt x="2028" y="2595"/>
                    <a:pt x="1993" y="2514"/>
                    <a:pt x="1930" y="2456"/>
                  </a:cubicBezTo>
                  <a:cubicBezTo>
                    <a:pt x="1872" y="2397"/>
                    <a:pt x="1793" y="2363"/>
                    <a:pt x="1710" y="2363"/>
                  </a:cubicBezTo>
                  <a:cubicBezTo>
                    <a:pt x="1709" y="2363"/>
                    <a:pt x="1707" y="2363"/>
                    <a:pt x="1706" y="2363"/>
                  </a:cubicBezTo>
                  <a:cubicBezTo>
                    <a:pt x="1639" y="2363"/>
                    <a:pt x="1519" y="2424"/>
                    <a:pt x="1349" y="2544"/>
                  </a:cubicBezTo>
                  <a:cubicBezTo>
                    <a:pt x="1179" y="2665"/>
                    <a:pt x="1046" y="2726"/>
                    <a:pt x="950" y="2726"/>
                  </a:cubicBezTo>
                  <a:cubicBezTo>
                    <a:pt x="738" y="2726"/>
                    <a:pt x="632" y="2580"/>
                    <a:pt x="632" y="2289"/>
                  </a:cubicBezTo>
                  <a:cubicBezTo>
                    <a:pt x="632" y="2020"/>
                    <a:pt x="690" y="1714"/>
                    <a:pt x="806" y="1371"/>
                  </a:cubicBezTo>
                  <a:cubicBezTo>
                    <a:pt x="974" y="875"/>
                    <a:pt x="1138" y="626"/>
                    <a:pt x="1298" y="626"/>
                  </a:cubicBezTo>
                  <a:cubicBezTo>
                    <a:pt x="1317" y="626"/>
                    <a:pt x="1330" y="643"/>
                    <a:pt x="1337" y="674"/>
                  </a:cubicBezTo>
                  <a:cubicBezTo>
                    <a:pt x="1339" y="705"/>
                    <a:pt x="1339" y="736"/>
                    <a:pt x="1337" y="767"/>
                  </a:cubicBezTo>
                  <a:cubicBezTo>
                    <a:pt x="1330" y="859"/>
                    <a:pt x="1324" y="943"/>
                    <a:pt x="1319" y="1022"/>
                  </a:cubicBezTo>
                  <a:cubicBezTo>
                    <a:pt x="1316" y="1100"/>
                    <a:pt x="1313" y="1160"/>
                    <a:pt x="1313" y="1201"/>
                  </a:cubicBezTo>
                  <a:cubicBezTo>
                    <a:pt x="1312" y="1283"/>
                    <a:pt x="1348" y="1360"/>
                    <a:pt x="1409" y="1414"/>
                  </a:cubicBezTo>
                  <a:cubicBezTo>
                    <a:pt x="1467" y="1470"/>
                    <a:pt x="1545" y="1501"/>
                    <a:pt x="1626" y="1503"/>
                  </a:cubicBezTo>
                  <a:cubicBezTo>
                    <a:pt x="1846" y="1501"/>
                    <a:pt x="1957" y="1330"/>
                    <a:pt x="1957" y="987"/>
                  </a:cubicBezTo>
                  <a:cubicBezTo>
                    <a:pt x="1957" y="328"/>
                    <a:pt x="1733" y="0"/>
                    <a:pt x="1286" y="0"/>
                  </a:cubicBezTo>
                  <a:cubicBezTo>
                    <a:pt x="1285" y="0"/>
                    <a:pt x="1284" y="0"/>
                    <a:pt x="1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1"/>
            <p:cNvSpPr/>
            <p:nvPr/>
          </p:nvSpPr>
          <p:spPr>
            <a:xfrm>
              <a:off x="4299426" y="3411393"/>
              <a:ext cx="62931" cy="92291"/>
            </a:xfrm>
            <a:custGeom>
              <a:avLst/>
              <a:gdLst/>
              <a:ahLst/>
              <a:cxnLst/>
              <a:rect l="l" t="t" r="r" b="b"/>
              <a:pathLst>
                <a:path w="2302" h="3376" extrusionOk="0">
                  <a:moveTo>
                    <a:pt x="473" y="0"/>
                  </a:moveTo>
                  <a:cubicBezTo>
                    <a:pt x="471" y="0"/>
                    <a:pt x="470" y="0"/>
                    <a:pt x="468" y="0"/>
                  </a:cubicBezTo>
                  <a:cubicBezTo>
                    <a:pt x="244" y="0"/>
                    <a:pt x="134" y="164"/>
                    <a:pt x="134" y="490"/>
                  </a:cubicBezTo>
                  <a:cubicBezTo>
                    <a:pt x="132" y="783"/>
                    <a:pt x="126" y="1049"/>
                    <a:pt x="114" y="1289"/>
                  </a:cubicBezTo>
                  <a:cubicBezTo>
                    <a:pt x="108" y="1380"/>
                    <a:pt x="85" y="1675"/>
                    <a:pt x="45" y="2174"/>
                  </a:cubicBezTo>
                  <a:cubicBezTo>
                    <a:pt x="16" y="2534"/>
                    <a:pt x="1" y="2829"/>
                    <a:pt x="1" y="3057"/>
                  </a:cubicBezTo>
                  <a:cubicBezTo>
                    <a:pt x="1" y="3142"/>
                    <a:pt x="35" y="3223"/>
                    <a:pt x="98" y="3281"/>
                  </a:cubicBezTo>
                  <a:cubicBezTo>
                    <a:pt x="157" y="3342"/>
                    <a:pt x="239" y="3376"/>
                    <a:pt x="324" y="3376"/>
                  </a:cubicBezTo>
                  <a:cubicBezTo>
                    <a:pt x="530" y="3376"/>
                    <a:pt x="647" y="3210"/>
                    <a:pt x="677" y="2881"/>
                  </a:cubicBezTo>
                  <a:cubicBezTo>
                    <a:pt x="677" y="2626"/>
                    <a:pt x="687" y="2383"/>
                    <a:pt x="705" y="2150"/>
                  </a:cubicBezTo>
                  <a:cubicBezTo>
                    <a:pt x="1037" y="2069"/>
                    <a:pt x="1314" y="2015"/>
                    <a:pt x="1537" y="1987"/>
                  </a:cubicBezTo>
                  <a:lnTo>
                    <a:pt x="1537" y="1987"/>
                  </a:lnTo>
                  <a:cubicBezTo>
                    <a:pt x="1476" y="2545"/>
                    <a:pt x="1445" y="2901"/>
                    <a:pt x="1445" y="3055"/>
                  </a:cubicBezTo>
                  <a:cubicBezTo>
                    <a:pt x="1445" y="3139"/>
                    <a:pt x="1478" y="3220"/>
                    <a:pt x="1539" y="3279"/>
                  </a:cubicBezTo>
                  <a:cubicBezTo>
                    <a:pt x="1596" y="3341"/>
                    <a:pt x="1678" y="3376"/>
                    <a:pt x="1763" y="3376"/>
                  </a:cubicBezTo>
                  <a:cubicBezTo>
                    <a:pt x="1961" y="3376"/>
                    <a:pt x="2072" y="3226"/>
                    <a:pt x="2100" y="2929"/>
                  </a:cubicBezTo>
                  <a:cubicBezTo>
                    <a:pt x="2131" y="2540"/>
                    <a:pt x="2152" y="2294"/>
                    <a:pt x="2163" y="2190"/>
                  </a:cubicBezTo>
                  <a:cubicBezTo>
                    <a:pt x="2254" y="1269"/>
                    <a:pt x="2300" y="643"/>
                    <a:pt x="2300" y="313"/>
                  </a:cubicBezTo>
                  <a:cubicBezTo>
                    <a:pt x="2301" y="230"/>
                    <a:pt x="2266" y="149"/>
                    <a:pt x="2205" y="92"/>
                  </a:cubicBezTo>
                  <a:cubicBezTo>
                    <a:pt x="2147" y="32"/>
                    <a:pt x="2066" y="0"/>
                    <a:pt x="1982" y="0"/>
                  </a:cubicBezTo>
                  <a:cubicBezTo>
                    <a:pt x="1829" y="1"/>
                    <a:pt x="1729" y="83"/>
                    <a:pt x="1681" y="247"/>
                  </a:cubicBezTo>
                  <a:cubicBezTo>
                    <a:pt x="1662" y="318"/>
                    <a:pt x="1642" y="462"/>
                    <a:pt x="1621" y="679"/>
                  </a:cubicBezTo>
                  <a:cubicBezTo>
                    <a:pt x="1621" y="971"/>
                    <a:pt x="1614" y="1191"/>
                    <a:pt x="1598" y="1339"/>
                  </a:cubicBezTo>
                  <a:cubicBezTo>
                    <a:pt x="1370" y="1357"/>
                    <a:pt x="1098" y="1407"/>
                    <a:pt x="781" y="1486"/>
                  </a:cubicBezTo>
                  <a:lnTo>
                    <a:pt x="781" y="308"/>
                  </a:lnTo>
                  <a:cubicBezTo>
                    <a:pt x="782" y="226"/>
                    <a:pt x="750" y="146"/>
                    <a:pt x="690" y="88"/>
                  </a:cubicBezTo>
                  <a:cubicBezTo>
                    <a:pt x="632" y="31"/>
                    <a:pt x="553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71"/>
          <p:cNvGrpSpPr/>
          <p:nvPr/>
        </p:nvGrpSpPr>
        <p:grpSpPr>
          <a:xfrm>
            <a:off x="4773275" y="3302588"/>
            <a:ext cx="1044621" cy="297787"/>
            <a:chOff x="4773275" y="3302588"/>
            <a:chExt cx="1044621" cy="297787"/>
          </a:xfrm>
        </p:grpSpPr>
        <p:sp>
          <p:nvSpPr>
            <p:cNvPr id="1285" name="Google Shape;1285;p71"/>
            <p:cNvSpPr/>
            <p:nvPr/>
          </p:nvSpPr>
          <p:spPr>
            <a:xfrm>
              <a:off x="4773275" y="3302588"/>
              <a:ext cx="1044621" cy="297787"/>
            </a:xfrm>
            <a:custGeom>
              <a:avLst/>
              <a:gdLst/>
              <a:ahLst/>
              <a:cxnLst/>
              <a:rect l="l" t="t" r="r" b="b"/>
              <a:pathLst>
                <a:path w="38212" h="10893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6"/>
                  </a:lnTo>
                  <a:cubicBezTo>
                    <a:pt x="1" y="9641"/>
                    <a:pt x="1252" y="10893"/>
                    <a:pt x="2807" y="10893"/>
                  </a:cubicBezTo>
                  <a:lnTo>
                    <a:pt x="35406" y="10893"/>
                  </a:lnTo>
                  <a:cubicBezTo>
                    <a:pt x="36960" y="10893"/>
                    <a:pt x="38212" y="9641"/>
                    <a:pt x="38212" y="8086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1"/>
            <p:cNvSpPr/>
            <p:nvPr/>
          </p:nvSpPr>
          <p:spPr>
            <a:xfrm>
              <a:off x="5125143" y="3415822"/>
              <a:ext cx="61318" cy="92319"/>
            </a:xfrm>
            <a:custGeom>
              <a:avLst/>
              <a:gdLst/>
              <a:ahLst/>
              <a:cxnLst/>
              <a:rect l="l" t="t" r="r" b="b"/>
              <a:pathLst>
                <a:path w="2243" h="3377" extrusionOk="0">
                  <a:moveTo>
                    <a:pt x="1447" y="645"/>
                  </a:moveTo>
                  <a:cubicBezTo>
                    <a:pt x="1446" y="648"/>
                    <a:pt x="1444" y="652"/>
                    <a:pt x="1442" y="656"/>
                  </a:cubicBezTo>
                  <a:cubicBezTo>
                    <a:pt x="1472" y="714"/>
                    <a:pt x="1494" y="809"/>
                    <a:pt x="1508" y="942"/>
                  </a:cubicBezTo>
                  <a:cubicBezTo>
                    <a:pt x="1509" y="986"/>
                    <a:pt x="1520" y="1086"/>
                    <a:pt x="1539" y="1237"/>
                  </a:cubicBezTo>
                  <a:lnTo>
                    <a:pt x="1539" y="2022"/>
                  </a:lnTo>
                  <a:cubicBezTo>
                    <a:pt x="1335" y="1896"/>
                    <a:pt x="1113" y="1805"/>
                    <a:pt x="879" y="1753"/>
                  </a:cubicBezTo>
                  <a:cubicBezTo>
                    <a:pt x="944" y="1512"/>
                    <a:pt x="1037" y="1280"/>
                    <a:pt x="1156" y="1061"/>
                  </a:cubicBezTo>
                  <a:cubicBezTo>
                    <a:pt x="1308" y="784"/>
                    <a:pt x="1405" y="645"/>
                    <a:pt x="1447" y="645"/>
                  </a:cubicBezTo>
                  <a:close/>
                  <a:moveTo>
                    <a:pt x="1453" y="1"/>
                  </a:moveTo>
                  <a:cubicBezTo>
                    <a:pt x="1233" y="2"/>
                    <a:pt x="1037" y="121"/>
                    <a:pt x="865" y="361"/>
                  </a:cubicBezTo>
                  <a:cubicBezTo>
                    <a:pt x="592" y="744"/>
                    <a:pt x="387" y="1172"/>
                    <a:pt x="259" y="1624"/>
                  </a:cubicBezTo>
                  <a:cubicBezTo>
                    <a:pt x="168" y="1942"/>
                    <a:pt x="82" y="2396"/>
                    <a:pt x="4" y="2982"/>
                  </a:cubicBezTo>
                  <a:cubicBezTo>
                    <a:pt x="1" y="3006"/>
                    <a:pt x="1" y="3026"/>
                    <a:pt x="1" y="3042"/>
                  </a:cubicBezTo>
                  <a:cubicBezTo>
                    <a:pt x="0" y="3128"/>
                    <a:pt x="33" y="3212"/>
                    <a:pt x="90" y="3276"/>
                  </a:cubicBezTo>
                  <a:cubicBezTo>
                    <a:pt x="145" y="3340"/>
                    <a:pt x="226" y="3376"/>
                    <a:pt x="310" y="3376"/>
                  </a:cubicBezTo>
                  <a:cubicBezTo>
                    <a:pt x="312" y="3376"/>
                    <a:pt x="313" y="3376"/>
                    <a:pt x="315" y="3376"/>
                  </a:cubicBezTo>
                  <a:cubicBezTo>
                    <a:pt x="448" y="3376"/>
                    <a:pt x="541" y="3319"/>
                    <a:pt x="594" y="3206"/>
                  </a:cubicBezTo>
                  <a:cubicBezTo>
                    <a:pt x="628" y="3143"/>
                    <a:pt x="650" y="3033"/>
                    <a:pt x="663" y="2879"/>
                  </a:cubicBezTo>
                  <a:cubicBezTo>
                    <a:pt x="695" y="2653"/>
                    <a:pt x="722" y="2485"/>
                    <a:pt x="743" y="2375"/>
                  </a:cubicBezTo>
                  <a:cubicBezTo>
                    <a:pt x="1191" y="2480"/>
                    <a:pt x="1469" y="2697"/>
                    <a:pt x="1579" y="3022"/>
                  </a:cubicBezTo>
                  <a:cubicBezTo>
                    <a:pt x="1625" y="3159"/>
                    <a:pt x="1656" y="3240"/>
                    <a:pt x="1673" y="3263"/>
                  </a:cubicBezTo>
                  <a:cubicBezTo>
                    <a:pt x="1720" y="3338"/>
                    <a:pt x="1797" y="3376"/>
                    <a:pt x="1907" y="3376"/>
                  </a:cubicBezTo>
                  <a:cubicBezTo>
                    <a:pt x="1991" y="3376"/>
                    <a:pt x="2074" y="3345"/>
                    <a:pt x="2138" y="3288"/>
                  </a:cubicBezTo>
                  <a:cubicBezTo>
                    <a:pt x="2204" y="3232"/>
                    <a:pt x="2242" y="3149"/>
                    <a:pt x="2240" y="3063"/>
                  </a:cubicBezTo>
                  <a:cubicBezTo>
                    <a:pt x="2240" y="2941"/>
                    <a:pt x="2229" y="2760"/>
                    <a:pt x="2206" y="2516"/>
                  </a:cubicBezTo>
                  <a:cubicBezTo>
                    <a:pt x="2183" y="2274"/>
                    <a:pt x="2171" y="2090"/>
                    <a:pt x="2171" y="1966"/>
                  </a:cubicBezTo>
                  <a:lnTo>
                    <a:pt x="2171" y="1756"/>
                  </a:lnTo>
                  <a:cubicBezTo>
                    <a:pt x="2175" y="1660"/>
                    <a:pt x="2176" y="1589"/>
                    <a:pt x="2176" y="1544"/>
                  </a:cubicBezTo>
                  <a:cubicBezTo>
                    <a:pt x="2176" y="515"/>
                    <a:pt x="1935" y="1"/>
                    <a:pt x="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1"/>
            <p:cNvSpPr/>
            <p:nvPr/>
          </p:nvSpPr>
          <p:spPr>
            <a:xfrm>
              <a:off x="5200268" y="3415822"/>
              <a:ext cx="63368" cy="92319"/>
            </a:xfrm>
            <a:custGeom>
              <a:avLst/>
              <a:gdLst/>
              <a:ahLst/>
              <a:cxnLst/>
              <a:rect l="l" t="t" r="r" b="b"/>
              <a:pathLst>
                <a:path w="2318" h="3377" extrusionOk="0">
                  <a:moveTo>
                    <a:pt x="838" y="640"/>
                  </a:moveTo>
                  <a:lnTo>
                    <a:pt x="838" y="641"/>
                  </a:lnTo>
                  <a:cubicBezTo>
                    <a:pt x="1402" y="641"/>
                    <a:pt x="1685" y="733"/>
                    <a:pt x="1685" y="917"/>
                  </a:cubicBezTo>
                  <a:cubicBezTo>
                    <a:pt x="1685" y="1201"/>
                    <a:pt x="1380" y="1439"/>
                    <a:pt x="772" y="1631"/>
                  </a:cubicBezTo>
                  <a:cubicBezTo>
                    <a:pt x="772" y="1251"/>
                    <a:pt x="773" y="921"/>
                    <a:pt x="776" y="640"/>
                  </a:cubicBezTo>
                  <a:close/>
                  <a:moveTo>
                    <a:pt x="946" y="1"/>
                  </a:moveTo>
                  <a:cubicBezTo>
                    <a:pt x="676" y="1"/>
                    <a:pt x="487" y="13"/>
                    <a:pt x="378" y="37"/>
                  </a:cubicBezTo>
                  <a:cubicBezTo>
                    <a:pt x="128" y="87"/>
                    <a:pt x="4" y="197"/>
                    <a:pt x="4" y="366"/>
                  </a:cubicBezTo>
                  <a:cubicBezTo>
                    <a:pt x="0" y="473"/>
                    <a:pt x="51" y="576"/>
                    <a:pt x="138" y="640"/>
                  </a:cubicBezTo>
                  <a:cubicBezTo>
                    <a:pt x="138" y="872"/>
                    <a:pt x="116" y="1275"/>
                    <a:pt x="72" y="1850"/>
                  </a:cubicBezTo>
                  <a:cubicBezTo>
                    <a:pt x="37" y="2363"/>
                    <a:pt x="20" y="2766"/>
                    <a:pt x="20" y="3058"/>
                  </a:cubicBezTo>
                  <a:cubicBezTo>
                    <a:pt x="19" y="3143"/>
                    <a:pt x="52" y="3223"/>
                    <a:pt x="113" y="3282"/>
                  </a:cubicBezTo>
                  <a:cubicBezTo>
                    <a:pt x="170" y="3343"/>
                    <a:pt x="250" y="3376"/>
                    <a:pt x="333" y="3376"/>
                  </a:cubicBezTo>
                  <a:cubicBezTo>
                    <a:pt x="531" y="3376"/>
                    <a:pt x="639" y="3236"/>
                    <a:pt x="657" y="2954"/>
                  </a:cubicBezTo>
                  <a:cubicBezTo>
                    <a:pt x="689" y="2534"/>
                    <a:pt x="705" y="2315"/>
                    <a:pt x="707" y="2300"/>
                  </a:cubicBezTo>
                  <a:cubicBezTo>
                    <a:pt x="1099" y="2211"/>
                    <a:pt x="1443" y="2061"/>
                    <a:pt x="1741" y="1853"/>
                  </a:cubicBezTo>
                  <a:cubicBezTo>
                    <a:pt x="2126" y="1585"/>
                    <a:pt x="2318" y="1277"/>
                    <a:pt x="2318" y="929"/>
                  </a:cubicBezTo>
                  <a:cubicBezTo>
                    <a:pt x="2318" y="600"/>
                    <a:pt x="2153" y="351"/>
                    <a:pt x="1823" y="185"/>
                  </a:cubicBezTo>
                  <a:cubicBezTo>
                    <a:pt x="1577" y="63"/>
                    <a:pt x="1284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1"/>
            <p:cNvSpPr/>
            <p:nvPr/>
          </p:nvSpPr>
          <p:spPr>
            <a:xfrm>
              <a:off x="5277279" y="3415822"/>
              <a:ext cx="65747" cy="92319"/>
            </a:xfrm>
            <a:custGeom>
              <a:avLst/>
              <a:gdLst/>
              <a:ahLst/>
              <a:cxnLst/>
              <a:rect l="l" t="t" r="r" b="b"/>
              <a:pathLst>
                <a:path w="2405" h="3377" extrusionOk="0">
                  <a:moveTo>
                    <a:pt x="962" y="641"/>
                  </a:moveTo>
                  <a:cubicBezTo>
                    <a:pt x="1151" y="679"/>
                    <a:pt x="1330" y="774"/>
                    <a:pt x="1498" y="926"/>
                  </a:cubicBezTo>
                  <a:cubicBezTo>
                    <a:pt x="1678" y="1085"/>
                    <a:pt x="1769" y="1245"/>
                    <a:pt x="1769" y="1408"/>
                  </a:cubicBezTo>
                  <a:cubicBezTo>
                    <a:pt x="1769" y="1694"/>
                    <a:pt x="1497" y="1920"/>
                    <a:pt x="951" y="2086"/>
                  </a:cubicBezTo>
                  <a:cubicBezTo>
                    <a:pt x="951" y="1363"/>
                    <a:pt x="955" y="881"/>
                    <a:pt x="961" y="641"/>
                  </a:cubicBezTo>
                  <a:close/>
                  <a:moveTo>
                    <a:pt x="857" y="1"/>
                  </a:moveTo>
                  <a:cubicBezTo>
                    <a:pt x="679" y="1"/>
                    <a:pt x="501" y="29"/>
                    <a:pt x="334" y="88"/>
                  </a:cubicBezTo>
                  <a:cubicBezTo>
                    <a:pt x="112" y="171"/>
                    <a:pt x="2" y="288"/>
                    <a:pt x="2" y="440"/>
                  </a:cubicBezTo>
                  <a:cubicBezTo>
                    <a:pt x="0" y="522"/>
                    <a:pt x="34" y="601"/>
                    <a:pt x="94" y="660"/>
                  </a:cubicBezTo>
                  <a:cubicBezTo>
                    <a:pt x="149" y="718"/>
                    <a:pt x="226" y="752"/>
                    <a:pt x="306" y="753"/>
                  </a:cubicBezTo>
                  <a:lnTo>
                    <a:pt x="286" y="753"/>
                  </a:lnTo>
                  <a:cubicBezTo>
                    <a:pt x="286" y="1387"/>
                    <a:pt x="268" y="1864"/>
                    <a:pt x="230" y="2182"/>
                  </a:cubicBezTo>
                  <a:lnTo>
                    <a:pt x="230" y="3068"/>
                  </a:lnTo>
                  <a:cubicBezTo>
                    <a:pt x="228" y="3151"/>
                    <a:pt x="261" y="3231"/>
                    <a:pt x="324" y="3288"/>
                  </a:cubicBezTo>
                  <a:cubicBezTo>
                    <a:pt x="381" y="3344"/>
                    <a:pt x="459" y="3376"/>
                    <a:pt x="539" y="3376"/>
                  </a:cubicBezTo>
                  <a:cubicBezTo>
                    <a:pt x="541" y="3376"/>
                    <a:pt x="542" y="3376"/>
                    <a:pt x="544" y="3376"/>
                  </a:cubicBezTo>
                  <a:cubicBezTo>
                    <a:pt x="762" y="3376"/>
                    <a:pt x="872" y="3225"/>
                    <a:pt x="868" y="2921"/>
                  </a:cubicBezTo>
                  <a:lnTo>
                    <a:pt x="868" y="2863"/>
                  </a:lnTo>
                  <a:cubicBezTo>
                    <a:pt x="1136" y="3038"/>
                    <a:pt x="1333" y="3177"/>
                    <a:pt x="1457" y="3279"/>
                  </a:cubicBezTo>
                  <a:cubicBezTo>
                    <a:pt x="1534" y="3337"/>
                    <a:pt x="1602" y="3365"/>
                    <a:pt x="1662" y="3365"/>
                  </a:cubicBezTo>
                  <a:cubicBezTo>
                    <a:pt x="1744" y="3364"/>
                    <a:pt x="1825" y="3334"/>
                    <a:pt x="1887" y="3278"/>
                  </a:cubicBezTo>
                  <a:cubicBezTo>
                    <a:pt x="1952" y="3225"/>
                    <a:pt x="1989" y="3143"/>
                    <a:pt x="1986" y="3058"/>
                  </a:cubicBezTo>
                  <a:cubicBezTo>
                    <a:pt x="1986" y="2914"/>
                    <a:pt x="1847" y="2740"/>
                    <a:pt x="1568" y="2536"/>
                  </a:cubicBezTo>
                  <a:cubicBezTo>
                    <a:pt x="2124" y="2295"/>
                    <a:pt x="2403" y="1924"/>
                    <a:pt x="2404" y="1419"/>
                  </a:cubicBezTo>
                  <a:cubicBezTo>
                    <a:pt x="2404" y="986"/>
                    <a:pt x="2250" y="638"/>
                    <a:pt x="1942" y="374"/>
                  </a:cubicBezTo>
                  <a:cubicBezTo>
                    <a:pt x="1650" y="125"/>
                    <a:pt x="1288" y="1"/>
                    <a:pt x="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1"/>
            <p:cNvSpPr/>
            <p:nvPr/>
          </p:nvSpPr>
          <p:spPr>
            <a:xfrm>
              <a:off x="5356477" y="3415740"/>
              <a:ext cx="42127" cy="94916"/>
            </a:xfrm>
            <a:custGeom>
              <a:avLst/>
              <a:gdLst/>
              <a:ahLst/>
              <a:cxnLst/>
              <a:rect l="l" t="t" r="r" b="b"/>
              <a:pathLst>
                <a:path w="1541" h="3472" extrusionOk="0">
                  <a:moveTo>
                    <a:pt x="669" y="0"/>
                  </a:moveTo>
                  <a:cubicBezTo>
                    <a:pt x="224" y="0"/>
                    <a:pt x="2" y="122"/>
                    <a:pt x="2" y="364"/>
                  </a:cubicBezTo>
                  <a:cubicBezTo>
                    <a:pt x="0" y="449"/>
                    <a:pt x="35" y="530"/>
                    <a:pt x="99" y="586"/>
                  </a:cubicBezTo>
                  <a:cubicBezTo>
                    <a:pt x="157" y="643"/>
                    <a:pt x="236" y="675"/>
                    <a:pt x="318" y="675"/>
                  </a:cubicBezTo>
                  <a:cubicBezTo>
                    <a:pt x="319" y="675"/>
                    <a:pt x="321" y="675"/>
                    <a:pt x="322" y="675"/>
                  </a:cubicBezTo>
                  <a:cubicBezTo>
                    <a:pt x="358" y="675"/>
                    <a:pt x="394" y="673"/>
                    <a:pt x="430" y="666"/>
                  </a:cubicBezTo>
                  <a:lnTo>
                    <a:pt x="430" y="666"/>
                  </a:lnTo>
                  <a:cubicBezTo>
                    <a:pt x="399" y="1178"/>
                    <a:pt x="384" y="1587"/>
                    <a:pt x="384" y="1895"/>
                  </a:cubicBezTo>
                  <a:cubicBezTo>
                    <a:pt x="384" y="2064"/>
                    <a:pt x="394" y="2368"/>
                    <a:pt x="416" y="2805"/>
                  </a:cubicBezTo>
                  <a:cubicBezTo>
                    <a:pt x="169" y="2861"/>
                    <a:pt x="45" y="2977"/>
                    <a:pt x="45" y="3151"/>
                  </a:cubicBezTo>
                  <a:cubicBezTo>
                    <a:pt x="46" y="3231"/>
                    <a:pt x="75" y="3310"/>
                    <a:pt x="128" y="3371"/>
                  </a:cubicBezTo>
                  <a:cubicBezTo>
                    <a:pt x="179" y="3434"/>
                    <a:pt x="255" y="3471"/>
                    <a:pt x="336" y="3471"/>
                  </a:cubicBezTo>
                  <a:cubicBezTo>
                    <a:pt x="337" y="3471"/>
                    <a:pt x="338" y="3471"/>
                    <a:pt x="340" y="3471"/>
                  </a:cubicBezTo>
                  <a:cubicBezTo>
                    <a:pt x="382" y="3471"/>
                    <a:pt x="458" y="3458"/>
                    <a:pt x="566" y="3432"/>
                  </a:cubicBezTo>
                  <a:cubicBezTo>
                    <a:pt x="691" y="3403"/>
                    <a:pt x="771" y="3386"/>
                    <a:pt x="807" y="3379"/>
                  </a:cubicBezTo>
                  <a:cubicBezTo>
                    <a:pt x="1002" y="3350"/>
                    <a:pt x="1124" y="3325"/>
                    <a:pt x="1169" y="3306"/>
                  </a:cubicBezTo>
                  <a:cubicBezTo>
                    <a:pt x="1295" y="3256"/>
                    <a:pt x="1358" y="3158"/>
                    <a:pt x="1358" y="3014"/>
                  </a:cubicBezTo>
                  <a:cubicBezTo>
                    <a:pt x="1359" y="2932"/>
                    <a:pt x="1324" y="2852"/>
                    <a:pt x="1263" y="2798"/>
                  </a:cubicBezTo>
                  <a:cubicBezTo>
                    <a:pt x="1205" y="2746"/>
                    <a:pt x="1125" y="2716"/>
                    <a:pt x="1023" y="2708"/>
                  </a:cubicBezTo>
                  <a:lnTo>
                    <a:pt x="1022" y="1827"/>
                  </a:lnTo>
                  <a:cubicBezTo>
                    <a:pt x="1022" y="1611"/>
                    <a:pt x="1038" y="1218"/>
                    <a:pt x="1070" y="650"/>
                  </a:cubicBezTo>
                  <a:cubicBezTo>
                    <a:pt x="1120" y="656"/>
                    <a:pt x="1171" y="661"/>
                    <a:pt x="1222" y="661"/>
                  </a:cubicBezTo>
                  <a:cubicBezTo>
                    <a:pt x="1224" y="661"/>
                    <a:pt x="1225" y="661"/>
                    <a:pt x="1226" y="661"/>
                  </a:cubicBezTo>
                  <a:cubicBezTo>
                    <a:pt x="1309" y="661"/>
                    <a:pt x="1388" y="627"/>
                    <a:pt x="1446" y="567"/>
                  </a:cubicBezTo>
                  <a:cubicBezTo>
                    <a:pt x="1507" y="510"/>
                    <a:pt x="1540" y="429"/>
                    <a:pt x="1540" y="346"/>
                  </a:cubicBezTo>
                  <a:cubicBezTo>
                    <a:pt x="1540" y="146"/>
                    <a:pt x="1384" y="34"/>
                    <a:pt x="1070" y="6"/>
                  </a:cubicBezTo>
                  <a:cubicBezTo>
                    <a:pt x="997" y="3"/>
                    <a:pt x="863" y="0"/>
                    <a:pt x="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1"/>
            <p:cNvSpPr/>
            <p:nvPr/>
          </p:nvSpPr>
          <p:spPr>
            <a:xfrm>
              <a:off x="5414106" y="3415822"/>
              <a:ext cx="55632" cy="92319"/>
            </a:xfrm>
            <a:custGeom>
              <a:avLst/>
              <a:gdLst/>
              <a:ahLst/>
              <a:cxnLst/>
              <a:rect l="l" t="t" r="r" b="b"/>
              <a:pathLst>
                <a:path w="2035" h="3377" extrusionOk="0">
                  <a:moveTo>
                    <a:pt x="471" y="1"/>
                  </a:moveTo>
                  <a:cubicBezTo>
                    <a:pt x="296" y="1"/>
                    <a:pt x="187" y="116"/>
                    <a:pt x="142" y="345"/>
                  </a:cubicBezTo>
                  <a:cubicBezTo>
                    <a:pt x="129" y="407"/>
                    <a:pt x="120" y="590"/>
                    <a:pt x="108" y="892"/>
                  </a:cubicBezTo>
                  <a:cubicBezTo>
                    <a:pt x="107" y="1235"/>
                    <a:pt x="88" y="1579"/>
                    <a:pt x="50" y="1921"/>
                  </a:cubicBezTo>
                  <a:cubicBezTo>
                    <a:pt x="16" y="2219"/>
                    <a:pt x="0" y="2421"/>
                    <a:pt x="0" y="2529"/>
                  </a:cubicBezTo>
                  <a:cubicBezTo>
                    <a:pt x="0" y="3093"/>
                    <a:pt x="197" y="3376"/>
                    <a:pt x="589" y="3376"/>
                  </a:cubicBezTo>
                  <a:cubicBezTo>
                    <a:pt x="771" y="3376"/>
                    <a:pt x="1007" y="3294"/>
                    <a:pt x="1295" y="3132"/>
                  </a:cubicBezTo>
                  <a:cubicBezTo>
                    <a:pt x="1542" y="2995"/>
                    <a:pt x="1743" y="2851"/>
                    <a:pt x="1898" y="2698"/>
                  </a:cubicBezTo>
                  <a:cubicBezTo>
                    <a:pt x="1989" y="2608"/>
                    <a:pt x="2035" y="2523"/>
                    <a:pt x="2035" y="2439"/>
                  </a:cubicBezTo>
                  <a:cubicBezTo>
                    <a:pt x="2035" y="2355"/>
                    <a:pt x="1999" y="2273"/>
                    <a:pt x="1935" y="2216"/>
                  </a:cubicBezTo>
                  <a:cubicBezTo>
                    <a:pt x="1877" y="2155"/>
                    <a:pt x="1795" y="2119"/>
                    <a:pt x="1710" y="2119"/>
                  </a:cubicBezTo>
                  <a:cubicBezTo>
                    <a:pt x="1642" y="2119"/>
                    <a:pt x="1554" y="2160"/>
                    <a:pt x="1444" y="2243"/>
                  </a:cubicBezTo>
                  <a:cubicBezTo>
                    <a:pt x="1011" y="2575"/>
                    <a:pt x="738" y="2740"/>
                    <a:pt x="629" y="2740"/>
                  </a:cubicBezTo>
                  <a:cubicBezTo>
                    <a:pt x="639" y="2740"/>
                    <a:pt x="643" y="2736"/>
                    <a:pt x="640" y="2726"/>
                  </a:cubicBezTo>
                  <a:cubicBezTo>
                    <a:pt x="634" y="2692"/>
                    <a:pt x="630" y="2656"/>
                    <a:pt x="632" y="2621"/>
                  </a:cubicBezTo>
                  <a:cubicBezTo>
                    <a:pt x="632" y="2551"/>
                    <a:pt x="654" y="2285"/>
                    <a:pt x="697" y="1822"/>
                  </a:cubicBezTo>
                  <a:cubicBezTo>
                    <a:pt x="717" y="1505"/>
                    <a:pt x="731" y="1267"/>
                    <a:pt x="737" y="1111"/>
                  </a:cubicBezTo>
                  <a:cubicBezTo>
                    <a:pt x="770" y="577"/>
                    <a:pt x="787" y="311"/>
                    <a:pt x="789" y="311"/>
                  </a:cubicBezTo>
                  <a:cubicBezTo>
                    <a:pt x="789" y="311"/>
                    <a:pt x="789" y="312"/>
                    <a:pt x="789" y="314"/>
                  </a:cubicBezTo>
                  <a:cubicBezTo>
                    <a:pt x="791" y="231"/>
                    <a:pt x="756" y="150"/>
                    <a:pt x="695" y="93"/>
                  </a:cubicBezTo>
                  <a:cubicBezTo>
                    <a:pt x="635" y="33"/>
                    <a:pt x="554" y="1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71"/>
          <p:cNvGrpSpPr/>
          <p:nvPr/>
        </p:nvGrpSpPr>
        <p:grpSpPr>
          <a:xfrm>
            <a:off x="5891455" y="3302588"/>
            <a:ext cx="1044648" cy="297787"/>
            <a:chOff x="5891455" y="3302588"/>
            <a:chExt cx="1044648" cy="297787"/>
          </a:xfrm>
        </p:grpSpPr>
        <p:sp>
          <p:nvSpPr>
            <p:cNvPr id="1292" name="Google Shape;1292;p71"/>
            <p:cNvSpPr/>
            <p:nvPr/>
          </p:nvSpPr>
          <p:spPr>
            <a:xfrm>
              <a:off x="5891455" y="3302588"/>
              <a:ext cx="1044648" cy="297787"/>
            </a:xfrm>
            <a:custGeom>
              <a:avLst/>
              <a:gdLst/>
              <a:ahLst/>
              <a:cxnLst/>
              <a:rect l="l" t="t" r="r" b="b"/>
              <a:pathLst>
                <a:path w="38213" h="10893" extrusionOk="0">
                  <a:moveTo>
                    <a:pt x="2807" y="1"/>
                  </a:moveTo>
                  <a:cubicBezTo>
                    <a:pt x="1253" y="1"/>
                    <a:pt x="0" y="1252"/>
                    <a:pt x="0" y="2807"/>
                  </a:cubicBezTo>
                  <a:lnTo>
                    <a:pt x="0" y="8086"/>
                  </a:lnTo>
                  <a:cubicBezTo>
                    <a:pt x="0" y="9641"/>
                    <a:pt x="1253" y="10893"/>
                    <a:pt x="2807" y="10893"/>
                  </a:cubicBezTo>
                  <a:lnTo>
                    <a:pt x="35406" y="10893"/>
                  </a:lnTo>
                  <a:cubicBezTo>
                    <a:pt x="36961" y="10893"/>
                    <a:pt x="38213" y="9641"/>
                    <a:pt x="38213" y="8086"/>
                  </a:cubicBezTo>
                  <a:lnTo>
                    <a:pt x="38213" y="2807"/>
                  </a:lnTo>
                  <a:cubicBezTo>
                    <a:pt x="38213" y="1252"/>
                    <a:pt x="36961" y="1"/>
                    <a:pt x="35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1"/>
            <p:cNvSpPr/>
            <p:nvPr/>
          </p:nvSpPr>
          <p:spPr>
            <a:xfrm>
              <a:off x="6293789" y="3415822"/>
              <a:ext cx="86386" cy="92319"/>
            </a:xfrm>
            <a:custGeom>
              <a:avLst/>
              <a:gdLst/>
              <a:ahLst/>
              <a:cxnLst/>
              <a:rect l="l" t="t" r="r" b="b"/>
              <a:pathLst>
                <a:path w="3160" h="3377" extrusionOk="0">
                  <a:moveTo>
                    <a:pt x="2324" y="1"/>
                  </a:moveTo>
                  <a:cubicBezTo>
                    <a:pt x="2224" y="1"/>
                    <a:pt x="2130" y="54"/>
                    <a:pt x="2077" y="140"/>
                  </a:cubicBezTo>
                  <a:cubicBezTo>
                    <a:pt x="2045" y="192"/>
                    <a:pt x="2010" y="286"/>
                    <a:pt x="1974" y="422"/>
                  </a:cubicBezTo>
                  <a:cubicBezTo>
                    <a:pt x="1891" y="692"/>
                    <a:pt x="1827" y="894"/>
                    <a:pt x="1784" y="1027"/>
                  </a:cubicBezTo>
                  <a:cubicBezTo>
                    <a:pt x="1728" y="1224"/>
                    <a:pt x="1663" y="1479"/>
                    <a:pt x="1590" y="1793"/>
                  </a:cubicBezTo>
                  <a:cubicBezTo>
                    <a:pt x="1472" y="1301"/>
                    <a:pt x="1385" y="870"/>
                    <a:pt x="1327" y="503"/>
                  </a:cubicBezTo>
                  <a:cubicBezTo>
                    <a:pt x="1301" y="346"/>
                    <a:pt x="1272" y="237"/>
                    <a:pt x="1242" y="174"/>
                  </a:cubicBezTo>
                  <a:cubicBezTo>
                    <a:pt x="1182" y="58"/>
                    <a:pt x="1093" y="1"/>
                    <a:pt x="974" y="1"/>
                  </a:cubicBezTo>
                  <a:cubicBezTo>
                    <a:pt x="801" y="1"/>
                    <a:pt x="680" y="115"/>
                    <a:pt x="611" y="343"/>
                  </a:cubicBezTo>
                  <a:cubicBezTo>
                    <a:pt x="516" y="681"/>
                    <a:pt x="450" y="933"/>
                    <a:pt x="411" y="1102"/>
                  </a:cubicBezTo>
                  <a:cubicBezTo>
                    <a:pt x="350" y="1329"/>
                    <a:pt x="273" y="1655"/>
                    <a:pt x="180" y="2079"/>
                  </a:cubicBezTo>
                  <a:cubicBezTo>
                    <a:pt x="60" y="2633"/>
                    <a:pt x="1" y="2959"/>
                    <a:pt x="1" y="3056"/>
                  </a:cubicBezTo>
                  <a:cubicBezTo>
                    <a:pt x="1" y="3138"/>
                    <a:pt x="30" y="3217"/>
                    <a:pt x="86" y="3278"/>
                  </a:cubicBezTo>
                  <a:cubicBezTo>
                    <a:pt x="140" y="3340"/>
                    <a:pt x="218" y="3376"/>
                    <a:pt x="300" y="3376"/>
                  </a:cubicBezTo>
                  <a:cubicBezTo>
                    <a:pt x="301" y="3376"/>
                    <a:pt x="302" y="3376"/>
                    <a:pt x="304" y="3376"/>
                  </a:cubicBezTo>
                  <a:cubicBezTo>
                    <a:pt x="434" y="3376"/>
                    <a:pt x="528" y="3319"/>
                    <a:pt x="590" y="3205"/>
                  </a:cubicBezTo>
                  <a:cubicBezTo>
                    <a:pt x="622" y="3140"/>
                    <a:pt x="652" y="3027"/>
                    <a:pt x="679" y="2866"/>
                  </a:cubicBezTo>
                  <a:cubicBezTo>
                    <a:pt x="728" y="2552"/>
                    <a:pt x="808" y="2153"/>
                    <a:pt x="924" y="1669"/>
                  </a:cubicBezTo>
                  <a:cubicBezTo>
                    <a:pt x="1026" y="2127"/>
                    <a:pt x="1138" y="2564"/>
                    <a:pt x="1258" y="2977"/>
                  </a:cubicBezTo>
                  <a:cubicBezTo>
                    <a:pt x="1296" y="3104"/>
                    <a:pt x="1333" y="3194"/>
                    <a:pt x="1371" y="3248"/>
                  </a:cubicBezTo>
                  <a:cubicBezTo>
                    <a:pt x="1430" y="3330"/>
                    <a:pt x="1523" y="3376"/>
                    <a:pt x="1622" y="3376"/>
                  </a:cubicBezTo>
                  <a:cubicBezTo>
                    <a:pt x="1625" y="3376"/>
                    <a:pt x="1627" y="3376"/>
                    <a:pt x="1630" y="3376"/>
                  </a:cubicBezTo>
                  <a:cubicBezTo>
                    <a:pt x="1750" y="3376"/>
                    <a:pt x="1841" y="3318"/>
                    <a:pt x="1901" y="3204"/>
                  </a:cubicBezTo>
                  <a:cubicBezTo>
                    <a:pt x="1932" y="3141"/>
                    <a:pt x="1963" y="3033"/>
                    <a:pt x="1993" y="2879"/>
                  </a:cubicBezTo>
                  <a:cubicBezTo>
                    <a:pt x="2046" y="2583"/>
                    <a:pt x="2132" y="2207"/>
                    <a:pt x="2250" y="1750"/>
                  </a:cubicBezTo>
                  <a:cubicBezTo>
                    <a:pt x="2385" y="2337"/>
                    <a:pt x="2465" y="2709"/>
                    <a:pt x="2487" y="2864"/>
                  </a:cubicBezTo>
                  <a:cubicBezTo>
                    <a:pt x="2511" y="3032"/>
                    <a:pt x="2537" y="3145"/>
                    <a:pt x="2568" y="3204"/>
                  </a:cubicBezTo>
                  <a:cubicBezTo>
                    <a:pt x="2624" y="3319"/>
                    <a:pt x="2719" y="3376"/>
                    <a:pt x="2853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1" y="3376"/>
                    <a:pt x="3020" y="3341"/>
                    <a:pt x="3073" y="3279"/>
                  </a:cubicBezTo>
                  <a:cubicBezTo>
                    <a:pt x="3129" y="3217"/>
                    <a:pt x="3160" y="3138"/>
                    <a:pt x="3158" y="3054"/>
                  </a:cubicBezTo>
                  <a:cubicBezTo>
                    <a:pt x="3158" y="2931"/>
                    <a:pt x="3103" y="2621"/>
                    <a:pt x="2989" y="2125"/>
                  </a:cubicBezTo>
                  <a:cubicBezTo>
                    <a:pt x="2917" y="1814"/>
                    <a:pt x="2847" y="1502"/>
                    <a:pt x="2778" y="1190"/>
                  </a:cubicBezTo>
                  <a:cubicBezTo>
                    <a:pt x="2721" y="927"/>
                    <a:pt x="2689" y="725"/>
                    <a:pt x="2681" y="590"/>
                  </a:cubicBezTo>
                  <a:cubicBezTo>
                    <a:pt x="2666" y="402"/>
                    <a:pt x="2648" y="276"/>
                    <a:pt x="2624" y="208"/>
                  </a:cubicBezTo>
                  <a:cubicBezTo>
                    <a:pt x="2574" y="69"/>
                    <a:pt x="2477" y="1"/>
                    <a:pt x="2335" y="1"/>
                  </a:cubicBezTo>
                  <a:cubicBezTo>
                    <a:pt x="2331" y="1"/>
                    <a:pt x="2328" y="1"/>
                    <a:pt x="23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1"/>
            <p:cNvSpPr/>
            <p:nvPr/>
          </p:nvSpPr>
          <p:spPr>
            <a:xfrm>
              <a:off x="6390921" y="3415822"/>
              <a:ext cx="61291" cy="92319"/>
            </a:xfrm>
            <a:custGeom>
              <a:avLst/>
              <a:gdLst/>
              <a:ahLst/>
              <a:cxnLst/>
              <a:rect l="l" t="t" r="r" b="b"/>
              <a:pathLst>
                <a:path w="2242" h="3377" extrusionOk="0">
                  <a:moveTo>
                    <a:pt x="1447" y="645"/>
                  </a:moveTo>
                  <a:cubicBezTo>
                    <a:pt x="1446" y="648"/>
                    <a:pt x="1445" y="652"/>
                    <a:pt x="1442" y="656"/>
                  </a:cubicBezTo>
                  <a:cubicBezTo>
                    <a:pt x="1472" y="714"/>
                    <a:pt x="1493" y="809"/>
                    <a:pt x="1508" y="942"/>
                  </a:cubicBezTo>
                  <a:cubicBezTo>
                    <a:pt x="1509" y="986"/>
                    <a:pt x="1521" y="1086"/>
                    <a:pt x="1539" y="1237"/>
                  </a:cubicBezTo>
                  <a:lnTo>
                    <a:pt x="1538" y="2022"/>
                  </a:lnTo>
                  <a:cubicBezTo>
                    <a:pt x="1335" y="1896"/>
                    <a:pt x="1113" y="1805"/>
                    <a:pt x="879" y="1753"/>
                  </a:cubicBezTo>
                  <a:cubicBezTo>
                    <a:pt x="943" y="1512"/>
                    <a:pt x="1036" y="1280"/>
                    <a:pt x="1157" y="1061"/>
                  </a:cubicBezTo>
                  <a:cubicBezTo>
                    <a:pt x="1308" y="784"/>
                    <a:pt x="1404" y="645"/>
                    <a:pt x="1447" y="645"/>
                  </a:cubicBezTo>
                  <a:close/>
                  <a:moveTo>
                    <a:pt x="1452" y="1"/>
                  </a:moveTo>
                  <a:cubicBezTo>
                    <a:pt x="1232" y="2"/>
                    <a:pt x="1036" y="121"/>
                    <a:pt x="863" y="361"/>
                  </a:cubicBezTo>
                  <a:cubicBezTo>
                    <a:pt x="591" y="744"/>
                    <a:pt x="386" y="1172"/>
                    <a:pt x="258" y="1624"/>
                  </a:cubicBezTo>
                  <a:cubicBezTo>
                    <a:pt x="167" y="1942"/>
                    <a:pt x="83" y="2396"/>
                    <a:pt x="4" y="2982"/>
                  </a:cubicBezTo>
                  <a:cubicBezTo>
                    <a:pt x="2" y="3006"/>
                    <a:pt x="2" y="3026"/>
                    <a:pt x="2" y="3042"/>
                  </a:cubicBezTo>
                  <a:cubicBezTo>
                    <a:pt x="1" y="3128"/>
                    <a:pt x="32" y="3212"/>
                    <a:pt x="90" y="3276"/>
                  </a:cubicBezTo>
                  <a:cubicBezTo>
                    <a:pt x="145" y="3340"/>
                    <a:pt x="225" y="3376"/>
                    <a:pt x="311" y="3376"/>
                  </a:cubicBezTo>
                  <a:cubicBezTo>
                    <a:pt x="312" y="3376"/>
                    <a:pt x="314" y="3376"/>
                    <a:pt x="315" y="3376"/>
                  </a:cubicBezTo>
                  <a:cubicBezTo>
                    <a:pt x="448" y="3376"/>
                    <a:pt x="541" y="3319"/>
                    <a:pt x="595" y="3206"/>
                  </a:cubicBezTo>
                  <a:cubicBezTo>
                    <a:pt x="628" y="3143"/>
                    <a:pt x="651" y="3033"/>
                    <a:pt x="663" y="2879"/>
                  </a:cubicBezTo>
                  <a:cubicBezTo>
                    <a:pt x="695" y="2653"/>
                    <a:pt x="723" y="2485"/>
                    <a:pt x="744" y="2375"/>
                  </a:cubicBezTo>
                  <a:cubicBezTo>
                    <a:pt x="1191" y="2480"/>
                    <a:pt x="1470" y="2697"/>
                    <a:pt x="1579" y="3022"/>
                  </a:cubicBezTo>
                  <a:cubicBezTo>
                    <a:pt x="1625" y="3159"/>
                    <a:pt x="1656" y="3240"/>
                    <a:pt x="1674" y="3263"/>
                  </a:cubicBezTo>
                  <a:cubicBezTo>
                    <a:pt x="1721" y="3338"/>
                    <a:pt x="1798" y="3376"/>
                    <a:pt x="1907" y="3376"/>
                  </a:cubicBezTo>
                  <a:cubicBezTo>
                    <a:pt x="1992" y="3376"/>
                    <a:pt x="2074" y="3344"/>
                    <a:pt x="2137" y="3288"/>
                  </a:cubicBezTo>
                  <a:cubicBezTo>
                    <a:pt x="2203" y="3232"/>
                    <a:pt x="2241" y="3149"/>
                    <a:pt x="2239" y="3063"/>
                  </a:cubicBezTo>
                  <a:cubicBezTo>
                    <a:pt x="2239" y="2941"/>
                    <a:pt x="2228" y="2760"/>
                    <a:pt x="2205" y="2516"/>
                  </a:cubicBezTo>
                  <a:cubicBezTo>
                    <a:pt x="2182" y="2274"/>
                    <a:pt x="2171" y="2090"/>
                    <a:pt x="2171" y="1966"/>
                  </a:cubicBezTo>
                  <a:lnTo>
                    <a:pt x="2171" y="1756"/>
                  </a:lnTo>
                  <a:cubicBezTo>
                    <a:pt x="2174" y="1660"/>
                    <a:pt x="2176" y="1589"/>
                    <a:pt x="2176" y="1544"/>
                  </a:cubicBezTo>
                  <a:cubicBezTo>
                    <a:pt x="2176" y="515"/>
                    <a:pt x="1934" y="1"/>
                    <a:pt x="1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1"/>
            <p:cNvSpPr/>
            <p:nvPr/>
          </p:nvSpPr>
          <p:spPr>
            <a:xfrm>
              <a:off x="6464870" y="3415822"/>
              <a:ext cx="66922" cy="92319"/>
            </a:xfrm>
            <a:custGeom>
              <a:avLst/>
              <a:gdLst/>
              <a:ahLst/>
              <a:cxnLst/>
              <a:rect l="l" t="t" r="r" b="b"/>
              <a:pathLst>
                <a:path w="2448" h="3377" extrusionOk="0">
                  <a:moveTo>
                    <a:pt x="316" y="1"/>
                  </a:moveTo>
                  <a:cubicBezTo>
                    <a:pt x="209" y="1"/>
                    <a:pt x="127" y="39"/>
                    <a:pt x="71" y="116"/>
                  </a:cubicBezTo>
                  <a:cubicBezTo>
                    <a:pt x="24" y="181"/>
                    <a:pt x="0" y="263"/>
                    <a:pt x="0" y="361"/>
                  </a:cubicBezTo>
                  <a:cubicBezTo>
                    <a:pt x="0" y="1576"/>
                    <a:pt x="357" y="2182"/>
                    <a:pt x="1069" y="2182"/>
                  </a:cubicBezTo>
                  <a:cubicBezTo>
                    <a:pt x="1339" y="2182"/>
                    <a:pt x="1573" y="2070"/>
                    <a:pt x="1771" y="1845"/>
                  </a:cubicBezTo>
                  <a:lnTo>
                    <a:pt x="1771" y="1845"/>
                  </a:lnTo>
                  <a:cubicBezTo>
                    <a:pt x="1699" y="2322"/>
                    <a:pt x="1545" y="2607"/>
                    <a:pt x="1310" y="2698"/>
                  </a:cubicBezTo>
                  <a:cubicBezTo>
                    <a:pt x="1266" y="2713"/>
                    <a:pt x="1224" y="2725"/>
                    <a:pt x="1179" y="2734"/>
                  </a:cubicBezTo>
                  <a:cubicBezTo>
                    <a:pt x="959" y="2786"/>
                    <a:pt x="850" y="2899"/>
                    <a:pt x="850" y="3069"/>
                  </a:cubicBezTo>
                  <a:cubicBezTo>
                    <a:pt x="848" y="3155"/>
                    <a:pt x="884" y="3237"/>
                    <a:pt x="950" y="3292"/>
                  </a:cubicBezTo>
                  <a:cubicBezTo>
                    <a:pt x="1012" y="3347"/>
                    <a:pt x="1094" y="3376"/>
                    <a:pt x="1177" y="3376"/>
                  </a:cubicBezTo>
                  <a:cubicBezTo>
                    <a:pt x="1355" y="3375"/>
                    <a:pt x="1527" y="3323"/>
                    <a:pt x="1674" y="3223"/>
                  </a:cubicBezTo>
                  <a:cubicBezTo>
                    <a:pt x="2012" y="3002"/>
                    <a:pt x="2236" y="2660"/>
                    <a:pt x="2345" y="2198"/>
                  </a:cubicBezTo>
                  <a:cubicBezTo>
                    <a:pt x="2414" y="1925"/>
                    <a:pt x="2447" y="1520"/>
                    <a:pt x="2447" y="980"/>
                  </a:cubicBezTo>
                  <a:cubicBezTo>
                    <a:pt x="2447" y="729"/>
                    <a:pt x="2433" y="547"/>
                    <a:pt x="2407" y="430"/>
                  </a:cubicBezTo>
                  <a:cubicBezTo>
                    <a:pt x="2353" y="197"/>
                    <a:pt x="2241" y="82"/>
                    <a:pt x="2069" y="82"/>
                  </a:cubicBezTo>
                  <a:cubicBezTo>
                    <a:pt x="1941" y="82"/>
                    <a:pt x="1849" y="136"/>
                    <a:pt x="1792" y="248"/>
                  </a:cubicBezTo>
                  <a:cubicBezTo>
                    <a:pt x="1767" y="300"/>
                    <a:pt x="1739" y="410"/>
                    <a:pt x="1708" y="578"/>
                  </a:cubicBezTo>
                  <a:cubicBezTo>
                    <a:pt x="1675" y="762"/>
                    <a:pt x="1617" y="939"/>
                    <a:pt x="1535" y="1106"/>
                  </a:cubicBezTo>
                  <a:cubicBezTo>
                    <a:pt x="1442" y="1300"/>
                    <a:pt x="1331" y="1429"/>
                    <a:pt x="1206" y="1495"/>
                  </a:cubicBezTo>
                  <a:cubicBezTo>
                    <a:pt x="1141" y="1532"/>
                    <a:pt x="1086" y="1551"/>
                    <a:pt x="1040" y="1551"/>
                  </a:cubicBezTo>
                  <a:cubicBezTo>
                    <a:pt x="1010" y="1551"/>
                    <a:pt x="973" y="1537"/>
                    <a:pt x="928" y="1508"/>
                  </a:cubicBezTo>
                  <a:cubicBezTo>
                    <a:pt x="795" y="1426"/>
                    <a:pt x="716" y="1252"/>
                    <a:pt x="690" y="985"/>
                  </a:cubicBezTo>
                  <a:cubicBezTo>
                    <a:pt x="671" y="766"/>
                    <a:pt x="652" y="547"/>
                    <a:pt x="634" y="327"/>
                  </a:cubicBezTo>
                  <a:cubicBezTo>
                    <a:pt x="592" y="109"/>
                    <a:pt x="485" y="1"/>
                    <a:pt x="3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71"/>
          <p:cNvGrpSpPr/>
          <p:nvPr/>
        </p:nvGrpSpPr>
        <p:grpSpPr>
          <a:xfrm>
            <a:off x="3650694" y="3658146"/>
            <a:ext cx="1044621" cy="297787"/>
            <a:chOff x="3650694" y="3658146"/>
            <a:chExt cx="1044621" cy="297787"/>
          </a:xfrm>
        </p:grpSpPr>
        <p:sp>
          <p:nvSpPr>
            <p:cNvPr id="1297" name="Google Shape;1297;p71"/>
            <p:cNvSpPr/>
            <p:nvPr/>
          </p:nvSpPr>
          <p:spPr>
            <a:xfrm>
              <a:off x="3650694" y="3658146"/>
              <a:ext cx="1044621" cy="297787"/>
            </a:xfrm>
            <a:custGeom>
              <a:avLst/>
              <a:gdLst/>
              <a:ahLst/>
              <a:cxnLst/>
              <a:rect l="l" t="t" r="r" b="b"/>
              <a:pathLst>
                <a:path w="38212" h="10893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6"/>
                  </a:lnTo>
                  <a:cubicBezTo>
                    <a:pt x="1" y="9641"/>
                    <a:pt x="1252" y="10892"/>
                    <a:pt x="2807" y="10892"/>
                  </a:cubicBezTo>
                  <a:lnTo>
                    <a:pt x="35405" y="10892"/>
                  </a:lnTo>
                  <a:cubicBezTo>
                    <a:pt x="36960" y="10892"/>
                    <a:pt x="38212" y="9641"/>
                    <a:pt x="38212" y="8086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1"/>
            <p:cNvSpPr/>
            <p:nvPr/>
          </p:nvSpPr>
          <p:spPr>
            <a:xfrm>
              <a:off x="4026811" y="3768044"/>
              <a:ext cx="55577" cy="92319"/>
            </a:xfrm>
            <a:custGeom>
              <a:avLst/>
              <a:gdLst/>
              <a:ahLst/>
              <a:cxnLst/>
              <a:rect l="l" t="t" r="r" b="b"/>
              <a:pathLst>
                <a:path w="2033" h="3377" extrusionOk="0">
                  <a:moveTo>
                    <a:pt x="1523" y="1"/>
                  </a:moveTo>
                  <a:cubicBezTo>
                    <a:pt x="1401" y="1"/>
                    <a:pt x="1192" y="48"/>
                    <a:pt x="897" y="145"/>
                  </a:cubicBezTo>
                  <a:cubicBezTo>
                    <a:pt x="795" y="176"/>
                    <a:pt x="726" y="209"/>
                    <a:pt x="692" y="241"/>
                  </a:cubicBezTo>
                  <a:cubicBezTo>
                    <a:pt x="638" y="291"/>
                    <a:pt x="612" y="364"/>
                    <a:pt x="612" y="462"/>
                  </a:cubicBezTo>
                  <a:cubicBezTo>
                    <a:pt x="611" y="543"/>
                    <a:pt x="642" y="621"/>
                    <a:pt x="698" y="680"/>
                  </a:cubicBezTo>
                  <a:cubicBezTo>
                    <a:pt x="753" y="739"/>
                    <a:pt x="829" y="772"/>
                    <a:pt x="909" y="772"/>
                  </a:cubicBezTo>
                  <a:cubicBezTo>
                    <a:pt x="911" y="772"/>
                    <a:pt x="912" y="772"/>
                    <a:pt x="914" y="771"/>
                  </a:cubicBezTo>
                  <a:cubicBezTo>
                    <a:pt x="1037" y="770"/>
                    <a:pt x="1174" y="744"/>
                    <a:pt x="1323" y="691"/>
                  </a:cubicBezTo>
                  <a:cubicBezTo>
                    <a:pt x="1371" y="860"/>
                    <a:pt x="1396" y="1092"/>
                    <a:pt x="1396" y="1385"/>
                  </a:cubicBezTo>
                  <a:cubicBezTo>
                    <a:pt x="1396" y="2291"/>
                    <a:pt x="1293" y="2745"/>
                    <a:pt x="1085" y="2745"/>
                  </a:cubicBezTo>
                  <a:cubicBezTo>
                    <a:pt x="1006" y="2744"/>
                    <a:pt x="900" y="2687"/>
                    <a:pt x="770" y="2572"/>
                  </a:cubicBezTo>
                  <a:cubicBezTo>
                    <a:pt x="703" y="2510"/>
                    <a:pt x="636" y="2448"/>
                    <a:pt x="567" y="2386"/>
                  </a:cubicBezTo>
                  <a:cubicBezTo>
                    <a:pt x="479" y="2314"/>
                    <a:pt x="399" y="2278"/>
                    <a:pt x="327" y="2278"/>
                  </a:cubicBezTo>
                  <a:cubicBezTo>
                    <a:pt x="326" y="2278"/>
                    <a:pt x="324" y="2278"/>
                    <a:pt x="323" y="2278"/>
                  </a:cubicBezTo>
                  <a:cubicBezTo>
                    <a:pt x="241" y="2278"/>
                    <a:pt x="163" y="2309"/>
                    <a:pt x="102" y="2362"/>
                  </a:cubicBezTo>
                  <a:cubicBezTo>
                    <a:pt x="37" y="2416"/>
                    <a:pt x="1" y="2495"/>
                    <a:pt x="2" y="2580"/>
                  </a:cubicBezTo>
                  <a:cubicBezTo>
                    <a:pt x="2" y="2644"/>
                    <a:pt x="29" y="2718"/>
                    <a:pt x="83" y="2801"/>
                  </a:cubicBezTo>
                  <a:cubicBezTo>
                    <a:pt x="184" y="2956"/>
                    <a:pt x="339" y="3091"/>
                    <a:pt x="544" y="3205"/>
                  </a:cubicBezTo>
                  <a:cubicBezTo>
                    <a:pt x="750" y="3319"/>
                    <a:pt x="945" y="3376"/>
                    <a:pt x="1130" y="3376"/>
                  </a:cubicBezTo>
                  <a:cubicBezTo>
                    <a:pt x="1382" y="3375"/>
                    <a:pt x="1584" y="3271"/>
                    <a:pt x="1733" y="3062"/>
                  </a:cubicBezTo>
                  <a:cubicBezTo>
                    <a:pt x="1933" y="2786"/>
                    <a:pt x="2032" y="2216"/>
                    <a:pt x="2032" y="1351"/>
                  </a:cubicBezTo>
                  <a:cubicBezTo>
                    <a:pt x="2030" y="1087"/>
                    <a:pt x="1994" y="825"/>
                    <a:pt x="1926" y="571"/>
                  </a:cubicBezTo>
                  <a:cubicBezTo>
                    <a:pt x="1830" y="191"/>
                    <a:pt x="1696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1"/>
            <p:cNvSpPr/>
            <p:nvPr/>
          </p:nvSpPr>
          <p:spPr>
            <a:xfrm>
              <a:off x="4096906" y="3768017"/>
              <a:ext cx="63450" cy="92346"/>
            </a:xfrm>
            <a:custGeom>
              <a:avLst/>
              <a:gdLst/>
              <a:ahLst/>
              <a:cxnLst/>
              <a:rect l="l" t="t" r="r" b="b"/>
              <a:pathLst>
                <a:path w="2321" h="3378" extrusionOk="0">
                  <a:moveTo>
                    <a:pt x="1933" y="1"/>
                  </a:moveTo>
                  <a:cubicBezTo>
                    <a:pt x="1852" y="1"/>
                    <a:pt x="1773" y="36"/>
                    <a:pt x="1722" y="100"/>
                  </a:cubicBezTo>
                  <a:cubicBezTo>
                    <a:pt x="1667" y="164"/>
                    <a:pt x="1637" y="244"/>
                    <a:pt x="1638" y="328"/>
                  </a:cubicBezTo>
                  <a:cubicBezTo>
                    <a:pt x="1638" y="421"/>
                    <a:pt x="1646" y="556"/>
                    <a:pt x="1661" y="735"/>
                  </a:cubicBezTo>
                  <a:cubicBezTo>
                    <a:pt x="1677" y="914"/>
                    <a:pt x="1684" y="1050"/>
                    <a:pt x="1684" y="1140"/>
                  </a:cubicBezTo>
                  <a:cubicBezTo>
                    <a:pt x="1684" y="2209"/>
                    <a:pt x="1500" y="2745"/>
                    <a:pt x="1131" y="2745"/>
                  </a:cubicBezTo>
                  <a:cubicBezTo>
                    <a:pt x="803" y="2744"/>
                    <a:pt x="639" y="2341"/>
                    <a:pt x="639" y="1534"/>
                  </a:cubicBezTo>
                  <a:cubicBezTo>
                    <a:pt x="639" y="1178"/>
                    <a:pt x="658" y="908"/>
                    <a:pt x="694" y="724"/>
                  </a:cubicBezTo>
                  <a:cubicBezTo>
                    <a:pt x="732" y="497"/>
                    <a:pt x="752" y="364"/>
                    <a:pt x="752" y="325"/>
                  </a:cubicBezTo>
                  <a:cubicBezTo>
                    <a:pt x="752" y="241"/>
                    <a:pt x="720" y="160"/>
                    <a:pt x="662" y="99"/>
                  </a:cubicBezTo>
                  <a:cubicBezTo>
                    <a:pt x="607" y="37"/>
                    <a:pt x="526" y="1"/>
                    <a:pt x="443" y="1"/>
                  </a:cubicBezTo>
                  <a:cubicBezTo>
                    <a:pt x="442" y="1"/>
                    <a:pt x="441" y="1"/>
                    <a:pt x="439" y="1"/>
                  </a:cubicBezTo>
                  <a:cubicBezTo>
                    <a:pt x="310" y="1"/>
                    <a:pt x="208" y="73"/>
                    <a:pt x="133" y="218"/>
                  </a:cubicBezTo>
                  <a:cubicBezTo>
                    <a:pt x="45" y="386"/>
                    <a:pt x="0" y="817"/>
                    <a:pt x="2" y="1511"/>
                  </a:cubicBezTo>
                  <a:cubicBezTo>
                    <a:pt x="0" y="1988"/>
                    <a:pt x="64" y="2383"/>
                    <a:pt x="189" y="2694"/>
                  </a:cubicBezTo>
                  <a:cubicBezTo>
                    <a:pt x="374" y="3149"/>
                    <a:pt x="685" y="3377"/>
                    <a:pt x="1121" y="3377"/>
                  </a:cubicBezTo>
                  <a:cubicBezTo>
                    <a:pt x="1921" y="3377"/>
                    <a:pt x="2321" y="2553"/>
                    <a:pt x="2321" y="905"/>
                  </a:cubicBezTo>
                  <a:cubicBezTo>
                    <a:pt x="2321" y="633"/>
                    <a:pt x="2309" y="448"/>
                    <a:pt x="2287" y="349"/>
                  </a:cubicBezTo>
                  <a:cubicBezTo>
                    <a:pt x="2237" y="116"/>
                    <a:pt x="2122" y="1"/>
                    <a:pt x="1942" y="1"/>
                  </a:cubicBezTo>
                  <a:cubicBezTo>
                    <a:pt x="1939" y="1"/>
                    <a:pt x="1936" y="1"/>
                    <a:pt x="1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1"/>
            <p:cNvSpPr/>
            <p:nvPr/>
          </p:nvSpPr>
          <p:spPr>
            <a:xfrm>
              <a:off x="4174491" y="3768044"/>
              <a:ext cx="69137" cy="92619"/>
            </a:xfrm>
            <a:custGeom>
              <a:avLst/>
              <a:gdLst/>
              <a:ahLst/>
              <a:cxnLst/>
              <a:rect l="l" t="t" r="r" b="b"/>
              <a:pathLst>
                <a:path w="2529" h="3388" extrusionOk="0">
                  <a:moveTo>
                    <a:pt x="2000" y="1"/>
                  </a:moveTo>
                  <a:cubicBezTo>
                    <a:pt x="1920" y="1"/>
                    <a:pt x="1842" y="37"/>
                    <a:pt x="1789" y="97"/>
                  </a:cubicBezTo>
                  <a:cubicBezTo>
                    <a:pt x="1732" y="158"/>
                    <a:pt x="1701" y="238"/>
                    <a:pt x="1702" y="322"/>
                  </a:cubicBezTo>
                  <a:cubicBezTo>
                    <a:pt x="1701" y="484"/>
                    <a:pt x="1733" y="732"/>
                    <a:pt x="1796" y="1061"/>
                  </a:cubicBezTo>
                  <a:cubicBezTo>
                    <a:pt x="1859" y="1390"/>
                    <a:pt x="1890" y="1640"/>
                    <a:pt x="1890" y="1810"/>
                  </a:cubicBezTo>
                  <a:cubicBezTo>
                    <a:pt x="1890" y="1998"/>
                    <a:pt x="1866" y="2186"/>
                    <a:pt x="1822" y="2368"/>
                  </a:cubicBezTo>
                  <a:cubicBezTo>
                    <a:pt x="1758" y="2629"/>
                    <a:pt x="1665" y="2761"/>
                    <a:pt x="1542" y="2761"/>
                  </a:cubicBezTo>
                  <a:cubicBezTo>
                    <a:pt x="1384" y="2761"/>
                    <a:pt x="1265" y="2475"/>
                    <a:pt x="1185" y="1901"/>
                  </a:cubicBezTo>
                  <a:cubicBezTo>
                    <a:pt x="1139" y="1584"/>
                    <a:pt x="1107" y="1221"/>
                    <a:pt x="1088" y="811"/>
                  </a:cubicBezTo>
                  <a:cubicBezTo>
                    <a:pt x="1088" y="533"/>
                    <a:pt x="1081" y="366"/>
                    <a:pt x="1067" y="309"/>
                  </a:cubicBezTo>
                  <a:cubicBezTo>
                    <a:pt x="1021" y="104"/>
                    <a:pt x="913" y="1"/>
                    <a:pt x="742" y="1"/>
                  </a:cubicBezTo>
                  <a:cubicBezTo>
                    <a:pt x="621" y="1"/>
                    <a:pt x="524" y="72"/>
                    <a:pt x="450" y="213"/>
                  </a:cubicBezTo>
                  <a:cubicBezTo>
                    <a:pt x="315" y="467"/>
                    <a:pt x="204" y="932"/>
                    <a:pt x="115" y="1607"/>
                  </a:cubicBezTo>
                  <a:cubicBezTo>
                    <a:pt x="41" y="2171"/>
                    <a:pt x="2" y="2658"/>
                    <a:pt x="2" y="3067"/>
                  </a:cubicBezTo>
                  <a:cubicBezTo>
                    <a:pt x="1" y="3150"/>
                    <a:pt x="33" y="3231"/>
                    <a:pt x="93" y="3288"/>
                  </a:cubicBezTo>
                  <a:cubicBezTo>
                    <a:pt x="151" y="3345"/>
                    <a:pt x="230" y="3376"/>
                    <a:pt x="311" y="3376"/>
                  </a:cubicBezTo>
                  <a:cubicBezTo>
                    <a:pt x="312" y="3376"/>
                    <a:pt x="314" y="3376"/>
                    <a:pt x="315" y="3376"/>
                  </a:cubicBezTo>
                  <a:cubicBezTo>
                    <a:pt x="547" y="3376"/>
                    <a:pt x="662" y="3185"/>
                    <a:pt x="662" y="2801"/>
                  </a:cubicBezTo>
                  <a:cubicBezTo>
                    <a:pt x="662" y="2688"/>
                    <a:pt x="665" y="2576"/>
                    <a:pt x="672" y="2464"/>
                  </a:cubicBezTo>
                  <a:cubicBezTo>
                    <a:pt x="861" y="3079"/>
                    <a:pt x="1155" y="3388"/>
                    <a:pt x="1554" y="3388"/>
                  </a:cubicBezTo>
                  <a:cubicBezTo>
                    <a:pt x="1758" y="3388"/>
                    <a:pt x="1940" y="3301"/>
                    <a:pt x="2096" y="3125"/>
                  </a:cubicBezTo>
                  <a:cubicBezTo>
                    <a:pt x="2221" y="2992"/>
                    <a:pt x="2320" y="2823"/>
                    <a:pt x="2396" y="2617"/>
                  </a:cubicBezTo>
                  <a:cubicBezTo>
                    <a:pt x="2484" y="2360"/>
                    <a:pt x="2529" y="2089"/>
                    <a:pt x="2525" y="1817"/>
                  </a:cubicBezTo>
                  <a:cubicBezTo>
                    <a:pt x="2525" y="1757"/>
                    <a:pt x="2496" y="1467"/>
                    <a:pt x="2441" y="948"/>
                  </a:cubicBezTo>
                  <a:cubicBezTo>
                    <a:pt x="2403" y="610"/>
                    <a:pt x="2377" y="417"/>
                    <a:pt x="2365" y="370"/>
                  </a:cubicBezTo>
                  <a:cubicBezTo>
                    <a:pt x="2301" y="124"/>
                    <a:pt x="2182" y="1"/>
                    <a:pt x="2008" y="1"/>
                  </a:cubicBezTo>
                  <a:cubicBezTo>
                    <a:pt x="2005" y="1"/>
                    <a:pt x="2003" y="1"/>
                    <a:pt x="2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1"/>
            <p:cNvSpPr/>
            <p:nvPr/>
          </p:nvSpPr>
          <p:spPr>
            <a:xfrm>
              <a:off x="4256587" y="3768044"/>
              <a:ext cx="60662" cy="92291"/>
            </a:xfrm>
            <a:custGeom>
              <a:avLst/>
              <a:gdLst/>
              <a:ahLst/>
              <a:cxnLst/>
              <a:rect l="l" t="t" r="r" b="b"/>
              <a:pathLst>
                <a:path w="2219" h="3376" extrusionOk="0">
                  <a:moveTo>
                    <a:pt x="1662" y="1"/>
                  </a:moveTo>
                  <a:cubicBezTo>
                    <a:pt x="1170" y="1"/>
                    <a:pt x="837" y="42"/>
                    <a:pt x="662" y="123"/>
                  </a:cubicBezTo>
                  <a:cubicBezTo>
                    <a:pt x="570" y="167"/>
                    <a:pt x="510" y="210"/>
                    <a:pt x="485" y="252"/>
                  </a:cubicBezTo>
                  <a:cubicBezTo>
                    <a:pt x="473" y="276"/>
                    <a:pt x="458" y="341"/>
                    <a:pt x="440" y="450"/>
                  </a:cubicBezTo>
                  <a:cubicBezTo>
                    <a:pt x="417" y="615"/>
                    <a:pt x="331" y="972"/>
                    <a:pt x="182" y="1520"/>
                  </a:cubicBezTo>
                  <a:cubicBezTo>
                    <a:pt x="60" y="1958"/>
                    <a:pt x="1" y="2320"/>
                    <a:pt x="1" y="2603"/>
                  </a:cubicBezTo>
                  <a:cubicBezTo>
                    <a:pt x="1" y="2826"/>
                    <a:pt x="51" y="3005"/>
                    <a:pt x="153" y="3142"/>
                  </a:cubicBezTo>
                  <a:cubicBezTo>
                    <a:pt x="268" y="3297"/>
                    <a:pt x="439" y="3375"/>
                    <a:pt x="667" y="3375"/>
                  </a:cubicBezTo>
                  <a:cubicBezTo>
                    <a:pt x="822" y="3375"/>
                    <a:pt x="1035" y="3320"/>
                    <a:pt x="1305" y="3210"/>
                  </a:cubicBezTo>
                  <a:cubicBezTo>
                    <a:pt x="1569" y="3107"/>
                    <a:pt x="1762" y="3002"/>
                    <a:pt x="1885" y="2897"/>
                  </a:cubicBezTo>
                  <a:cubicBezTo>
                    <a:pt x="1983" y="2813"/>
                    <a:pt x="2032" y="2725"/>
                    <a:pt x="2032" y="2631"/>
                  </a:cubicBezTo>
                  <a:cubicBezTo>
                    <a:pt x="2034" y="2547"/>
                    <a:pt x="1999" y="2468"/>
                    <a:pt x="1938" y="2411"/>
                  </a:cubicBezTo>
                  <a:cubicBezTo>
                    <a:pt x="1881" y="2351"/>
                    <a:pt x="1802" y="2317"/>
                    <a:pt x="1719" y="2317"/>
                  </a:cubicBezTo>
                  <a:cubicBezTo>
                    <a:pt x="1717" y="2317"/>
                    <a:pt x="1716" y="2318"/>
                    <a:pt x="1714" y="2318"/>
                  </a:cubicBezTo>
                  <a:cubicBezTo>
                    <a:pt x="1619" y="2318"/>
                    <a:pt x="1451" y="2388"/>
                    <a:pt x="1210" y="2531"/>
                  </a:cubicBezTo>
                  <a:cubicBezTo>
                    <a:pt x="969" y="2673"/>
                    <a:pt x="776" y="2744"/>
                    <a:pt x="632" y="2744"/>
                  </a:cubicBezTo>
                  <a:cubicBezTo>
                    <a:pt x="614" y="2744"/>
                    <a:pt x="611" y="2726"/>
                    <a:pt x="619" y="2693"/>
                  </a:cubicBezTo>
                  <a:cubicBezTo>
                    <a:pt x="631" y="2644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20"/>
                  </a:cubicBezTo>
                  <a:cubicBezTo>
                    <a:pt x="638" y="2424"/>
                    <a:pt x="669" y="2198"/>
                    <a:pt x="730" y="1941"/>
                  </a:cubicBezTo>
                  <a:cubicBezTo>
                    <a:pt x="1021" y="1842"/>
                    <a:pt x="1213" y="1778"/>
                    <a:pt x="1309" y="1748"/>
                  </a:cubicBezTo>
                  <a:cubicBezTo>
                    <a:pt x="1492" y="1695"/>
                    <a:pt x="1606" y="1655"/>
                    <a:pt x="1651" y="1630"/>
                  </a:cubicBezTo>
                  <a:cubicBezTo>
                    <a:pt x="1773" y="1564"/>
                    <a:pt x="1832" y="1469"/>
                    <a:pt x="1832" y="1343"/>
                  </a:cubicBezTo>
                  <a:cubicBezTo>
                    <a:pt x="1835" y="1259"/>
                    <a:pt x="1801" y="1179"/>
                    <a:pt x="1739" y="1123"/>
                  </a:cubicBezTo>
                  <a:cubicBezTo>
                    <a:pt x="1681" y="1068"/>
                    <a:pt x="1603" y="1037"/>
                    <a:pt x="1524" y="1037"/>
                  </a:cubicBezTo>
                  <a:cubicBezTo>
                    <a:pt x="1520" y="1037"/>
                    <a:pt x="1517" y="1037"/>
                    <a:pt x="1514" y="1037"/>
                  </a:cubicBezTo>
                  <a:cubicBezTo>
                    <a:pt x="1381" y="1037"/>
                    <a:pt x="1184" y="1086"/>
                    <a:pt x="924" y="1185"/>
                  </a:cubicBezTo>
                  <a:cubicBezTo>
                    <a:pt x="977" y="979"/>
                    <a:pt x="1015" y="813"/>
                    <a:pt x="1037" y="686"/>
                  </a:cubicBezTo>
                  <a:cubicBezTo>
                    <a:pt x="1217" y="652"/>
                    <a:pt x="1400" y="635"/>
                    <a:pt x="1583" y="634"/>
                  </a:cubicBezTo>
                  <a:cubicBezTo>
                    <a:pt x="1617" y="634"/>
                    <a:pt x="1672" y="637"/>
                    <a:pt x="1744" y="642"/>
                  </a:cubicBezTo>
                  <a:cubicBezTo>
                    <a:pt x="1817" y="647"/>
                    <a:pt x="1871" y="651"/>
                    <a:pt x="1906" y="651"/>
                  </a:cubicBezTo>
                  <a:cubicBezTo>
                    <a:pt x="1989" y="651"/>
                    <a:pt x="2069" y="616"/>
                    <a:pt x="2126" y="556"/>
                  </a:cubicBezTo>
                  <a:cubicBezTo>
                    <a:pt x="2185" y="498"/>
                    <a:pt x="2219" y="416"/>
                    <a:pt x="2219" y="333"/>
                  </a:cubicBezTo>
                  <a:cubicBezTo>
                    <a:pt x="2219" y="112"/>
                    <a:pt x="2040" y="1"/>
                    <a:pt x="1684" y="1"/>
                  </a:cubicBezTo>
                  <a:cubicBezTo>
                    <a:pt x="1677" y="1"/>
                    <a:pt x="1670" y="1"/>
                    <a:pt x="1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71"/>
          <p:cNvGrpSpPr/>
          <p:nvPr/>
        </p:nvGrpSpPr>
        <p:grpSpPr>
          <a:xfrm>
            <a:off x="4773275" y="3658146"/>
            <a:ext cx="1044621" cy="297787"/>
            <a:chOff x="4773275" y="3658146"/>
            <a:chExt cx="1044621" cy="297787"/>
          </a:xfrm>
        </p:grpSpPr>
        <p:sp>
          <p:nvSpPr>
            <p:cNvPr id="1303" name="Google Shape;1303;p71"/>
            <p:cNvSpPr/>
            <p:nvPr/>
          </p:nvSpPr>
          <p:spPr>
            <a:xfrm>
              <a:off x="4773275" y="3658146"/>
              <a:ext cx="1044621" cy="297787"/>
            </a:xfrm>
            <a:custGeom>
              <a:avLst/>
              <a:gdLst/>
              <a:ahLst/>
              <a:cxnLst/>
              <a:rect l="l" t="t" r="r" b="b"/>
              <a:pathLst>
                <a:path w="38212" h="10893" extrusionOk="0">
                  <a:moveTo>
                    <a:pt x="2807" y="1"/>
                  </a:moveTo>
                  <a:cubicBezTo>
                    <a:pt x="1252" y="1"/>
                    <a:pt x="1" y="1252"/>
                    <a:pt x="1" y="2807"/>
                  </a:cubicBezTo>
                  <a:lnTo>
                    <a:pt x="1" y="8086"/>
                  </a:lnTo>
                  <a:cubicBezTo>
                    <a:pt x="1" y="9641"/>
                    <a:pt x="1252" y="10892"/>
                    <a:pt x="2807" y="10892"/>
                  </a:cubicBezTo>
                  <a:lnTo>
                    <a:pt x="35406" y="10892"/>
                  </a:lnTo>
                  <a:cubicBezTo>
                    <a:pt x="36960" y="10892"/>
                    <a:pt x="38212" y="9641"/>
                    <a:pt x="38212" y="8086"/>
                  </a:cubicBezTo>
                  <a:lnTo>
                    <a:pt x="38212" y="2807"/>
                  </a:lnTo>
                  <a:cubicBezTo>
                    <a:pt x="38212" y="1252"/>
                    <a:pt x="36960" y="1"/>
                    <a:pt x="35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1"/>
            <p:cNvSpPr/>
            <p:nvPr/>
          </p:nvSpPr>
          <p:spPr>
            <a:xfrm>
              <a:off x="5156992" y="3768044"/>
              <a:ext cx="55577" cy="92319"/>
            </a:xfrm>
            <a:custGeom>
              <a:avLst/>
              <a:gdLst/>
              <a:ahLst/>
              <a:cxnLst/>
              <a:rect l="l" t="t" r="r" b="b"/>
              <a:pathLst>
                <a:path w="2033" h="3377" extrusionOk="0">
                  <a:moveTo>
                    <a:pt x="1523" y="1"/>
                  </a:moveTo>
                  <a:cubicBezTo>
                    <a:pt x="1400" y="1"/>
                    <a:pt x="1192" y="48"/>
                    <a:pt x="897" y="145"/>
                  </a:cubicBezTo>
                  <a:cubicBezTo>
                    <a:pt x="795" y="176"/>
                    <a:pt x="727" y="209"/>
                    <a:pt x="692" y="241"/>
                  </a:cubicBezTo>
                  <a:cubicBezTo>
                    <a:pt x="639" y="291"/>
                    <a:pt x="612" y="364"/>
                    <a:pt x="612" y="462"/>
                  </a:cubicBezTo>
                  <a:cubicBezTo>
                    <a:pt x="610" y="544"/>
                    <a:pt x="641" y="622"/>
                    <a:pt x="698" y="680"/>
                  </a:cubicBezTo>
                  <a:cubicBezTo>
                    <a:pt x="752" y="739"/>
                    <a:pt x="829" y="772"/>
                    <a:pt x="909" y="772"/>
                  </a:cubicBezTo>
                  <a:cubicBezTo>
                    <a:pt x="910" y="772"/>
                    <a:pt x="912" y="772"/>
                    <a:pt x="913" y="771"/>
                  </a:cubicBezTo>
                  <a:cubicBezTo>
                    <a:pt x="1037" y="770"/>
                    <a:pt x="1174" y="744"/>
                    <a:pt x="1323" y="691"/>
                  </a:cubicBezTo>
                  <a:cubicBezTo>
                    <a:pt x="1372" y="860"/>
                    <a:pt x="1397" y="1092"/>
                    <a:pt x="1397" y="1385"/>
                  </a:cubicBezTo>
                  <a:cubicBezTo>
                    <a:pt x="1397" y="2291"/>
                    <a:pt x="1292" y="2745"/>
                    <a:pt x="1086" y="2745"/>
                  </a:cubicBezTo>
                  <a:cubicBezTo>
                    <a:pt x="1005" y="2745"/>
                    <a:pt x="900" y="2687"/>
                    <a:pt x="770" y="2572"/>
                  </a:cubicBezTo>
                  <a:cubicBezTo>
                    <a:pt x="703" y="2510"/>
                    <a:pt x="635" y="2448"/>
                    <a:pt x="568" y="2386"/>
                  </a:cubicBezTo>
                  <a:cubicBezTo>
                    <a:pt x="479" y="2314"/>
                    <a:pt x="400" y="2278"/>
                    <a:pt x="328" y="2278"/>
                  </a:cubicBezTo>
                  <a:cubicBezTo>
                    <a:pt x="326" y="2278"/>
                    <a:pt x="325" y="2278"/>
                    <a:pt x="323" y="2278"/>
                  </a:cubicBezTo>
                  <a:cubicBezTo>
                    <a:pt x="242" y="2278"/>
                    <a:pt x="164" y="2309"/>
                    <a:pt x="103" y="2362"/>
                  </a:cubicBezTo>
                  <a:cubicBezTo>
                    <a:pt x="37" y="2416"/>
                    <a:pt x="1" y="2495"/>
                    <a:pt x="2" y="2580"/>
                  </a:cubicBezTo>
                  <a:cubicBezTo>
                    <a:pt x="2" y="2643"/>
                    <a:pt x="30" y="2718"/>
                    <a:pt x="83" y="2801"/>
                  </a:cubicBezTo>
                  <a:cubicBezTo>
                    <a:pt x="185" y="2956"/>
                    <a:pt x="339" y="3091"/>
                    <a:pt x="544" y="3205"/>
                  </a:cubicBezTo>
                  <a:cubicBezTo>
                    <a:pt x="749" y="3319"/>
                    <a:pt x="946" y="3376"/>
                    <a:pt x="1131" y="3376"/>
                  </a:cubicBezTo>
                  <a:cubicBezTo>
                    <a:pt x="1383" y="3375"/>
                    <a:pt x="1584" y="3271"/>
                    <a:pt x="1733" y="3062"/>
                  </a:cubicBezTo>
                  <a:cubicBezTo>
                    <a:pt x="1934" y="2786"/>
                    <a:pt x="2033" y="2216"/>
                    <a:pt x="2032" y="1351"/>
                  </a:cubicBezTo>
                  <a:cubicBezTo>
                    <a:pt x="2030" y="1087"/>
                    <a:pt x="1994" y="825"/>
                    <a:pt x="1926" y="571"/>
                  </a:cubicBezTo>
                  <a:cubicBezTo>
                    <a:pt x="1830" y="191"/>
                    <a:pt x="1696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1"/>
            <p:cNvSpPr/>
            <p:nvPr/>
          </p:nvSpPr>
          <p:spPr>
            <a:xfrm>
              <a:off x="5227087" y="3768017"/>
              <a:ext cx="63478" cy="92346"/>
            </a:xfrm>
            <a:custGeom>
              <a:avLst/>
              <a:gdLst/>
              <a:ahLst/>
              <a:cxnLst/>
              <a:rect l="l" t="t" r="r" b="b"/>
              <a:pathLst>
                <a:path w="2322" h="3378" extrusionOk="0">
                  <a:moveTo>
                    <a:pt x="1934" y="1"/>
                  </a:moveTo>
                  <a:cubicBezTo>
                    <a:pt x="1851" y="1"/>
                    <a:pt x="1774" y="36"/>
                    <a:pt x="1722" y="100"/>
                  </a:cubicBezTo>
                  <a:cubicBezTo>
                    <a:pt x="1667" y="164"/>
                    <a:pt x="1638" y="244"/>
                    <a:pt x="1638" y="328"/>
                  </a:cubicBezTo>
                  <a:cubicBezTo>
                    <a:pt x="1638" y="421"/>
                    <a:pt x="1646" y="556"/>
                    <a:pt x="1661" y="735"/>
                  </a:cubicBezTo>
                  <a:cubicBezTo>
                    <a:pt x="1677" y="914"/>
                    <a:pt x="1685" y="1050"/>
                    <a:pt x="1685" y="1140"/>
                  </a:cubicBezTo>
                  <a:cubicBezTo>
                    <a:pt x="1685" y="2209"/>
                    <a:pt x="1501" y="2745"/>
                    <a:pt x="1132" y="2745"/>
                  </a:cubicBezTo>
                  <a:cubicBezTo>
                    <a:pt x="804" y="2744"/>
                    <a:pt x="640" y="2341"/>
                    <a:pt x="640" y="1534"/>
                  </a:cubicBezTo>
                  <a:cubicBezTo>
                    <a:pt x="640" y="1178"/>
                    <a:pt x="657" y="908"/>
                    <a:pt x="694" y="724"/>
                  </a:cubicBezTo>
                  <a:cubicBezTo>
                    <a:pt x="733" y="497"/>
                    <a:pt x="753" y="364"/>
                    <a:pt x="753" y="325"/>
                  </a:cubicBezTo>
                  <a:cubicBezTo>
                    <a:pt x="753" y="241"/>
                    <a:pt x="720" y="159"/>
                    <a:pt x="662" y="99"/>
                  </a:cubicBezTo>
                  <a:cubicBezTo>
                    <a:pt x="606" y="37"/>
                    <a:pt x="527" y="1"/>
                    <a:pt x="444" y="1"/>
                  </a:cubicBezTo>
                  <a:cubicBezTo>
                    <a:pt x="442" y="1"/>
                    <a:pt x="441" y="1"/>
                    <a:pt x="440" y="1"/>
                  </a:cubicBezTo>
                  <a:cubicBezTo>
                    <a:pt x="310" y="1"/>
                    <a:pt x="208" y="73"/>
                    <a:pt x="134" y="218"/>
                  </a:cubicBezTo>
                  <a:cubicBezTo>
                    <a:pt x="46" y="386"/>
                    <a:pt x="1" y="817"/>
                    <a:pt x="1" y="1511"/>
                  </a:cubicBezTo>
                  <a:cubicBezTo>
                    <a:pt x="1" y="1988"/>
                    <a:pt x="64" y="2383"/>
                    <a:pt x="190" y="2694"/>
                  </a:cubicBezTo>
                  <a:cubicBezTo>
                    <a:pt x="375" y="3149"/>
                    <a:pt x="686" y="3377"/>
                    <a:pt x="1122" y="3377"/>
                  </a:cubicBezTo>
                  <a:cubicBezTo>
                    <a:pt x="1921" y="3377"/>
                    <a:pt x="2321" y="2553"/>
                    <a:pt x="2321" y="905"/>
                  </a:cubicBezTo>
                  <a:cubicBezTo>
                    <a:pt x="2321" y="633"/>
                    <a:pt x="2310" y="448"/>
                    <a:pt x="2288" y="349"/>
                  </a:cubicBezTo>
                  <a:cubicBezTo>
                    <a:pt x="2238" y="116"/>
                    <a:pt x="2122" y="1"/>
                    <a:pt x="1942" y="1"/>
                  </a:cubicBezTo>
                  <a:cubicBezTo>
                    <a:pt x="1939" y="1"/>
                    <a:pt x="1937" y="1"/>
                    <a:pt x="1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5305082" y="3768044"/>
              <a:ext cx="55632" cy="92319"/>
            </a:xfrm>
            <a:custGeom>
              <a:avLst/>
              <a:gdLst/>
              <a:ahLst/>
              <a:cxnLst/>
              <a:rect l="l" t="t" r="r" b="b"/>
              <a:pathLst>
                <a:path w="2035" h="3377" extrusionOk="0">
                  <a:moveTo>
                    <a:pt x="476" y="1"/>
                  </a:moveTo>
                  <a:cubicBezTo>
                    <a:pt x="474" y="1"/>
                    <a:pt x="473" y="1"/>
                    <a:pt x="471" y="1"/>
                  </a:cubicBezTo>
                  <a:cubicBezTo>
                    <a:pt x="297" y="1"/>
                    <a:pt x="186" y="115"/>
                    <a:pt x="142" y="345"/>
                  </a:cubicBezTo>
                  <a:cubicBezTo>
                    <a:pt x="131" y="407"/>
                    <a:pt x="119" y="590"/>
                    <a:pt x="108" y="891"/>
                  </a:cubicBezTo>
                  <a:cubicBezTo>
                    <a:pt x="107" y="1235"/>
                    <a:pt x="87" y="1579"/>
                    <a:pt x="50" y="1921"/>
                  </a:cubicBezTo>
                  <a:cubicBezTo>
                    <a:pt x="16" y="2218"/>
                    <a:pt x="0" y="2421"/>
                    <a:pt x="0" y="2528"/>
                  </a:cubicBezTo>
                  <a:cubicBezTo>
                    <a:pt x="0" y="3093"/>
                    <a:pt x="196" y="3376"/>
                    <a:pt x="589" y="3376"/>
                  </a:cubicBezTo>
                  <a:cubicBezTo>
                    <a:pt x="771" y="3376"/>
                    <a:pt x="1007" y="3294"/>
                    <a:pt x="1295" y="3130"/>
                  </a:cubicBezTo>
                  <a:cubicBezTo>
                    <a:pt x="1542" y="2995"/>
                    <a:pt x="1742" y="2849"/>
                    <a:pt x="1898" y="2698"/>
                  </a:cubicBezTo>
                  <a:cubicBezTo>
                    <a:pt x="1989" y="2608"/>
                    <a:pt x="2035" y="2523"/>
                    <a:pt x="2035" y="2439"/>
                  </a:cubicBezTo>
                  <a:cubicBezTo>
                    <a:pt x="2035" y="2354"/>
                    <a:pt x="1998" y="2273"/>
                    <a:pt x="1935" y="2216"/>
                  </a:cubicBezTo>
                  <a:cubicBezTo>
                    <a:pt x="1877" y="2153"/>
                    <a:pt x="1795" y="2119"/>
                    <a:pt x="1710" y="2119"/>
                  </a:cubicBezTo>
                  <a:cubicBezTo>
                    <a:pt x="1642" y="2119"/>
                    <a:pt x="1554" y="2160"/>
                    <a:pt x="1443" y="2243"/>
                  </a:cubicBezTo>
                  <a:cubicBezTo>
                    <a:pt x="1010" y="2575"/>
                    <a:pt x="738" y="2740"/>
                    <a:pt x="629" y="2740"/>
                  </a:cubicBezTo>
                  <a:cubicBezTo>
                    <a:pt x="638" y="2740"/>
                    <a:pt x="641" y="2735"/>
                    <a:pt x="640" y="2726"/>
                  </a:cubicBezTo>
                  <a:cubicBezTo>
                    <a:pt x="634" y="2692"/>
                    <a:pt x="630" y="2656"/>
                    <a:pt x="631" y="2620"/>
                  </a:cubicBezTo>
                  <a:cubicBezTo>
                    <a:pt x="631" y="2551"/>
                    <a:pt x="654" y="2285"/>
                    <a:pt x="697" y="1822"/>
                  </a:cubicBezTo>
                  <a:cubicBezTo>
                    <a:pt x="717" y="1505"/>
                    <a:pt x="731" y="1267"/>
                    <a:pt x="737" y="1111"/>
                  </a:cubicBezTo>
                  <a:cubicBezTo>
                    <a:pt x="770" y="578"/>
                    <a:pt x="787" y="311"/>
                    <a:pt x="789" y="311"/>
                  </a:cubicBezTo>
                  <a:cubicBezTo>
                    <a:pt x="789" y="311"/>
                    <a:pt x="789" y="312"/>
                    <a:pt x="789" y="314"/>
                  </a:cubicBezTo>
                  <a:cubicBezTo>
                    <a:pt x="790" y="231"/>
                    <a:pt x="756" y="150"/>
                    <a:pt x="695" y="93"/>
                  </a:cubicBezTo>
                  <a:cubicBezTo>
                    <a:pt x="636" y="34"/>
                    <a:pt x="557" y="1"/>
                    <a:pt x="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1"/>
            <p:cNvSpPr/>
            <p:nvPr/>
          </p:nvSpPr>
          <p:spPr>
            <a:xfrm>
              <a:off x="5361781" y="3768044"/>
              <a:ext cx="66922" cy="92319"/>
            </a:xfrm>
            <a:custGeom>
              <a:avLst/>
              <a:gdLst/>
              <a:ahLst/>
              <a:cxnLst/>
              <a:rect l="l" t="t" r="r" b="b"/>
              <a:pathLst>
                <a:path w="2448" h="3377" extrusionOk="0">
                  <a:moveTo>
                    <a:pt x="316" y="1"/>
                  </a:moveTo>
                  <a:cubicBezTo>
                    <a:pt x="209" y="1"/>
                    <a:pt x="128" y="39"/>
                    <a:pt x="71" y="117"/>
                  </a:cubicBezTo>
                  <a:cubicBezTo>
                    <a:pt x="24" y="181"/>
                    <a:pt x="0" y="262"/>
                    <a:pt x="0" y="361"/>
                  </a:cubicBezTo>
                  <a:cubicBezTo>
                    <a:pt x="0" y="1574"/>
                    <a:pt x="357" y="2182"/>
                    <a:pt x="1069" y="2182"/>
                  </a:cubicBezTo>
                  <a:cubicBezTo>
                    <a:pt x="1340" y="2182"/>
                    <a:pt x="1574" y="2069"/>
                    <a:pt x="1771" y="1845"/>
                  </a:cubicBezTo>
                  <a:lnTo>
                    <a:pt x="1771" y="1845"/>
                  </a:lnTo>
                  <a:cubicBezTo>
                    <a:pt x="1699" y="2323"/>
                    <a:pt x="1545" y="2607"/>
                    <a:pt x="1310" y="2698"/>
                  </a:cubicBezTo>
                  <a:cubicBezTo>
                    <a:pt x="1268" y="2713"/>
                    <a:pt x="1224" y="2724"/>
                    <a:pt x="1181" y="2733"/>
                  </a:cubicBezTo>
                  <a:cubicBezTo>
                    <a:pt x="961" y="2786"/>
                    <a:pt x="852" y="2898"/>
                    <a:pt x="852" y="3069"/>
                  </a:cubicBezTo>
                  <a:cubicBezTo>
                    <a:pt x="848" y="3154"/>
                    <a:pt x="885" y="3236"/>
                    <a:pt x="950" y="3291"/>
                  </a:cubicBezTo>
                  <a:cubicBezTo>
                    <a:pt x="1013" y="3347"/>
                    <a:pt x="1094" y="3376"/>
                    <a:pt x="1178" y="3376"/>
                  </a:cubicBezTo>
                  <a:cubicBezTo>
                    <a:pt x="1355" y="3375"/>
                    <a:pt x="1529" y="3322"/>
                    <a:pt x="1676" y="3222"/>
                  </a:cubicBezTo>
                  <a:cubicBezTo>
                    <a:pt x="2012" y="3001"/>
                    <a:pt x="2236" y="2659"/>
                    <a:pt x="2347" y="2198"/>
                  </a:cubicBezTo>
                  <a:cubicBezTo>
                    <a:pt x="2414" y="1925"/>
                    <a:pt x="2447" y="1518"/>
                    <a:pt x="2447" y="980"/>
                  </a:cubicBezTo>
                  <a:cubicBezTo>
                    <a:pt x="2447" y="729"/>
                    <a:pt x="2435" y="545"/>
                    <a:pt x="2408" y="430"/>
                  </a:cubicBezTo>
                  <a:cubicBezTo>
                    <a:pt x="2354" y="197"/>
                    <a:pt x="2242" y="80"/>
                    <a:pt x="2071" y="80"/>
                  </a:cubicBezTo>
                  <a:cubicBezTo>
                    <a:pt x="1943" y="80"/>
                    <a:pt x="1850" y="136"/>
                    <a:pt x="1794" y="248"/>
                  </a:cubicBezTo>
                  <a:cubicBezTo>
                    <a:pt x="1768" y="299"/>
                    <a:pt x="1739" y="410"/>
                    <a:pt x="1708" y="578"/>
                  </a:cubicBezTo>
                  <a:cubicBezTo>
                    <a:pt x="1676" y="760"/>
                    <a:pt x="1618" y="938"/>
                    <a:pt x="1536" y="1106"/>
                  </a:cubicBezTo>
                  <a:cubicBezTo>
                    <a:pt x="1442" y="1298"/>
                    <a:pt x="1333" y="1428"/>
                    <a:pt x="1206" y="1494"/>
                  </a:cubicBezTo>
                  <a:cubicBezTo>
                    <a:pt x="1142" y="1532"/>
                    <a:pt x="1086" y="1551"/>
                    <a:pt x="1042" y="1551"/>
                  </a:cubicBezTo>
                  <a:cubicBezTo>
                    <a:pt x="1012" y="1551"/>
                    <a:pt x="973" y="1537"/>
                    <a:pt x="929" y="1508"/>
                  </a:cubicBezTo>
                  <a:cubicBezTo>
                    <a:pt x="797" y="1426"/>
                    <a:pt x="717" y="1252"/>
                    <a:pt x="691" y="985"/>
                  </a:cubicBezTo>
                  <a:cubicBezTo>
                    <a:pt x="671" y="767"/>
                    <a:pt x="653" y="547"/>
                    <a:pt x="634" y="325"/>
                  </a:cubicBezTo>
                  <a:cubicBezTo>
                    <a:pt x="592" y="109"/>
                    <a:pt x="486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71"/>
          <p:cNvGrpSpPr/>
          <p:nvPr/>
        </p:nvGrpSpPr>
        <p:grpSpPr>
          <a:xfrm>
            <a:off x="5891455" y="3658146"/>
            <a:ext cx="1044648" cy="297787"/>
            <a:chOff x="5891455" y="3658146"/>
            <a:chExt cx="1044648" cy="297787"/>
          </a:xfrm>
        </p:grpSpPr>
        <p:sp>
          <p:nvSpPr>
            <p:cNvPr id="1309" name="Google Shape;1309;p71"/>
            <p:cNvSpPr/>
            <p:nvPr/>
          </p:nvSpPr>
          <p:spPr>
            <a:xfrm>
              <a:off x="5891455" y="3658146"/>
              <a:ext cx="1044648" cy="297787"/>
            </a:xfrm>
            <a:custGeom>
              <a:avLst/>
              <a:gdLst/>
              <a:ahLst/>
              <a:cxnLst/>
              <a:rect l="l" t="t" r="r" b="b"/>
              <a:pathLst>
                <a:path w="38213" h="10893" extrusionOk="0">
                  <a:moveTo>
                    <a:pt x="2807" y="1"/>
                  </a:moveTo>
                  <a:cubicBezTo>
                    <a:pt x="1253" y="1"/>
                    <a:pt x="0" y="1252"/>
                    <a:pt x="0" y="2807"/>
                  </a:cubicBezTo>
                  <a:lnTo>
                    <a:pt x="0" y="8086"/>
                  </a:lnTo>
                  <a:cubicBezTo>
                    <a:pt x="0" y="9641"/>
                    <a:pt x="1253" y="10892"/>
                    <a:pt x="2807" y="10892"/>
                  </a:cubicBezTo>
                  <a:lnTo>
                    <a:pt x="35406" y="10892"/>
                  </a:lnTo>
                  <a:cubicBezTo>
                    <a:pt x="36961" y="10892"/>
                    <a:pt x="38213" y="9641"/>
                    <a:pt x="38213" y="8086"/>
                  </a:cubicBezTo>
                  <a:lnTo>
                    <a:pt x="38213" y="2807"/>
                  </a:lnTo>
                  <a:cubicBezTo>
                    <a:pt x="38213" y="1252"/>
                    <a:pt x="36961" y="1"/>
                    <a:pt x="35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1"/>
            <p:cNvSpPr/>
            <p:nvPr/>
          </p:nvSpPr>
          <p:spPr>
            <a:xfrm>
              <a:off x="6195919" y="3768044"/>
              <a:ext cx="61263" cy="92319"/>
            </a:xfrm>
            <a:custGeom>
              <a:avLst/>
              <a:gdLst/>
              <a:ahLst/>
              <a:cxnLst/>
              <a:rect l="l" t="t" r="r" b="b"/>
              <a:pathLst>
                <a:path w="2241" h="3377" extrusionOk="0">
                  <a:moveTo>
                    <a:pt x="1447" y="643"/>
                  </a:moveTo>
                  <a:cubicBezTo>
                    <a:pt x="1445" y="648"/>
                    <a:pt x="1444" y="652"/>
                    <a:pt x="1442" y="656"/>
                  </a:cubicBezTo>
                  <a:cubicBezTo>
                    <a:pt x="1472" y="714"/>
                    <a:pt x="1494" y="809"/>
                    <a:pt x="1508" y="941"/>
                  </a:cubicBezTo>
                  <a:cubicBezTo>
                    <a:pt x="1509" y="986"/>
                    <a:pt x="1520" y="1085"/>
                    <a:pt x="1539" y="1238"/>
                  </a:cubicBezTo>
                  <a:lnTo>
                    <a:pt x="1539" y="2022"/>
                  </a:lnTo>
                  <a:cubicBezTo>
                    <a:pt x="1335" y="1895"/>
                    <a:pt x="1112" y="1804"/>
                    <a:pt x="879" y="1753"/>
                  </a:cubicBezTo>
                  <a:cubicBezTo>
                    <a:pt x="943" y="1512"/>
                    <a:pt x="1037" y="1280"/>
                    <a:pt x="1157" y="1061"/>
                  </a:cubicBezTo>
                  <a:cubicBezTo>
                    <a:pt x="1307" y="783"/>
                    <a:pt x="1404" y="643"/>
                    <a:pt x="1447" y="643"/>
                  </a:cubicBezTo>
                  <a:close/>
                  <a:moveTo>
                    <a:pt x="1452" y="1"/>
                  </a:moveTo>
                  <a:cubicBezTo>
                    <a:pt x="1232" y="1"/>
                    <a:pt x="1035" y="122"/>
                    <a:pt x="864" y="361"/>
                  </a:cubicBezTo>
                  <a:cubicBezTo>
                    <a:pt x="590" y="744"/>
                    <a:pt x="387" y="1172"/>
                    <a:pt x="259" y="1624"/>
                  </a:cubicBezTo>
                  <a:cubicBezTo>
                    <a:pt x="167" y="1942"/>
                    <a:pt x="82" y="2395"/>
                    <a:pt x="4" y="2982"/>
                  </a:cubicBezTo>
                  <a:cubicBezTo>
                    <a:pt x="1" y="3006"/>
                    <a:pt x="1" y="3026"/>
                    <a:pt x="1" y="3041"/>
                  </a:cubicBezTo>
                  <a:cubicBezTo>
                    <a:pt x="0" y="3128"/>
                    <a:pt x="31" y="3211"/>
                    <a:pt x="90" y="3276"/>
                  </a:cubicBezTo>
                  <a:cubicBezTo>
                    <a:pt x="145" y="3340"/>
                    <a:pt x="225" y="3376"/>
                    <a:pt x="310" y="3376"/>
                  </a:cubicBezTo>
                  <a:cubicBezTo>
                    <a:pt x="312" y="3376"/>
                    <a:pt x="313" y="3376"/>
                    <a:pt x="315" y="3376"/>
                  </a:cubicBezTo>
                  <a:cubicBezTo>
                    <a:pt x="447" y="3376"/>
                    <a:pt x="541" y="3319"/>
                    <a:pt x="594" y="3206"/>
                  </a:cubicBezTo>
                  <a:cubicBezTo>
                    <a:pt x="628" y="3142"/>
                    <a:pt x="650" y="3033"/>
                    <a:pt x="662" y="2879"/>
                  </a:cubicBezTo>
                  <a:cubicBezTo>
                    <a:pt x="696" y="2653"/>
                    <a:pt x="723" y="2484"/>
                    <a:pt x="743" y="2375"/>
                  </a:cubicBezTo>
                  <a:cubicBezTo>
                    <a:pt x="1191" y="2480"/>
                    <a:pt x="1469" y="2695"/>
                    <a:pt x="1580" y="3022"/>
                  </a:cubicBezTo>
                  <a:cubicBezTo>
                    <a:pt x="1624" y="3159"/>
                    <a:pt x="1655" y="3240"/>
                    <a:pt x="1673" y="3263"/>
                  </a:cubicBezTo>
                  <a:cubicBezTo>
                    <a:pt x="1720" y="3338"/>
                    <a:pt x="1798" y="3376"/>
                    <a:pt x="1907" y="3376"/>
                  </a:cubicBezTo>
                  <a:cubicBezTo>
                    <a:pt x="1991" y="3375"/>
                    <a:pt x="2073" y="3344"/>
                    <a:pt x="2136" y="3288"/>
                  </a:cubicBezTo>
                  <a:cubicBezTo>
                    <a:pt x="2202" y="3232"/>
                    <a:pt x="2241" y="3149"/>
                    <a:pt x="2238" y="3062"/>
                  </a:cubicBezTo>
                  <a:cubicBezTo>
                    <a:pt x="2238" y="2941"/>
                    <a:pt x="2227" y="2759"/>
                    <a:pt x="2205" y="2516"/>
                  </a:cubicBezTo>
                  <a:cubicBezTo>
                    <a:pt x="2181" y="2273"/>
                    <a:pt x="2170" y="2090"/>
                    <a:pt x="2170" y="1966"/>
                  </a:cubicBezTo>
                  <a:lnTo>
                    <a:pt x="2170" y="1756"/>
                  </a:lnTo>
                  <a:cubicBezTo>
                    <a:pt x="2174" y="1660"/>
                    <a:pt x="2175" y="1589"/>
                    <a:pt x="2175" y="1543"/>
                  </a:cubicBezTo>
                  <a:cubicBezTo>
                    <a:pt x="2175" y="515"/>
                    <a:pt x="1934" y="1"/>
                    <a:pt x="14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1"/>
            <p:cNvSpPr/>
            <p:nvPr/>
          </p:nvSpPr>
          <p:spPr>
            <a:xfrm>
              <a:off x="6271617" y="3768017"/>
              <a:ext cx="63423" cy="92346"/>
            </a:xfrm>
            <a:custGeom>
              <a:avLst/>
              <a:gdLst/>
              <a:ahLst/>
              <a:cxnLst/>
              <a:rect l="l" t="t" r="r" b="b"/>
              <a:pathLst>
                <a:path w="2320" h="3378" extrusionOk="0">
                  <a:moveTo>
                    <a:pt x="1932" y="1"/>
                  </a:moveTo>
                  <a:cubicBezTo>
                    <a:pt x="1849" y="1"/>
                    <a:pt x="1772" y="38"/>
                    <a:pt x="1720" y="100"/>
                  </a:cubicBezTo>
                  <a:cubicBezTo>
                    <a:pt x="1665" y="164"/>
                    <a:pt x="1636" y="244"/>
                    <a:pt x="1637" y="328"/>
                  </a:cubicBezTo>
                  <a:cubicBezTo>
                    <a:pt x="1637" y="421"/>
                    <a:pt x="1644" y="556"/>
                    <a:pt x="1659" y="735"/>
                  </a:cubicBezTo>
                  <a:cubicBezTo>
                    <a:pt x="1675" y="914"/>
                    <a:pt x="1684" y="1050"/>
                    <a:pt x="1683" y="1140"/>
                  </a:cubicBezTo>
                  <a:cubicBezTo>
                    <a:pt x="1683" y="2209"/>
                    <a:pt x="1499" y="2745"/>
                    <a:pt x="1130" y="2745"/>
                  </a:cubicBezTo>
                  <a:cubicBezTo>
                    <a:pt x="802" y="2744"/>
                    <a:pt x="638" y="2341"/>
                    <a:pt x="638" y="1534"/>
                  </a:cubicBezTo>
                  <a:cubicBezTo>
                    <a:pt x="638" y="1178"/>
                    <a:pt x="656" y="908"/>
                    <a:pt x="692" y="724"/>
                  </a:cubicBezTo>
                  <a:cubicBezTo>
                    <a:pt x="731" y="497"/>
                    <a:pt x="751" y="364"/>
                    <a:pt x="751" y="325"/>
                  </a:cubicBezTo>
                  <a:cubicBezTo>
                    <a:pt x="752" y="241"/>
                    <a:pt x="718" y="159"/>
                    <a:pt x="660" y="99"/>
                  </a:cubicBezTo>
                  <a:cubicBezTo>
                    <a:pt x="605" y="35"/>
                    <a:pt x="525" y="1"/>
                    <a:pt x="442" y="1"/>
                  </a:cubicBezTo>
                  <a:cubicBezTo>
                    <a:pt x="440" y="1"/>
                    <a:pt x="439" y="1"/>
                    <a:pt x="437" y="1"/>
                  </a:cubicBezTo>
                  <a:cubicBezTo>
                    <a:pt x="308" y="1"/>
                    <a:pt x="206" y="74"/>
                    <a:pt x="132" y="218"/>
                  </a:cubicBezTo>
                  <a:cubicBezTo>
                    <a:pt x="44" y="386"/>
                    <a:pt x="0" y="817"/>
                    <a:pt x="0" y="1511"/>
                  </a:cubicBezTo>
                  <a:cubicBezTo>
                    <a:pt x="0" y="1988"/>
                    <a:pt x="62" y="2383"/>
                    <a:pt x="188" y="2694"/>
                  </a:cubicBezTo>
                  <a:cubicBezTo>
                    <a:pt x="373" y="3149"/>
                    <a:pt x="684" y="3377"/>
                    <a:pt x="1120" y="3377"/>
                  </a:cubicBezTo>
                  <a:cubicBezTo>
                    <a:pt x="1919" y="3377"/>
                    <a:pt x="2319" y="2553"/>
                    <a:pt x="2319" y="905"/>
                  </a:cubicBezTo>
                  <a:cubicBezTo>
                    <a:pt x="2319" y="633"/>
                    <a:pt x="2308" y="448"/>
                    <a:pt x="2286" y="349"/>
                  </a:cubicBezTo>
                  <a:cubicBezTo>
                    <a:pt x="2235" y="116"/>
                    <a:pt x="2120" y="1"/>
                    <a:pt x="1940" y="1"/>
                  </a:cubicBezTo>
                  <a:cubicBezTo>
                    <a:pt x="1937" y="1"/>
                    <a:pt x="1935" y="1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1"/>
            <p:cNvSpPr/>
            <p:nvPr/>
          </p:nvSpPr>
          <p:spPr>
            <a:xfrm>
              <a:off x="6347672" y="3768044"/>
              <a:ext cx="57354" cy="92319"/>
            </a:xfrm>
            <a:custGeom>
              <a:avLst/>
              <a:gdLst/>
              <a:ahLst/>
              <a:cxnLst/>
              <a:rect l="l" t="t" r="r" b="b"/>
              <a:pathLst>
                <a:path w="2098" h="3377" extrusionOk="0">
                  <a:moveTo>
                    <a:pt x="1235" y="1"/>
                  </a:moveTo>
                  <a:cubicBezTo>
                    <a:pt x="1022" y="1"/>
                    <a:pt x="816" y="93"/>
                    <a:pt x="616" y="277"/>
                  </a:cubicBezTo>
                  <a:cubicBezTo>
                    <a:pt x="206" y="663"/>
                    <a:pt x="2" y="1211"/>
                    <a:pt x="2" y="1921"/>
                  </a:cubicBezTo>
                  <a:cubicBezTo>
                    <a:pt x="1" y="2178"/>
                    <a:pt x="42" y="2406"/>
                    <a:pt x="126" y="2603"/>
                  </a:cubicBezTo>
                  <a:cubicBezTo>
                    <a:pt x="208" y="2810"/>
                    <a:pt x="341" y="2992"/>
                    <a:pt x="511" y="3135"/>
                  </a:cubicBezTo>
                  <a:cubicBezTo>
                    <a:pt x="705" y="3296"/>
                    <a:pt x="913" y="3376"/>
                    <a:pt x="1135" y="3376"/>
                  </a:cubicBezTo>
                  <a:cubicBezTo>
                    <a:pt x="1355" y="3375"/>
                    <a:pt x="1567" y="3299"/>
                    <a:pt x="1768" y="3148"/>
                  </a:cubicBezTo>
                  <a:cubicBezTo>
                    <a:pt x="1987" y="2981"/>
                    <a:pt x="2097" y="2785"/>
                    <a:pt x="2097" y="2561"/>
                  </a:cubicBezTo>
                  <a:cubicBezTo>
                    <a:pt x="2097" y="2341"/>
                    <a:pt x="2005" y="2160"/>
                    <a:pt x="1821" y="2014"/>
                  </a:cubicBezTo>
                  <a:cubicBezTo>
                    <a:pt x="1661" y="1887"/>
                    <a:pt x="1463" y="1817"/>
                    <a:pt x="1258" y="1817"/>
                  </a:cubicBezTo>
                  <a:cubicBezTo>
                    <a:pt x="1254" y="1817"/>
                    <a:pt x="1251" y="1817"/>
                    <a:pt x="1247" y="1817"/>
                  </a:cubicBezTo>
                  <a:cubicBezTo>
                    <a:pt x="1146" y="1817"/>
                    <a:pt x="1062" y="1838"/>
                    <a:pt x="991" y="1880"/>
                  </a:cubicBezTo>
                  <a:cubicBezTo>
                    <a:pt x="894" y="1934"/>
                    <a:pt x="847" y="2018"/>
                    <a:pt x="847" y="2135"/>
                  </a:cubicBezTo>
                  <a:cubicBezTo>
                    <a:pt x="848" y="2217"/>
                    <a:pt x="881" y="2295"/>
                    <a:pt x="938" y="2354"/>
                  </a:cubicBezTo>
                  <a:cubicBezTo>
                    <a:pt x="997" y="2419"/>
                    <a:pt x="1069" y="2453"/>
                    <a:pt x="1150" y="2453"/>
                  </a:cubicBezTo>
                  <a:lnTo>
                    <a:pt x="1192" y="2453"/>
                  </a:lnTo>
                  <a:cubicBezTo>
                    <a:pt x="1206" y="2449"/>
                    <a:pt x="1221" y="2448"/>
                    <a:pt x="1235" y="2448"/>
                  </a:cubicBezTo>
                  <a:cubicBezTo>
                    <a:pt x="1333" y="2448"/>
                    <a:pt x="1404" y="2482"/>
                    <a:pt x="1450" y="2549"/>
                  </a:cubicBezTo>
                  <a:cubicBezTo>
                    <a:pt x="1386" y="2677"/>
                    <a:pt x="1284" y="2740"/>
                    <a:pt x="1144" y="2740"/>
                  </a:cubicBezTo>
                  <a:cubicBezTo>
                    <a:pt x="976" y="2740"/>
                    <a:pt x="844" y="2646"/>
                    <a:pt x="753" y="2459"/>
                  </a:cubicBezTo>
                  <a:cubicBezTo>
                    <a:pt x="675" y="2304"/>
                    <a:pt x="637" y="2116"/>
                    <a:pt x="637" y="1897"/>
                  </a:cubicBezTo>
                  <a:cubicBezTo>
                    <a:pt x="639" y="1636"/>
                    <a:pt x="687" y="1378"/>
                    <a:pt x="779" y="1133"/>
                  </a:cubicBezTo>
                  <a:cubicBezTo>
                    <a:pt x="897" y="804"/>
                    <a:pt x="1057" y="640"/>
                    <a:pt x="1261" y="640"/>
                  </a:cubicBezTo>
                  <a:cubicBezTo>
                    <a:pt x="1261" y="640"/>
                    <a:pt x="1262" y="640"/>
                    <a:pt x="1263" y="640"/>
                  </a:cubicBezTo>
                  <a:cubicBezTo>
                    <a:pt x="1313" y="640"/>
                    <a:pt x="1379" y="688"/>
                    <a:pt x="1460" y="781"/>
                  </a:cubicBezTo>
                  <a:cubicBezTo>
                    <a:pt x="1540" y="877"/>
                    <a:pt x="1621" y="924"/>
                    <a:pt x="1702" y="924"/>
                  </a:cubicBezTo>
                  <a:cubicBezTo>
                    <a:pt x="1703" y="924"/>
                    <a:pt x="1705" y="924"/>
                    <a:pt x="1706" y="924"/>
                  </a:cubicBezTo>
                  <a:cubicBezTo>
                    <a:pt x="1791" y="924"/>
                    <a:pt x="1872" y="888"/>
                    <a:pt x="1928" y="824"/>
                  </a:cubicBezTo>
                  <a:cubicBezTo>
                    <a:pt x="1987" y="762"/>
                    <a:pt x="2020" y="680"/>
                    <a:pt x="2019" y="595"/>
                  </a:cubicBezTo>
                  <a:cubicBezTo>
                    <a:pt x="2018" y="542"/>
                    <a:pt x="2002" y="491"/>
                    <a:pt x="1973" y="446"/>
                  </a:cubicBezTo>
                  <a:cubicBezTo>
                    <a:pt x="1896" y="315"/>
                    <a:pt x="1788" y="207"/>
                    <a:pt x="1659" y="129"/>
                  </a:cubicBezTo>
                  <a:cubicBezTo>
                    <a:pt x="1521" y="44"/>
                    <a:pt x="1380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1"/>
            <p:cNvSpPr/>
            <p:nvPr/>
          </p:nvSpPr>
          <p:spPr>
            <a:xfrm>
              <a:off x="6418286" y="3768017"/>
              <a:ext cx="63423" cy="92346"/>
            </a:xfrm>
            <a:custGeom>
              <a:avLst/>
              <a:gdLst/>
              <a:ahLst/>
              <a:cxnLst/>
              <a:rect l="l" t="t" r="r" b="b"/>
              <a:pathLst>
                <a:path w="2320" h="3378" extrusionOk="0">
                  <a:moveTo>
                    <a:pt x="1932" y="1"/>
                  </a:moveTo>
                  <a:cubicBezTo>
                    <a:pt x="1849" y="1"/>
                    <a:pt x="1772" y="38"/>
                    <a:pt x="1720" y="100"/>
                  </a:cubicBezTo>
                  <a:cubicBezTo>
                    <a:pt x="1665" y="164"/>
                    <a:pt x="1636" y="244"/>
                    <a:pt x="1636" y="328"/>
                  </a:cubicBezTo>
                  <a:cubicBezTo>
                    <a:pt x="1636" y="421"/>
                    <a:pt x="1644" y="556"/>
                    <a:pt x="1659" y="735"/>
                  </a:cubicBezTo>
                  <a:cubicBezTo>
                    <a:pt x="1675" y="914"/>
                    <a:pt x="1683" y="1050"/>
                    <a:pt x="1683" y="1140"/>
                  </a:cubicBezTo>
                  <a:cubicBezTo>
                    <a:pt x="1683" y="2209"/>
                    <a:pt x="1499" y="2745"/>
                    <a:pt x="1130" y="2745"/>
                  </a:cubicBezTo>
                  <a:cubicBezTo>
                    <a:pt x="802" y="2744"/>
                    <a:pt x="638" y="2341"/>
                    <a:pt x="638" y="1534"/>
                  </a:cubicBezTo>
                  <a:cubicBezTo>
                    <a:pt x="638" y="1178"/>
                    <a:pt x="655" y="908"/>
                    <a:pt x="692" y="724"/>
                  </a:cubicBezTo>
                  <a:cubicBezTo>
                    <a:pt x="731" y="497"/>
                    <a:pt x="751" y="364"/>
                    <a:pt x="751" y="325"/>
                  </a:cubicBezTo>
                  <a:cubicBezTo>
                    <a:pt x="751" y="241"/>
                    <a:pt x="718" y="159"/>
                    <a:pt x="660" y="99"/>
                  </a:cubicBezTo>
                  <a:cubicBezTo>
                    <a:pt x="604" y="37"/>
                    <a:pt x="525" y="1"/>
                    <a:pt x="442" y="1"/>
                  </a:cubicBezTo>
                  <a:cubicBezTo>
                    <a:pt x="440" y="1"/>
                    <a:pt x="439" y="1"/>
                    <a:pt x="438" y="1"/>
                  </a:cubicBezTo>
                  <a:cubicBezTo>
                    <a:pt x="308" y="1"/>
                    <a:pt x="206" y="73"/>
                    <a:pt x="132" y="218"/>
                  </a:cubicBezTo>
                  <a:cubicBezTo>
                    <a:pt x="44" y="386"/>
                    <a:pt x="0" y="817"/>
                    <a:pt x="0" y="1511"/>
                  </a:cubicBezTo>
                  <a:cubicBezTo>
                    <a:pt x="0" y="1988"/>
                    <a:pt x="62" y="2383"/>
                    <a:pt x="188" y="2694"/>
                  </a:cubicBezTo>
                  <a:cubicBezTo>
                    <a:pt x="373" y="3149"/>
                    <a:pt x="684" y="3377"/>
                    <a:pt x="1120" y="3377"/>
                  </a:cubicBezTo>
                  <a:cubicBezTo>
                    <a:pt x="1919" y="3377"/>
                    <a:pt x="2319" y="2553"/>
                    <a:pt x="2319" y="905"/>
                  </a:cubicBezTo>
                  <a:cubicBezTo>
                    <a:pt x="2319" y="633"/>
                    <a:pt x="2308" y="448"/>
                    <a:pt x="2286" y="349"/>
                  </a:cubicBezTo>
                  <a:cubicBezTo>
                    <a:pt x="2235" y="116"/>
                    <a:pt x="2120" y="1"/>
                    <a:pt x="1940" y="1"/>
                  </a:cubicBezTo>
                  <a:cubicBezTo>
                    <a:pt x="1937" y="1"/>
                    <a:pt x="1935" y="1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1"/>
            <p:cNvSpPr/>
            <p:nvPr/>
          </p:nvSpPr>
          <p:spPr>
            <a:xfrm>
              <a:off x="6493630" y="3768044"/>
              <a:ext cx="62165" cy="92291"/>
            </a:xfrm>
            <a:custGeom>
              <a:avLst/>
              <a:gdLst/>
              <a:ahLst/>
              <a:cxnLst/>
              <a:rect l="l" t="t" r="r" b="b"/>
              <a:pathLst>
                <a:path w="2274" h="3376" extrusionOk="0">
                  <a:moveTo>
                    <a:pt x="1325" y="1"/>
                  </a:moveTo>
                  <a:cubicBezTo>
                    <a:pt x="1322" y="1"/>
                    <a:pt x="1319" y="1"/>
                    <a:pt x="1317" y="1"/>
                  </a:cubicBezTo>
                  <a:cubicBezTo>
                    <a:pt x="1315" y="1"/>
                    <a:pt x="1312" y="1"/>
                    <a:pt x="1310" y="1"/>
                  </a:cubicBezTo>
                  <a:cubicBezTo>
                    <a:pt x="1076" y="1"/>
                    <a:pt x="846" y="67"/>
                    <a:pt x="649" y="192"/>
                  </a:cubicBezTo>
                  <a:cubicBezTo>
                    <a:pt x="416" y="343"/>
                    <a:pt x="299" y="543"/>
                    <a:pt x="299" y="793"/>
                  </a:cubicBezTo>
                  <a:cubicBezTo>
                    <a:pt x="299" y="1014"/>
                    <a:pt x="411" y="1251"/>
                    <a:pt x="633" y="1503"/>
                  </a:cubicBezTo>
                  <a:cubicBezTo>
                    <a:pt x="840" y="1701"/>
                    <a:pt x="1043" y="1901"/>
                    <a:pt x="1248" y="2103"/>
                  </a:cubicBezTo>
                  <a:cubicBezTo>
                    <a:pt x="1471" y="2321"/>
                    <a:pt x="1583" y="2503"/>
                    <a:pt x="1583" y="2646"/>
                  </a:cubicBezTo>
                  <a:cubicBezTo>
                    <a:pt x="1583" y="2709"/>
                    <a:pt x="1527" y="2740"/>
                    <a:pt x="1417" y="2740"/>
                  </a:cubicBezTo>
                  <a:cubicBezTo>
                    <a:pt x="1413" y="2740"/>
                    <a:pt x="1409" y="2740"/>
                    <a:pt x="1404" y="2740"/>
                  </a:cubicBezTo>
                  <a:cubicBezTo>
                    <a:pt x="1222" y="2740"/>
                    <a:pt x="1040" y="2715"/>
                    <a:pt x="864" y="2666"/>
                  </a:cubicBezTo>
                  <a:cubicBezTo>
                    <a:pt x="692" y="2616"/>
                    <a:pt x="554" y="2576"/>
                    <a:pt x="452" y="2545"/>
                  </a:cubicBezTo>
                  <a:lnTo>
                    <a:pt x="436" y="2535"/>
                  </a:lnTo>
                  <a:lnTo>
                    <a:pt x="436" y="2540"/>
                  </a:lnTo>
                  <a:cubicBezTo>
                    <a:pt x="393" y="2528"/>
                    <a:pt x="351" y="2520"/>
                    <a:pt x="308" y="2516"/>
                  </a:cubicBezTo>
                  <a:cubicBezTo>
                    <a:pt x="305" y="2516"/>
                    <a:pt x="302" y="2516"/>
                    <a:pt x="299" y="2516"/>
                  </a:cubicBezTo>
                  <a:cubicBezTo>
                    <a:pt x="220" y="2516"/>
                    <a:pt x="145" y="2550"/>
                    <a:pt x="90" y="2608"/>
                  </a:cubicBezTo>
                  <a:cubicBezTo>
                    <a:pt x="33" y="2667"/>
                    <a:pt x="1" y="2746"/>
                    <a:pt x="2" y="2830"/>
                  </a:cubicBezTo>
                  <a:cubicBezTo>
                    <a:pt x="2" y="2931"/>
                    <a:pt x="50" y="3021"/>
                    <a:pt x="147" y="3099"/>
                  </a:cubicBezTo>
                  <a:cubicBezTo>
                    <a:pt x="244" y="3176"/>
                    <a:pt x="441" y="3245"/>
                    <a:pt x="738" y="3303"/>
                  </a:cubicBezTo>
                  <a:cubicBezTo>
                    <a:pt x="990" y="3352"/>
                    <a:pt x="1199" y="3375"/>
                    <a:pt x="1362" y="3375"/>
                  </a:cubicBezTo>
                  <a:cubicBezTo>
                    <a:pt x="1585" y="3375"/>
                    <a:pt x="1778" y="3323"/>
                    <a:pt x="1936" y="3216"/>
                  </a:cubicBezTo>
                  <a:cubicBezTo>
                    <a:pt x="2126" y="3091"/>
                    <a:pt x="2220" y="2912"/>
                    <a:pt x="2220" y="2682"/>
                  </a:cubicBezTo>
                  <a:cubicBezTo>
                    <a:pt x="2220" y="2432"/>
                    <a:pt x="2110" y="2165"/>
                    <a:pt x="1890" y="1880"/>
                  </a:cubicBezTo>
                  <a:cubicBezTo>
                    <a:pt x="1787" y="1755"/>
                    <a:pt x="1577" y="1541"/>
                    <a:pt x="1260" y="1238"/>
                  </a:cubicBezTo>
                  <a:cubicBezTo>
                    <a:pt x="1038" y="1024"/>
                    <a:pt x="928" y="875"/>
                    <a:pt x="928" y="793"/>
                  </a:cubicBezTo>
                  <a:cubicBezTo>
                    <a:pt x="928" y="691"/>
                    <a:pt x="1057" y="640"/>
                    <a:pt x="1317" y="640"/>
                  </a:cubicBezTo>
                  <a:cubicBezTo>
                    <a:pt x="1437" y="640"/>
                    <a:pt x="1553" y="696"/>
                    <a:pt x="1664" y="810"/>
                  </a:cubicBezTo>
                  <a:cubicBezTo>
                    <a:pt x="1773" y="924"/>
                    <a:pt x="1871" y="982"/>
                    <a:pt x="1959" y="982"/>
                  </a:cubicBezTo>
                  <a:cubicBezTo>
                    <a:pt x="1961" y="982"/>
                    <a:pt x="1962" y="982"/>
                    <a:pt x="1964" y="982"/>
                  </a:cubicBezTo>
                  <a:cubicBezTo>
                    <a:pt x="2045" y="982"/>
                    <a:pt x="2123" y="948"/>
                    <a:pt x="2181" y="890"/>
                  </a:cubicBezTo>
                  <a:cubicBezTo>
                    <a:pt x="2240" y="834"/>
                    <a:pt x="2274" y="754"/>
                    <a:pt x="2272" y="672"/>
                  </a:cubicBezTo>
                  <a:cubicBezTo>
                    <a:pt x="2271" y="619"/>
                    <a:pt x="2260" y="564"/>
                    <a:pt x="2236" y="514"/>
                  </a:cubicBezTo>
                  <a:cubicBezTo>
                    <a:pt x="2162" y="344"/>
                    <a:pt x="2031" y="212"/>
                    <a:pt x="1846" y="122"/>
                  </a:cubicBezTo>
                  <a:cubicBezTo>
                    <a:pt x="1685" y="42"/>
                    <a:pt x="1505" y="1"/>
                    <a:pt x="1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1"/>
            <p:cNvSpPr/>
            <p:nvPr/>
          </p:nvSpPr>
          <p:spPr>
            <a:xfrm>
              <a:off x="6565720" y="3766896"/>
              <a:ext cx="66649" cy="93440"/>
            </a:xfrm>
            <a:custGeom>
              <a:avLst/>
              <a:gdLst/>
              <a:ahLst/>
              <a:cxnLst/>
              <a:rect l="l" t="t" r="r" b="b"/>
              <a:pathLst>
                <a:path w="2438" h="3418" extrusionOk="0">
                  <a:moveTo>
                    <a:pt x="2008" y="1"/>
                  </a:moveTo>
                  <a:cubicBezTo>
                    <a:pt x="1866" y="1"/>
                    <a:pt x="1675" y="13"/>
                    <a:pt x="1433" y="38"/>
                  </a:cubicBezTo>
                  <a:cubicBezTo>
                    <a:pt x="1155" y="65"/>
                    <a:pt x="962" y="88"/>
                    <a:pt x="853" y="106"/>
                  </a:cubicBezTo>
                  <a:cubicBezTo>
                    <a:pt x="530" y="106"/>
                    <a:pt x="355" y="109"/>
                    <a:pt x="329" y="114"/>
                  </a:cubicBezTo>
                  <a:cubicBezTo>
                    <a:pt x="114" y="160"/>
                    <a:pt x="6" y="270"/>
                    <a:pt x="6" y="448"/>
                  </a:cubicBezTo>
                  <a:cubicBezTo>
                    <a:pt x="1" y="617"/>
                    <a:pt x="136" y="754"/>
                    <a:pt x="304" y="754"/>
                  </a:cubicBezTo>
                  <a:cubicBezTo>
                    <a:pt x="307" y="754"/>
                    <a:pt x="310" y="754"/>
                    <a:pt x="313" y="754"/>
                  </a:cubicBezTo>
                  <a:cubicBezTo>
                    <a:pt x="445" y="754"/>
                    <a:pt x="646" y="741"/>
                    <a:pt x="919" y="714"/>
                  </a:cubicBezTo>
                  <a:lnTo>
                    <a:pt x="919" y="1124"/>
                  </a:lnTo>
                  <a:cubicBezTo>
                    <a:pt x="919" y="1507"/>
                    <a:pt x="902" y="1956"/>
                    <a:pt x="866" y="2469"/>
                  </a:cubicBezTo>
                  <a:lnTo>
                    <a:pt x="866" y="3109"/>
                  </a:lnTo>
                  <a:cubicBezTo>
                    <a:pt x="863" y="3192"/>
                    <a:pt x="896" y="3272"/>
                    <a:pt x="957" y="3330"/>
                  </a:cubicBezTo>
                  <a:cubicBezTo>
                    <a:pt x="1014" y="3386"/>
                    <a:pt x="1091" y="3417"/>
                    <a:pt x="1172" y="3417"/>
                  </a:cubicBezTo>
                  <a:cubicBezTo>
                    <a:pt x="1175" y="3417"/>
                    <a:pt x="1178" y="3417"/>
                    <a:pt x="1182" y="3417"/>
                  </a:cubicBezTo>
                  <a:cubicBezTo>
                    <a:pt x="1405" y="3417"/>
                    <a:pt x="1518" y="3238"/>
                    <a:pt x="1518" y="2879"/>
                  </a:cubicBezTo>
                  <a:cubicBezTo>
                    <a:pt x="1518" y="2622"/>
                    <a:pt x="1528" y="2251"/>
                    <a:pt x="1551" y="1767"/>
                  </a:cubicBezTo>
                  <a:lnTo>
                    <a:pt x="1551" y="658"/>
                  </a:lnTo>
                  <a:cubicBezTo>
                    <a:pt x="1706" y="647"/>
                    <a:pt x="1861" y="641"/>
                    <a:pt x="2017" y="641"/>
                  </a:cubicBezTo>
                  <a:cubicBezTo>
                    <a:pt x="2298" y="641"/>
                    <a:pt x="2438" y="538"/>
                    <a:pt x="2438" y="330"/>
                  </a:cubicBezTo>
                  <a:cubicBezTo>
                    <a:pt x="2438" y="110"/>
                    <a:pt x="2295" y="1"/>
                    <a:pt x="2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71"/>
          <p:cNvGrpSpPr/>
          <p:nvPr/>
        </p:nvGrpSpPr>
        <p:grpSpPr>
          <a:xfrm>
            <a:off x="3650694" y="4013704"/>
            <a:ext cx="1044621" cy="297815"/>
            <a:chOff x="3650694" y="4013704"/>
            <a:chExt cx="1044621" cy="297815"/>
          </a:xfrm>
        </p:grpSpPr>
        <p:sp>
          <p:nvSpPr>
            <p:cNvPr id="1317" name="Google Shape;1317;p71"/>
            <p:cNvSpPr/>
            <p:nvPr/>
          </p:nvSpPr>
          <p:spPr>
            <a:xfrm>
              <a:off x="3650694" y="4013704"/>
              <a:ext cx="1044621" cy="297815"/>
            </a:xfrm>
            <a:custGeom>
              <a:avLst/>
              <a:gdLst/>
              <a:ahLst/>
              <a:cxnLst/>
              <a:rect l="l" t="t" r="r" b="b"/>
              <a:pathLst>
                <a:path w="38212" h="10894" extrusionOk="0">
                  <a:moveTo>
                    <a:pt x="2807" y="0"/>
                  </a:moveTo>
                  <a:cubicBezTo>
                    <a:pt x="1252" y="0"/>
                    <a:pt x="1" y="1252"/>
                    <a:pt x="1" y="2807"/>
                  </a:cubicBezTo>
                  <a:lnTo>
                    <a:pt x="1" y="8087"/>
                  </a:lnTo>
                  <a:cubicBezTo>
                    <a:pt x="1" y="9642"/>
                    <a:pt x="1252" y="10893"/>
                    <a:pt x="2807" y="10893"/>
                  </a:cubicBezTo>
                  <a:lnTo>
                    <a:pt x="35405" y="10893"/>
                  </a:lnTo>
                  <a:cubicBezTo>
                    <a:pt x="36960" y="10893"/>
                    <a:pt x="38212" y="9642"/>
                    <a:pt x="38212" y="8087"/>
                  </a:cubicBezTo>
                  <a:lnTo>
                    <a:pt x="38212" y="2807"/>
                  </a:lnTo>
                  <a:cubicBezTo>
                    <a:pt x="38212" y="1252"/>
                    <a:pt x="36960" y="0"/>
                    <a:pt x="35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1"/>
            <p:cNvSpPr/>
            <p:nvPr/>
          </p:nvSpPr>
          <p:spPr>
            <a:xfrm>
              <a:off x="3828884" y="4122017"/>
              <a:ext cx="62111" cy="92264"/>
            </a:xfrm>
            <a:custGeom>
              <a:avLst/>
              <a:gdLst/>
              <a:ahLst/>
              <a:cxnLst/>
              <a:rect l="l" t="t" r="r" b="b"/>
              <a:pathLst>
                <a:path w="2272" h="3375" extrusionOk="0">
                  <a:moveTo>
                    <a:pt x="1331" y="0"/>
                  </a:moveTo>
                  <a:cubicBezTo>
                    <a:pt x="1325" y="0"/>
                    <a:pt x="1320" y="0"/>
                    <a:pt x="1315" y="0"/>
                  </a:cubicBezTo>
                  <a:cubicBezTo>
                    <a:pt x="1311" y="0"/>
                    <a:pt x="1306" y="0"/>
                    <a:pt x="1302" y="0"/>
                  </a:cubicBezTo>
                  <a:cubicBezTo>
                    <a:pt x="1070" y="0"/>
                    <a:pt x="844" y="67"/>
                    <a:pt x="649" y="192"/>
                  </a:cubicBezTo>
                  <a:cubicBezTo>
                    <a:pt x="415" y="342"/>
                    <a:pt x="298" y="542"/>
                    <a:pt x="298" y="792"/>
                  </a:cubicBezTo>
                  <a:cubicBezTo>
                    <a:pt x="298" y="1013"/>
                    <a:pt x="409" y="1251"/>
                    <a:pt x="633" y="1503"/>
                  </a:cubicBezTo>
                  <a:cubicBezTo>
                    <a:pt x="838" y="1701"/>
                    <a:pt x="1043" y="1901"/>
                    <a:pt x="1247" y="2101"/>
                  </a:cubicBezTo>
                  <a:cubicBezTo>
                    <a:pt x="1470" y="2321"/>
                    <a:pt x="1581" y="2502"/>
                    <a:pt x="1581" y="2645"/>
                  </a:cubicBezTo>
                  <a:cubicBezTo>
                    <a:pt x="1581" y="2707"/>
                    <a:pt x="1526" y="2738"/>
                    <a:pt x="1417" y="2738"/>
                  </a:cubicBezTo>
                  <a:cubicBezTo>
                    <a:pt x="1412" y="2738"/>
                    <a:pt x="1408" y="2738"/>
                    <a:pt x="1403" y="2738"/>
                  </a:cubicBezTo>
                  <a:cubicBezTo>
                    <a:pt x="1220" y="2738"/>
                    <a:pt x="1038" y="2713"/>
                    <a:pt x="864" y="2665"/>
                  </a:cubicBezTo>
                  <a:cubicBezTo>
                    <a:pt x="691" y="2615"/>
                    <a:pt x="553" y="2574"/>
                    <a:pt x="451" y="2543"/>
                  </a:cubicBezTo>
                  <a:lnTo>
                    <a:pt x="435" y="2534"/>
                  </a:lnTo>
                  <a:lnTo>
                    <a:pt x="435" y="2538"/>
                  </a:lnTo>
                  <a:cubicBezTo>
                    <a:pt x="393" y="2526"/>
                    <a:pt x="350" y="2518"/>
                    <a:pt x="307" y="2515"/>
                  </a:cubicBezTo>
                  <a:cubicBezTo>
                    <a:pt x="306" y="2515"/>
                    <a:pt x="304" y="2515"/>
                    <a:pt x="303" y="2515"/>
                  </a:cubicBezTo>
                  <a:cubicBezTo>
                    <a:pt x="222" y="2515"/>
                    <a:pt x="144" y="2548"/>
                    <a:pt x="89" y="2607"/>
                  </a:cubicBezTo>
                  <a:cubicBezTo>
                    <a:pt x="32" y="2666"/>
                    <a:pt x="0" y="2746"/>
                    <a:pt x="1" y="2829"/>
                  </a:cubicBezTo>
                  <a:cubicBezTo>
                    <a:pt x="1" y="2931"/>
                    <a:pt x="50" y="3020"/>
                    <a:pt x="147" y="3097"/>
                  </a:cubicBezTo>
                  <a:cubicBezTo>
                    <a:pt x="244" y="3176"/>
                    <a:pt x="440" y="3244"/>
                    <a:pt x="737" y="3301"/>
                  </a:cubicBezTo>
                  <a:cubicBezTo>
                    <a:pt x="989" y="3350"/>
                    <a:pt x="1197" y="3375"/>
                    <a:pt x="1361" y="3375"/>
                  </a:cubicBezTo>
                  <a:cubicBezTo>
                    <a:pt x="1586" y="3375"/>
                    <a:pt x="1777" y="3321"/>
                    <a:pt x="1935" y="3214"/>
                  </a:cubicBezTo>
                  <a:cubicBezTo>
                    <a:pt x="2125" y="3089"/>
                    <a:pt x="2221" y="2911"/>
                    <a:pt x="2221" y="2680"/>
                  </a:cubicBezTo>
                  <a:cubicBezTo>
                    <a:pt x="2221" y="2430"/>
                    <a:pt x="2110" y="2163"/>
                    <a:pt x="1888" y="1879"/>
                  </a:cubicBezTo>
                  <a:cubicBezTo>
                    <a:pt x="1786" y="1754"/>
                    <a:pt x="1577" y="1539"/>
                    <a:pt x="1259" y="1236"/>
                  </a:cubicBezTo>
                  <a:cubicBezTo>
                    <a:pt x="1038" y="1022"/>
                    <a:pt x="927" y="874"/>
                    <a:pt x="927" y="791"/>
                  </a:cubicBezTo>
                  <a:cubicBezTo>
                    <a:pt x="927" y="689"/>
                    <a:pt x="1056" y="638"/>
                    <a:pt x="1316" y="638"/>
                  </a:cubicBezTo>
                  <a:cubicBezTo>
                    <a:pt x="1437" y="638"/>
                    <a:pt x="1552" y="695"/>
                    <a:pt x="1662" y="809"/>
                  </a:cubicBezTo>
                  <a:cubicBezTo>
                    <a:pt x="1772" y="923"/>
                    <a:pt x="1870" y="980"/>
                    <a:pt x="1959" y="980"/>
                  </a:cubicBezTo>
                  <a:cubicBezTo>
                    <a:pt x="1960" y="980"/>
                    <a:pt x="1962" y="980"/>
                    <a:pt x="1963" y="980"/>
                  </a:cubicBezTo>
                  <a:cubicBezTo>
                    <a:pt x="2045" y="980"/>
                    <a:pt x="2123" y="948"/>
                    <a:pt x="2180" y="889"/>
                  </a:cubicBezTo>
                  <a:cubicBezTo>
                    <a:pt x="2240" y="832"/>
                    <a:pt x="2272" y="754"/>
                    <a:pt x="2272" y="671"/>
                  </a:cubicBezTo>
                  <a:cubicBezTo>
                    <a:pt x="2271" y="617"/>
                    <a:pt x="2258" y="563"/>
                    <a:pt x="2236" y="514"/>
                  </a:cubicBezTo>
                  <a:cubicBezTo>
                    <a:pt x="2161" y="342"/>
                    <a:pt x="2031" y="212"/>
                    <a:pt x="1846" y="121"/>
                  </a:cubicBezTo>
                  <a:cubicBezTo>
                    <a:pt x="1685" y="41"/>
                    <a:pt x="1509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1"/>
            <p:cNvSpPr/>
            <p:nvPr/>
          </p:nvSpPr>
          <p:spPr>
            <a:xfrm>
              <a:off x="3903544" y="4122017"/>
              <a:ext cx="60717" cy="92264"/>
            </a:xfrm>
            <a:custGeom>
              <a:avLst/>
              <a:gdLst/>
              <a:ahLst/>
              <a:cxnLst/>
              <a:rect l="l" t="t" r="r" b="b"/>
              <a:pathLst>
                <a:path w="2221" h="3375" extrusionOk="0">
                  <a:moveTo>
                    <a:pt x="1663" y="0"/>
                  </a:moveTo>
                  <a:cubicBezTo>
                    <a:pt x="1171" y="0"/>
                    <a:pt x="837" y="41"/>
                    <a:pt x="663" y="122"/>
                  </a:cubicBezTo>
                  <a:cubicBezTo>
                    <a:pt x="570" y="167"/>
                    <a:pt x="511" y="209"/>
                    <a:pt x="485" y="251"/>
                  </a:cubicBezTo>
                  <a:cubicBezTo>
                    <a:pt x="473" y="275"/>
                    <a:pt x="458" y="341"/>
                    <a:pt x="442" y="449"/>
                  </a:cubicBezTo>
                  <a:cubicBezTo>
                    <a:pt x="418" y="614"/>
                    <a:pt x="331" y="971"/>
                    <a:pt x="182" y="1519"/>
                  </a:cubicBezTo>
                  <a:cubicBezTo>
                    <a:pt x="62" y="1958"/>
                    <a:pt x="1" y="2319"/>
                    <a:pt x="1" y="2603"/>
                  </a:cubicBezTo>
                  <a:cubicBezTo>
                    <a:pt x="1" y="2825"/>
                    <a:pt x="52" y="3004"/>
                    <a:pt x="154" y="3141"/>
                  </a:cubicBezTo>
                  <a:cubicBezTo>
                    <a:pt x="268" y="3296"/>
                    <a:pt x="438" y="3375"/>
                    <a:pt x="667" y="3375"/>
                  </a:cubicBezTo>
                  <a:cubicBezTo>
                    <a:pt x="822" y="3375"/>
                    <a:pt x="1035" y="3319"/>
                    <a:pt x="1304" y="3209"/>
                  </a:cubicBezTo>
                  <a:cubicBezTo>
                    <a:pt x="1569" y="3106"/>
                    <a:pt x="1762" y="3002"/>
                    <a:pt x="1883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3" y="2547"/>
                    <a:pt x="1999" y="2467"/>
                    <a:pt x="1938" y="2410"/>
                  </a:cubicBezTo>
                  <a:cubicBezTo>
                    <a:pt x="1881" y="2350"/>
                    <a:pt x="1802" y="2317"/>
                    <a:pt x="1719" y="2317"/>
                  </a:cubicBezTo>
                  <a:cubicBezTo>
                    <a:pt x="1717" y="2317"/>
                    <a:pt x="1716" y="2317"/>
                    <a:pt x="1714" y="2317"/>
                  </a:cubicBezTo>
                  <a:cubicBezTo>
                    <a:pt x="1619" y="2317"/>
                    <a:pt x="1451" y="2388"/>
                    <a:pt x="1210" y="2529"/>
                  </a:cubicBezTo>
                  <a:cubicBezTo>
                    <a:pt x="969" y="2672"/>
                    <a:pt x="775" y="2743"/>
                    <a:pt x="631" y="2743"/>
                  </a:cubicBezTo>
                  <a:cubicBezTo>
                    <a:pt x="615" y="2743"/>
                    <a:pt x="610" y="2726"/>
                    <a:pt x="620" y="2692"/>
                  </a:cubicBezTo>
                  <a:cubicBezTo>
                    <a:pt x="631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21" y="1841"/>
                    <a:pt x="1214" y="1776"/>
                    <a:pt x="1309" y="1748"/>
                  </a:cubicBezTo>
                  <a:cubicBezTo>
                    <a:pt x="1492" y="1694"/>
                    <a:pt x="1605" y="1655"/>
                    <a:pt x="1651" y="1630"/>
                  </a:cubicBezTo>
                  <a:cubicBezTo>
                    <a:pt x="1772" y="1564"/>
                    <a:pt x="1833" y="1468"/>
                    <a:pt x="1833" y="1343"/>
                  </a:cubicBezTo>
                  <a:cubicBezTo>
                    <a:pt x="1835" y="1258"/>
                    <a:pt x="1800" y="1177"/>
                    <a:pt x="1738" y="1121"/>
                  </a:cubicBezTo>
                  <a:cubicBezTo>
                    <a:pt x="1678" y="1067"/>
                    <a:pt x="1601" y="1036"/>
                    <a:pt x="1519" y="1036"/>
                  </a:cubicBezTo>
                  <a:cubicBezTo>
                    <a:pt x="1518" y="1036"/>
                    <a:pt x="1516" y="1036"/>
                    <a:pt x="1514" y="1036"/>
                  </a:cubicBezTo>
                  <a:cubicBezTo>
                    <a:pt x="1380" y="1037"/>
                    <a:pt x="1184" y="1085"/>
                    <a:pt x="923" y="1185"/>
                  </a:cubicBezTo>
                  <a:cubicBezTo>
                    <a:pt x="976" y="978"/>
                    <a:pt x="1015" y="812"/>
                    <a:pt x="1036" y="685"/>
                  </a:cubicBezTo>
                  <a:cubicBezTo>
                    <a:pt x="1216" y="652"/>
                    <a:pt x="1399" y="634"/>
                    <a:pt x="1583" y="633"/>
                  </a:cubicBezTo>
                  <a:cubicBezTo>
                    <a:pt x="1618" y="633"/>
                    <a:pt x="1671" y="637"/>
                    <a:pt x="1744" y="642"/>
                  </a:cubicBezTo>
                  <a:cubicBezTo>
                    <a:pt x="1816" y="647"/>
                    <a:pt x="1871" y="650"/>
                    <a:pt x="1906" y="650"/>
                  </a:cubicBezTo>
                  <a:cubicBezTo>
                    <a:pt x="1989" y="650"/>
                    <a:pt x="2069" y="617"/>
                    <a:pt x="2126" y="556"/>
                  </a:cubicBezTo>
                  <a:cubicBezTo>
                    <a:pt x="2187" y="498"/>
                    <a:pt x="2220" y="415"/>
                    <a:pt x="2219" y="332"/>
                  </a:cubicBezTo>
                  <a:cubicBezTo>
                    <a:pt x="2219" y="111"/>
                    <a:pt x="2041" y="0"/>
                    <a:pt x="1685" y="0"/>
                  </a:cubicBezTo>
                  <a:cubicBezTo>
                    <a:pt x="1677" y="0"/>
                    <a:pt x="1670" y="0"/>
                    <a:pt x="1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1"/>
            <p:cNvSpPr/>
            <p:nvPr/>
          </p:nvSpPr>
          <p:spPr>
            <a:xfrm>
              <a:off x="3975825" y="4122017"/>
              <a:ext cx="63368" cy="92264"/>
            </a:xfrm>
            <a:custGeom>
              <a:avLst/>
              <a:gdLst/>
              <a:ahLst/>
              <a:cxnLst/>
              <a:rect l="l" t="t" r="r" b="b"/>
              <a:pathLst>
                <a:path w="2318" h="3375" extrusionOk="0">
                  <a:moveTo>
                    <a:pt x="836" y="638"/>
                  </a:moveTo>
                  <a:cubicBezTo>
                    <a:pt x="1402" y="638"/>
                    <a:pt x="1685" y="731"/>
                    <a:pt x="1685" y="916"/>
                  </a:cubicBezTo>
                  <a:cubicBezTo>
                    <a:pt x="1684" y="1200"/>
                    <a:pt x="1380" y="1438"/>
                    <a:pt x="771" y="1630"/>
                  </a:cubicBezTo>
                  <a:cubicBezTo>
                    <a:pt x="771" y="1249"/>
                    <a:pt x="772" y="919"/>
                    <a:pt x="776" y="638"/>
                  </a:cubicBezTo>
                  <a:close/>
                  <a:moveTo>
                    <a:pt x="945" y="0"/>
                  </a:moveTo>
                  <a:cubicBezTo>
                    <a:pt x="676" y="0"/>
                    <a:pt x="487" y="12"/>
                    <a:pt x="378" y="35"/>
                  </a:cubicBezTo>
                  <a:cubicBezTo>
                    <a:pt x="128" y="86"/>
                    <a:pt x="3" y="196"/>
                    <a:pt x="3" y="365"/>
                  </a:cubicBezTo>
                  <a:cubicBezTo>
                    <a:pt x="0" y="473"/>
                    <a:pt x="50" y="575"/>
                    <a:pt x="137" y="638"/>
                  </a:cubicBezTo>
                  <a:cubicBezTo>
                    <a:pt x="137" y="870"/>
                    <a:pt x="116" y="1274"/>
                    <a:pt x="71" y="1848"/>
                  </a:cubicBezTo>
                  <a:cubicBezTo>
                    <a:pt x="36" y="2362"/>
                    <a:pt x="19" y="2764"/>
                    <a:pt x="20" y="3056"/>
                  </a:cubicBezTo>
                  <a:cubicBezTo>
                    <a:pt x="19" y="3141"/>
                    <a:pt x="52" y="3222"/>
                    <a:pt x="113" y="3280"/>
                  </a:cubicBezTo>
                  <a:cubicBezTo>
                    <a:pt x="168" y="3340"/>
                    <a:pt x="247" y="3375"/>
                    <a:pt x="329" y="3375"/>
                  </a:cubicBezTo>
                  <a:cubicBezTo>
                    <a:pt x="330" y="3375"/>
                    <a:pt x="332" y="3375"/>
                    <a:pt x="333" y="3375"/>
                  </a:cubicBezTo>
                  <a:cubicBezTo>
                    <a:pt x="531" y="3375"/>
                    <a:pt x="639" y="3234"/>
                    <a:pt x="658" y="2953"/>
                  </a:cubicBezTo>
                  <a:cubicBezTo>
                    <a:pt x="687" y="2533"/>
                    <a:pt x="704" y="2314"/>
                    <a:pt x="707" y="2298"/>
                  </a:cubicBezTo>
                  <a:cubicBezTo>
                    <a:pt x="1097" y="2209"/>
                    <a:pt x="1443" y="2060"/>
                    <a:pt x="1741" y="1851"/>
                  </a:cubicBezTo>
                  <a:cubicBezTo>
                    <a:pt x="2125" y="1584"/>
                    <a:pt x="2318" y="1275"/>
                    <a:pt x="2318" y="928"/>
                  </a:cubicBezTo>
                  <a:cubicBezTo>
                    <a:pt x="2318" y="597"/>
                    <a:pt x="2153" y="350"/>
                    <a:pt x="1823" y="184"/>
                  </a:cubicBezTo>
                  <a:cubicBezTo>
                    <a:pt x="1577" y="61"/>
                    <a:pt x="1284" y="0"/>
                    <a:pt x="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1"/>
            <p:cNvSpPr/>
            <p:nvPr/>
          </p:nvSpPr>
          <p:spPr>
            <a:xfrm>
              <a:off x="4049173" y="4120869"/>
              <a:ext cx="66649" cy="93412"/>
            </a:xfrm>
            <a:custGeom>
              <a:avLst/>
              <a:gdLst/>
              <a:ahLst/>
              <a:cxnLst/>
              <a:rect l="l" t="t" r="r" b="b"/>
              <a:pathLst>
                <a:path w="2438" h="3417" extrusionOk="0">
                  <a:moveTo>
                    <a:pt x="2006" y="0"/>
                  </a:moveTo>
                  <a:cubicBezTo>
                    <a:pt x="1866" y="0"/>
                    <a:pt x="1673" y="13"/>
                    <a:pt x="1432" y="37"/>
                  </a:cubicBezTo>
                  <a:cubicBezTo>
                    <a:pt x="1154" y="64"/>
                    <a:pt x="961" y="87"/>
                    <a:pt x="853" y="106"/>
                  </a:cubicBezTo>
                  <a:cubicBezTo>
                    <a:pt x="530" y="106"/>
                    <a:pt x="354" y="108"/>
                    <a:pt x="327" y="113"/>
                  </a:cubicBezTo>
                  <a:cubicBezTo>
                    <a:pt x="112" y="158"/>
                    <a:pt x="5" y="270"/>
                    <a:pt x="5" y="446"/>
                  </a:cubicBezTo>
                  <a:cubicBezTo>
                    <a:pt x="0" y="615"/>
                    <a:pt x="135" y="753"/>
                    <a:pt x="302" y="753"/>
                  </a:cubicBezTo>
                  <a:cubicBezTo>
                    <a:pt x="305" y="753"/>
                    <a:pt x="308" y="753"/>
                    <a:pt x="311" y="753"/>
                  </a:cubicBezTo>
                  <a:cubicBezTo>
                    <a:pt x="443" y="753"/>
                    <a:pt x="645" y="740"/>
                    <a:pt x="919" y="713"/>
                  </a:cubicBezTo>
                  <a:lnTo>
                    <a:pt x="919" y="1124"/>
                  </a:lnTo>
                  <a:cubicBezTo>
                    <a:pt x="919" y="1506"/>
                    <a:pt x="900" y="1954"/>
                    <a:pt x="864" y="2467"/>
                  </a:cubicBezTo>
                  <a:lnTo>
                    <a:pt x="864" y="3108"/>
                  </a:lnTo>
                  <a:cubicBezTo>
                    <a:pt x="863" y="3192"/>
                    <a:pt x="895" y="3271"/>
                    <a:pt x="955" y="3328"/>
                  </a:cubicBezTo>
                  <a:cubicBezTo>
                    <a:pt x="1013" y="3385"/>
                    <a:pt x="1091" y="3417"/>
                    <a:pt x="1171" y="3417"/>
                  </a:cubicBezTo>
                  <a:cubicBezTo>
                    <a:pt x="1174" y="3417"/>
                    <a:pt x="1177" y="3417"/>
                    <a:pt x="1180" y="3417"/>
                  </a:cubicBezTo>
                  <a:cubicBezTo>
                    <a:pt x="1405" y="3417"/>
                    <a:pt x="1516" y="3236"/>
                    <a:pt x="1516" y="2877"/>
                  </a:cubicBezTo>
                  <a:cubicBezTo>
                    <a:pt x="1516" y="2621"/>
                    <a:pt x="1528" y="2251"/>
                    <a:pt x="1550" y="1766"/>
                  </a:cubicBezTo>
                  <a:lnTo>
                    <a:pt x="1550" y="656"/>
                  </a:lnTo>
                  <a:cubicBezTo>
                    <a:pt x="1705" y="645"/>
                    <a:pt x="1861" y="640"/>
                    <a:pt x="2016" y="640"/>
                  </a:cubicBezTo>
                  <a:cubicBezTo>
                    <a:pt x="2297" y="640"/>
                    <a:pt x="2437" y="537"/>
                    <a:pt x="2437" y="329"/>
                  </a:cubicBezTo>
                  <a:cubicBezTo>
                    <a:pt x="2437" y="110"/>
                    <a:pt x="2293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1"/>
            <p:cNvSpPr/>
            <p:nvPr/>
          </p:nvSpPr>
          <p:spPr>
            <a:xfrm>
              <a:off x="4125146" y="4122017"/>
              <a:ext cx="60662" cy="92264"/>
            </a:xfrm>
            <a:custGeom>
              <a:avLst/>
              <a:gdLst/>
              <a:ahLst/>
              <a:cxnLst/>
              <a:rect l="l" t="t" r="r" b="b"/>
              <a:pathLst>
                <a:path w="2219" h="3375" extrusionOk="0">
                  <a:moveTo>
                    <a:pt x="1683" y="0"/>
                  </a:moveTo>
                  <a:cubicBezTo>
                    <a:pt x="1180" y="0"/>
                    <a:pt x="839" y="40"/>
                    <a:pt x="661" y="122"/>
                  </a:cubicBezTo>
                  <a:cubicBezTo>
                    <a:pt x="568" y="167"/>
                    <a:pt x="510" y="210"/>
                    <a:pt x="485" y="251"/>
                  </a:cubicBezTo>
                  <a:cubicBezTo>
                    <a:pt x="472" y="275"/>
                    <a:pt x="457" y="341"/>
                    <a:pt x="440" y="450"/>
                  </a:cubicBezTo>
                  <a:cubicBezTo>
                    <a:pt x="416" y="614"/>
                    <a:pt x="329" y="971"/>
                    <a:pt x="180" y="1519"/>
                  </a:cubicBezTo>
                  <a:cubicBezTo>
                    <a:pt x="60" y="1959"/>
                    <a:pt x="0" y="2319"/>
                    <a:pt x="0" y="2603"/>
                  </a:cubicBezTo>
                  <a:cubicBezTo>
                    <a:pt x="0" y="2825"/>
                    <a:pt x="51" y="3005"/>
                    <a:pt x="153" y="3142"/>
                  </a:cubicBezTo>
                  <a:cubicBezTo>
                    <a:pt x="267" y="3298"/>
                    <a:pt x="438" y="3375"/>
                    <a:pt x="666" y="3375"/>
                  </a:cubicBezTo>
                  <a:cubicBezTo>
                    <a:pt x="822" y="3375"/>
                    <a:pt x="1034" y="3320"/>
                    <a:pt x="1304" y="3209"/>
                  </a:cubicBezTo>
                  <a:cubicBezTo>
                    <a:pt x="1567" y="3106"/>
                    <a:pt x="1761" y="3002"/>
                    <a:pt x="1883" y="2896"/>
                  </a:cubicBezTo>
                  <a:cubicBezTo>
                    <a:pt x="1982" y="2813"/>
                    <a:pt x="2032" y="2725"/>
                    <a:pt x="2032" y="2630"/>
                  </a:cubicBezTo>
                  <a:cubicBezTo>
                    <a:pt x="2032" y="2547"/>
                    <a:pt x="1999" y="2467"/>
                    <a:pt x="1938" y="2410"/>
                  </a:cubicBezTo>
                  <a:cubicBezTo>
                    <a:pt x="1880" y="2352"/>
                    <a:pt x="1801" y="2317"/>
                    <a:pt x="1718" y="2317"/>
                  </a:cubicBezTo>
                  <a:cubicBezTo>
                    <a:pt x="1717" y="2317"/>
                    <a:pt x="1715" y="2317"/>
                    <a:pt x="1714" y="2317"/>
                  </a:cubicBezTo>
                  <a:cubicBezTo>
                    <a:pt x="1618" y="2317"/>
                    <a:pt x="1449" y="2388"/>
                    <a:pt x="1209" y="2531"/>
                  </a:cubicBezTo>
                  <a:cubicBezTo>
                    <a:pt x="968" y="2672"/>
                    <a:pt x="774" y="2743"/>
                    <a:pt x="630" y="2743"/>
                  </a:cubicBezTo>
                  <a:cubicBezTo>
                    <a:pt x="613" y="2743"/>
                    <a:pt x="609" y="2726"/>
                    <a:pt x="619" y="2692"/>
                  </a:cubicBezTo>
                  <a:cubicBezTo>
                    <a:pt x="631" y="2644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19" y="1841"/>
                    <a:pt x="1213" y="1778"/>
                    <a:pt x="1309" y="1748"/>
                  </a:cubicBezTo>
                  <a:cubicBezTo>
                    <a:pt x="1492" y="1694"/>
                    <a:pt x="1605" y="1655"/>
                    <a:pt x="1651" y="1630"/>
                  </a:cubicBezTo>
                  <a:cubicBezTo>
                    <a:pt x="1771" y="1564"/>
                    <a:pt x="1832" y="1468"/>
                    <a:pt x="1832" y="1343"/>
                  </a:cubicBezTo>
                  <a:cubicBezTo>
                    <a:pt x="1835" y="1258"/>
                    <a:pt x="1800" y="1179"/>
                    <a:pt x="1738" y="1121"/>
                  </a:cubicBezTo>
                  <a:cubicBezTo>
                    <a:pt x="1679" y="1067"/>
                    <a:pt x="1600" y="1036"/>
                    <a:pt x="1519" y="1036"/>
                  </a:cubicBezTo>
                  <a:cubicBezTo>
                    <a:pt x="1517" y="1036"/>
                    <a:pt x="1515" y="1036"/>
                    <a:pt x="1514" y="1036"/>
                  </a:cubicBezTo>
                  <a:cubicBezTo>
                    <a:pt x="1381" y="1037"/>
                    <a:pt x="1183" y="1085"/>
                    <a:pt x="924" y="1185"/>
                  </a:cubicBezTo>
                  <a:cubicBezTo>
                    <a:pt x="977" y="978"/>
                    <a:pt x="1014" y="812"/>
                    <a:pt x="1037" y="685"/>
                  </a:cubicBezTo>
                  <a:cubicBezTo>
                    <a:pt x="1217" y="652"/>
                    <a:pt x="1400" y="634"/>
                    <a:pt x="1582" y="633"/>
                  </a:cubicBezTo>
                  <a:cubicBezTo>
                    <a:pt x="1617" y="633"/>
                    <a:pt x="1672" y="637"/>
                    <a:pt x="1744" y="642"/>
                  </a:cubicBezTo>
                  <a:cubicBezTo>
                    <a:pt x="1817" y="647"/>
                    <a:pt x="1871" y="650"/>
                    <a:pt x="1905" y="650"/>
                  </a:cubicBezTo>
                  <a:cubicBezTo>
                    <a:pt x="1989" y="650"/>
                    <a:pt x="2068" y="616"/>
                    <a:pt x="2124" y="556"/>
                  </a:cubicBezTo>
                  <a:cubicBezTo>
                    <a:pt x="2185" y="498"/>
                    <a:pt x="2219" y="417"/>
                    <a:pt x="2217" y="332"/>
                  </a:cubicBezTo>
                  <a:cubicBezTo>
                    <a:pt x="2217" y="111"/>
                    <a:pt x="2040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1"/>
            <p:cNvSpPr/>
            <p:nvPr/>
          </p:nvSpPr>
          <p:spPr>
            <a:xfrm>
              <a:off x="4196662" y="4121990"/>
              <a:ext cx="86386" cy="92291"/>
            </a:xfrm>
            <a:custGeom>
              <a:avLst/>
              <a:gdLst/>
              <a:ahLst/>
              <a:cxnLst/>
              <a:rect l="l" t="t" r="r" b="b"/>
              <a:pathLst>
                <a:path w="3160" h="3376" extrusionOk="0">
                  <a:moveTo>
                    <a:pt x="2328" y="0"/>
                  </a:moveTo>
                  <a:cubicBezTo>
                    <a:pt x="2227" y="0"/>
                    <a:pt x="2132" y="53"/>
                    <a:pt x="2078" y="139"/>
                  </a:cubicBezTo>
                  <a:cubicBezTo>
                    <a:pt x="2045" y="192"/>
                    <a:pt x="2011" y="285"/>
                    <a:pt x="1975" y="421"/>
                  </a:cubicBezTo>
                  <a:cubicBezTo>
                    <a:pt x="1892" y="692"/>
                    <a:pt x="1827" y="894"/>
                    <a:pt x="1784" y="1028"/>
                  </a:cubicBezTo>
                  <a:cubicBezTo>
                    <a:pt x="1728" y="1223"/>
                    <a:pt x="1663" y="1479"/>
                    <a:pt x="1591" y="1793"/>
                  </a:cubicBezTo>
                  <a:cubicBezTo>
                    <a:pt x="1473" y="1300"/>
                    <a:pt x="1385" y="870"/>
                    <a:pt x="1326" y="502"/>
                  </a:cubicBezTo>
                  <a:cubicBezTo>
                    <a:pt x="1300" y="347"/>
                    <a:pt x="1272" y="236"/>
                    <a:pt x="1242" y="173"/>
                  </a:cubicBezTo>
                  <a:cubicBezTo>
                    <a:pt x="1182" y="57"/>
                    <a:pt x="1093" y="0"/>
                    <a:pt x="973" y="0"/>
                  </a:cubicBezTo>
                  <a:cubicBezTo>
                    <a:pt x="801" y="0"/>
                    <a:pt x="680" y="114"/>
                    <a:pt x="610" y="342"/>
                  </a:cubicBezTo>
                  <a:cubicBezTo>
                    <a:pt x="516" y="680"/>
                    <a:pt x="450" y="932"/>
                    <a:pt x="410" y="1101"/>
                  </a:cubicBezTo>
                  <a:cubicBezTo>
                    <a:pt x="351" y="1329"/>
                    <a:pt x="274" y="1654"/>
                    <a:pt x="179" y="2078"/>
                  </a:cubicBezTo>
                  <a:cubicBezTo>
                    <a:pt x="60" y="2632"/>
                    <a:pt x="0" y="2958"/>
                    <a:pt x="0" y="3055"/>
                  </a:cubicBezTo>
                  <a:cubicBezTo>
                    <a:pt x="0" y="3138"/>
                    <a:pt x="31" y="3218"/>
                    <a:pt x="86" y="3279"/>
                  </a:cubicBezTo>
                  <a:cubicBezTo>
                    <a:pt x="139" y="3340"/>
                    <a:pt x="215" y="3376"/>
                    <a:pt x="295" y="3376"/>
                  </a:cubicBezTo>
                  <a:cubicBezTo>
                    <a:pt x="298" y="3376"/>
                    <a:pt x="301" y="3376"/>
                    <a:pt x="303" y="3376"/>
                  </a:cubicBezTo>
                  <a:cubicBezTo>
                    <a:pt x="433" y="3376"/>
                    <a:pt x="527" y="3318"/>
                    <a:pt x="589" y="3204"/>
                  </a:cubicBezTo>
                  <a:cubicBezTo>
                    <a:pt x="622" y="3139"/>
                    <a:pt x="651" y="3026"/>
                    <a:pt x="679" y="2865"/>
                  </a:cubicBezTo>
                  <a:cubicBezTo>
                    <a:pt x="727" y="2552"/>
                    <a:pt x="809" y="2153"/>
                    <a:pt x="924" y="1668"/>
                  </a:cubicBezTo>
                  <a:cubicBezTo>
                    <a:pt x="1026" y="2127"/>
                    <a:pt x="1137" y="2563"/>
                    <a:pt x="1258" y="2978"/>
                  </a:cubicBezTo>
                  <a:cubicBezTo>
                    <a:pt x="1295" y="3103"/>
                    <a:pt x="1333" y="3193"/>
                    <a:pt x="1371" y="3249"/>
                  </a:cubicBezTo>
                  <a:cubicBezTo>
                    <a:pt x="1429" y="3328"/>
                    <a:pt x="1521" y="3376"/>
                    <a:pt x="1619" y="3376"/>
                  </a:cubicBezTo>
                  <a:cubicBezTo>
                    <a:pt x="1622" y="3376"/>
                    <a:pt x="1626" y="3376"/>
                    <a:pt x="1630" y="3376"/>
                  </a:cubicBezTo>
                  <a:cubicBezTo>
                    <a:pt x="1751" y="3376"/>
                    <a:pt x="1841" y="3318"/>
                    <a:pt x="1900" y="3204"/>
                  </a:cubicBezTo>
                  <a:cubicBezTo>
                    <a:pt x="1933" y="3141"/>
                    <a:pt x="1963" y="3033"/>
                    <a:pt x="1992" y="2878"/>
                  </a:cubicBezTo>
                  <a:cubicBezTo>
                    <a:pt x="2046" y="2584"/>
                    <a:pt x="2132" y="2207"/>
                    <a:pt x="2250" y="1749"/>
                  </a:cubicBezTo>
                  <a:cubicBezTo>
                    <a:pt x="2386" y="2337"/>
                    <a:pt x="2465" y="2709"/>
                    <a:pt x="2487" y="2865"/>
                  </a:cubicBezTo>
                  <a:cubicBezTo>
                    <a:pt x="2511" y="3031"/>
                    <a:pt x="2538" y="3144"/>
                    <a:pt x="2568" y="3204"/>
                  </a:cubicBezTo>
                  <a:cubicBezTo>
                    <a:pt x="2624" y="3318"/>
                    <a:pt x="2719" y="3376"/>
                    <a:pt x="2852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2" y="3376"/>
                    <a:pt x="3020" y="3340"/>
                    <a:pt x="3074" y="3279"/>
                  </a:cubicBezTo>
                  <a:cubicBezTo>
                    <a:pt x="3130" y="3218"/>
                    <a:pt x="3159" y="3138"/>
                    <a:pt x="3159" y="3055"/>
                  </a:cubicBezTo>
                  <a:cubicBezTo>
                    <a:pt x="3159" y="2931"/>
                    <a:pt x="3102" y="2621"/>
                    <a:pt x="2989" y="2124"/>
                  </a:cubicBezTo>
                  <a:cubicBezTo>
                    <a:pt x="2917" y="1813"/>
                    <a:pt x="2846" y="1501"/>
                    <a:pt x="2778" y="1190"/>
                  </a:cubicBezTo>
                  <a:cubicBezTo>
                    <a:pt x="2721" y="926"/>
                    <a:pt x="2690" y="726"/>
                    <a:pt x="2681" y="589"/>
                  </a:cubicBezTo>
                  <a:cubicBezTo>
                    <a:pt x="2667" y="403"/>
                    <a:pt x="2649" y="275"/>
                    <a:pt x="2625" y="208"/>
                  </a:cubicBezTo>
                  <a:cubicBezTo>
                    <a:pt x="2574" y="70"/>
                    <a:pt x="2477" y="0"/>
                    <a:pt x="2335" y="0"/>
                  </a:cubicBezTo>
                  <a:cubicBezTo>
                    <a:pt x="2333" y="0"/>
                    <a:pt x="2331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1"/>
            <p:cNvSpPr/>
            <p:nvPr/>
          </p:nvSpPr>
          <p:spPr>
            <a:xfrm>
              <a:off x="4296172" y="4122017"/>
              <a:ext cx="58694" cy="92264"/>
            </a:xfrm>
            <a:custGeom>
              <a:avLst/>
              <a:gdLst/>
              <a:ahLst/>
              <a:cxnLst/>
              <a:rect l="l" t="t" r="r" b="b"/>
              <a:pathLst>
                <a:path w="2147" h="3375" extrusionOk="0">
                  <a:moveTo>
                    <a:pt x="899" y="650"/>
                  </a:moveTo>
                  <a:cubicBezTo>
                    <a:pt x="1308" y="711"/>
                    <a:pt x="1513" y="827"/>
                    <a:pt x="1513" y="996"/>
                  </a:cubicBezTo>
                  <a:cubicBezTo>
                    <a:pt x="1513" y="1186"/>
                    <a:pt x="1282" y="1340"/>
                    <a:pt x="821" y="1458"/>
                  </a:cubicBezTo>
                  <a:cubicBezTo>
                    <a:pt x="854" y="1185"/>
                    <a:pt x="879" y="915"/>
                    <a:pt x="899" y="650"/>
                  </a:cubicBezTo>
                  <a:close/>
                  <a:moveTo>
                    <a:pt x="708" y="2140"/>
                  </a:moveTo>
                  <a:cubicBezTo>
                    <a:pt x="1059" y="2219"/>
                    <a:pt x="1267" y="2341"/>
                    <a:pt x="1328" y="2503"/>
                  </a:cubicBezTo>
                  <a:cubicBezTo>
                    <a:pt x="1307" y="2588"/>
                    <a:pt x="1218" y="2653"/>
                    <a:pt x="1063" y="2697"/>
                  </a:cubicBezTo>
                  <a:cubicBezTo>
                    <a:pt x="949" y="2728"/>
                    <a:pt x="831" y="2743"/>
                    <a:pt x="712" y="2743"/>
                  </a:cubicBezTo>
                  <a:cubicBezTo>
                    <a:pt x="685" y="2743"/>
                    <a:pt x="659" y="2741"/>
                    <a:pt x="633" y="2737"/>
                  </a:cubicBezTo>
                  <a:lnTo>
                    <a:pt x="633" y="2708"/>
                  </a:lnTo>
                  <a:cubicBezTo>
                    <a:pt x="632" y="2577"/>
                    <a:pt x="658" y="2387"/>
                    <a:pt x="708" y="2140"/>
                  </a:cubicBezTo>
                  <a:close/>
                  <a:moveTo>
                    <a:pt x="545" y="0"/>
                  </a:moveTo>
                  <a:cubicBezTo>
                    <a:pt x="263" y="0"/>
                    <a:pt x="121" y="105"/>
                    <a:pt x="121" y="315"/>
                  </a:cubicBezTo>
                  <a:cubicBezTo>
                    <a:pt x="121" y="425"/>
                    <a:pt x="168" y="514"/>
                    <a:pt x="263" y="582"/>
                  </a:cubicBezTo>
                  <a:cubicBezTo>
                    <a:pt x="217" y="1134"/>
                    <a:pt x="187" y="1456"/>
                    <a:pt x="173" y="1548"/>
                  </a:cubicBezTo>
                  <a:cubicBezTo>
                    <a:pt x="173" y="1551"/>
                    <a:pt x="137" y="1742"/>
                    <a:pt x="64" y="2117"/>
                  </a:cubicBezTo>
                  <a:cubicBezTo>
                    <a:pt x="21" y="2348"/>
                    <a:pt x="0" y="2541"/>
                    <a:pt x="0" y="2696"/>
                  </a:cubicBezTo>
                  <a:cubicBezTo>
                    <a:pt x="0" y="3148"/>
                    <a:pt x="246" y="3375"/>
                    <a:pt x="740" y="3375"/>
                  </a:cubicBezTo>
                  <a:cubicBezTo>
                    <a:pt x="920" y="3373"/>
                    <a:pt x="1098" y="3345"/>
                    <a:pt x="1268" y="3290"/>
                  </a:cubicBezTo>
                  <a:cubicBezTo>
                    <a:pt x="1474" y="3229"/>
                    <a:pt x="1632" y="3145"/>
                    <a:pt x="1742" y="3038"/>
                  </a:cubicBezTo>
                  <a:cubicBezTo>
                    <a:pt x="1889" y="2895"/>
                    <a:pt x="1963" y="2717"/>
                    <a:pt x="1963" y="2503"/>
                  </a:cubicBezTo>
                  <a:cubicBezTo>
                    <a:pt x="1963" y="2254"/>
                    <a:pt x="1845" y="2030"/>
                    <a:pt x="1610" y="1832"/>
                  </a:cubicBezTo>
                  <a:cubicBezTo>
                    <a:pt x="1968" y="1628"/>
                    <a:pt x="2147" y="1343"/>
                    <a:pt x="2147" y="975"/>
                  </a:cubicBezTo>
                  <a:cubicBezTo>
                    <a:pt x="2147" y="325"/>
                    <a:pt x="1612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1"/>
            <p:cNvSpPr/>
            <p:nvPr/>
          </p:nvSpPr>
          <p:spPr>
            <a:xfrm>
              <a:off x="4365775" y="4122017"/>
              <a:ext cx="60717" cy="92264"/>
            </a:xfrm>
            <a:custGeom>
              <a:avLst/>
              <a:gdLst/>
              <a:ahLst/>
              <a:cxnLst/>
              <a:rect l="l" t="t" r="r" b="b"/>
              <a:pathLst>
                <a:path w="2221" h="3375" extrusionOk="0">
                  <a:moveTo>
                    <a:pt x="1685" y="0"/>
                  </a:moveTo>
                  <a:cubicBezTo>
                    <a:pt x="1180" y="0"/>
                    <a:pt x="840" y="40"/>
                    <a:pt x="662" y="122"/>
                  </a:cubicBezTo>
                  <a:cubicBezTo>
                    <a:pt x="570" y="167"/>
                    <a:pt x="510" y="210"/>
                    <a:pt x="486" y="251"/>
                  </a:cubicBezTo>
                  <a:cubicBezTo>
                    <a:pt x="473" y="275"/>
                    <a:pt x="458" y="341"/>
                    <a:pt x="441" y="450"/>
                  </a:cubicBezTo>
                  <a:cubicBezTo>
                    <a:pt x="417" y="614"/>
                    <a:pt x="331" y="971"/>
                    <a:pt x="182" y="1519"/>
                  </a:cubicBezTo>
                  <a:cubicBezTo>
                    <a:pt x="62" y="1959"/>
                    <a:pt x="1" y="2319"/>
                    <a:pt x="1" y="2603"/>
                  </a:cubicBezTo>
                  <a:cubicBezTo>
                    <a:pt x="1" y="2825"/>
                    <a:pt x="52" y="3005"/>
                    <a:pt x="154" y="3142"/>
                  </a:cubicBezTo>
                  <a:cubicBezTo>
                    <a:pt x="268" y="3298"/>
                    <a:pt x="440" y="3375"/>
                    <a:pt x="667" y="3375"/>
                  </a:cubicBezTo>
                  <a:cubicBezTo>
                    <a:pt x="822" y="3375"/>
                    <a:pt x="1035" y="3320"/>
                    <a:pt x="1306" y="3209"/>
                  </a:cubicBezTo>
                  <a:cubicBezTo>
                    <a:pt x="1569" y="3106"/>
                    <a:pt x="1762" y="3002"/>
                    <a:pt x="1885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4" y="2547"/>
                    <a:pt x="1999" y="2467"/>
                    <a:pt x="1938" y="2410"/>
                  </a:cubicBezTo>
                  <a:cubicBezTo>
                    <a:pt x="1881" y="2352"/>
                    <a:pt x="1802" y="2317"/>
                    <a:pt x="1719" y="2317"/>
                  </a:cubicBezTo>
                  <a:cubicBezTo>
                    <a:pt x="1718" y="2317"/>
                    <a:pt x="1716" y="2317"/>
                    <a:pt x="1715" y="2317"/>
                  </a:cubicBezTo>
                  <a:cubicBezTo>
                    <a:pt x="1619" y="2317"/>
                    <a:pt x="1451" y="2388"/>
                    <a:pt x="1210" y="2531"/>
                  </a:cubicBezTo>
                  <a:cubicBezTo>
                    <a:pt x="969" y="2672"/>
                    <a:pt x="776" y="2743"/>
                    <a:pt x="632" y="2743"/>
                  </a:cubicBezTo>
                  <a:cubicBezTo>
                    <a:pt x="615" y="2743"/>
                    <a:pt x="611" y="2726"/>
                    <a:pt x="620" y="2692"/>
                  </a:cubicBezTo>
                  <a:cubicBezTo>
                    <a:pt x="632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21" y="1841"/>
                    <a:pt x="1214" y="1778"/>
                    <a:pt x="1311" y="1748"/>
                  </a:cubicBezTo>
                  <a:cubicBezTo>
                    <a:pt x="1492" y="1694"/>
                    <a:pt x="1607" y="1655"/>
                    <a:pt x="1653" y="1630"/>
                  </a:cubicBezTo>
                  <a:cubicBezTo>
                    <a:pt x="1773" y="1564"/>
                    <a:pt x="1833" y="1468"/>
                    <a:pt x="1833" y="1343"/>
                  </a:cubicBezTo>
                  <a:cubicBezTo>
                    <a:pt x="1835" y="1258"/>
                    <a:pt x="1802" y="1179"/>
                    <a:pt x="1740" y="1121"/>
                  </a:cubicBezTo>
                  <a:cubicBezTo>
                    <a:pt x="1680" y="1067"/>
                    <a:pt x="1601" y="1036"/>
                    <a:pt x="1521" y="1036"/>
                  </a:cubicBezTo>
                  <a:cubicBezTo>
                    <a:pt x="1519" y="1036"/>
                    <a:pt x="1517" y="1036"/>
                    <a:pt x="1516" y="1036"/>
                  </a:cubicBezTo>
                  <a:cubicBezTo>
                    <a:pt x="1382" y="1037"/>
                    <a:pt x="1185" y="1085"/>
                    <a:pt x="924" y="1185"/>
                  </a:cubicBezTo>
                  <a:cubicBezTo>
                    <a:pt x="978" y="978"/>
                    <a:pt x="1015" y="812"/>
                    <a:pt x="1037" y="685"/>
                  </a:cubicBezTo>
                  <a:cubicBezTo>
                    <a:pt x="1218" y="652"/>
                    <a:pt x="1400" y="634"/>
                    <a:pt x="1584" y="633"/>
                  </a:cubicBezTo>
                  <a:cubicBezTo>
                    <a:pt x="1618" y="633"/>
                    <a:pt x="1672" y="637"/>
                    <a:pt x="1744" y="642"/>
                  </a:cubicBezTo>
                  <a:cubicBezTo>
                    <a:pt x="1818" y="647"/>
                    <a:pt x="1871" y="650"/>
                    <a:pt x="1906" y="650"/>
                  </a:cubicBezTo>
                  <a:cubicBezTo>
                    <a:pt x="1989" y="650"/>
                    <a:pt x="2069" y="616"/>
                    <a:pt x="2126" y="556"/>
                  </a:cubicBezTo>
                  <a:cubicBezTo>
                    <a:pt x="2186" y="498"/>
                    <a:pt x="2220" y="417"/>
                    <a:pt x="2219" y="332"/>
                  </a:cubicBezTo>
                  <a:cubicBezTo>
                    <a:pt x="2219" y="111"/>
                    <a:pt x="2042" y="0"/>
                    <a:pt x="1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1"/>
            <p:cNvSpPr/>
            <p:nvPr/>
          </p:nvSpPr>
          <p:spPr>
            <a:xfrm>
              <a:off x="4437947" y="4122017"/>
              <a:ext cx="65692" cy="92264"/>
            </a:xfrm>
            <a:custGeom>
              <a:avLst/>
              <a:gdLst/>
              <a:ahLst/>
              <a:cxnLst/>
              <a:rect l="l" t="t" r="r" b="b"/>
              <a:pathLst>
                <a:path w="2403" h="3375" extrusionOk="0">
                  <a:moveTo>
                    <a:pt x="961" y="638"/>
                  </a:moveTo>
                  <a:cubicBezTo>
                    <a:pt x="1151" y="678"/>
                    <a:pt x="1330" y="772"/>
                    <a:pt x="1498" y="924"/>
                  </a:cubicBezTo>
                  <a:cubicBezTo>
                    <a:pt x="1678" y="1083"/>
                    <a:pt x="1769" y="1243"/>
                    <a:pt x="1769" y="1406"/>
                  </a:cubicBezTo>
                  <a:cubicBezTo>
                    <a:pt x="1769" y="1692"/>
                    <a:pt x="1497" y="1918"/>
                    <a:pt x="951" y="2085"/>
                  </a:cubicBezTo>
                  <a:cubicBezTo>
                    <a:pt x="953" y="1361"/>
                    <a:pt x="955" y="879"/>
                    <a:pt x="961" y="639"/>
                  </a:cubicBezTo>
                  <a:lnTo>
                    <a:pt x="961" y="638"/>
                  </a:lnTo>
                  <a:close/>
                  <a:moveTo>
                    <a:pt x="845" y="0"/>
                  </a:moveTo>
                  <a:cubicBezTo>
                    <a:pt x="671" y="0"/>
                    <a:pt x="498" y="30"/>
                    <a:pt x="334" y="87"/>
                  </a:cubicBezTo>
                  <a:cubicBezTo>
                    <a:pt x="111" y="171"/>
                    <a:pt x="1" y="287"/>
                    <a:pt x="1" y="438"/>
                  </a:cubicBezTo>
                  <a:cubicBezTo>
                    <a:pt x="2" y="611"/>
                    <a:pt x="142" y="750"/>
                    <a:pt x="315" y="751"/>
                  </a:cubicBezTo>
                  <a:lnTo>
                    <a:pt x="286" y="751"/>
                  </a:lnTo>
                  <a:cubicBezTo>
                    <a:pt x="286" y="1386"/>
                    <a:pt x="268" y="1862"/>
                    <a:pt x="229" y="2180"/>
                  </a:cubicBezTo>
                  <a:lnTo>
                    <a:pt x="229" y="3066"/>
                  </a:lnTo>
                  <a:cubicBezTo>
                    <a:pt x="228" y="3150"/>
                    <a:pt x="262" y="3229"/>
                    <a:pt x="322" y="3286"/>
                  </a:cubicBezTo>
                  <a:cubicBezTo>
                    <a:pt x="381" y="3342"/>
                    <a:pt x="457" y="3375"/>
                    <a:pt x="538" y="3375"/>
                  </a:cubicBezTo>
                  <a:cubicBezTo>
                    <a:pt x="539" y="3375"/>
                    <a:pt x="541" y="3375"/>
                    <a:pt x="542" y="3375"/>
                  </a:cubicBezTo>
                  <a:cubicBezTo>
                    <a:pt x="762" y="3375"/>
                    <a:pt x="872" y="3223"/>
                    <a:pt x="868" y="2920"/>
                  </a:cubicBezTo>
                  <a:lnTo>
                    <a:pt x="868" y="2861"/>
                  </a:lnTo>
                  <a:cubicBezTo>
                    <a:pt x="1136" y="3038"/>
                    <a:pt x="1333" y="3176"/>
                    <a:pt x="1457" y="3278"/>
                  </a:cubicBezTo>
                  <a:cubicBezTo>
                    <a:pt x="1533" y="3335"/>
                    <a:pt x="1601" y="3363"/>
                    <a:pt x="1662" y="3363"/>
                  </a:cubicBezTo>
                  <a:cubicBezTo>
                    <a:pt x="1744" y="3363"/>
                    <a:pt x="1825" y="3332"/>
                    <a:pt x="1886" y="3278"/>
                  </a:cubicBezTo>
                  <a:cubicBezTo>
                    <a:pt x="1952" y="3223"/>
                    <a:pt x="1989" y="3142"/>
                    <a:pt x="1987" y="3056"/>
                  </a:cubicBezTo>
                  <a:cubicBezTo>
                    <a:pt x="1987" y="2912"/>
                    <a:pt x="1847" y="2738"/>
                    <a:pt x="1568" y="2534"/>
                  </a:cubicBezTo>
                  <a:cubicBezTo>
                    <a:pt x="2124" y="2293"/>
                    <a:pt x="2403" y="1922"/>
                    <a:pt x="2403" y="1417"/>
                  </a:cubicBezTo>
                  <a:cubicBezTo>
                    <a:pt x="2403" y="986"/>
                    <a:pt x="2249" y="638"/>
                    <a:pt x="1942" y="372"/>
                  </a:cubicBezTo>
                  <a:cubicBezTo>
                    <a:pt x="1650" y="125"/>
                    <a:pt x="1288" y="0"/>
                    <a:pt x="856" y="0"/>
                  </a:cubicBezTo>
                  <a:cubicBezTo>
                    <a:pt x="852" y="0"/>
                    <a:pt x="848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7" name="Google Shape;1327;p71"/>
          <p:cNvGrpSpPr/>
          <p:nvPr/>
        </p:nvGrpSpPr>
        <p:grpSpPr>
          <a:xfrm>
            <a:off x="4773275" y="4013704"/>
            <a:ext cx="1044621" cy="297815"/>
            <a:chOff x="4773275" y="4013704"/>
            <a:chExt cx="1044621" cy="297815"/>
          </a:xfrm>
        </p:grpSpPr>
        <p:sp>
          <p:nvSpPr>
            <p:cNvPr id="1328" name="Google Shape;1328;p71"/>
            <p:cNvSpPr/>
            <p:nvPr/>
          </p:nvSpPr>
          <p:spPr>
            <a:xfrm>
              <a:off x="4773275" y="4013704"/>
              <a:ext cx="1044621" cy="297815"/>
            </a:xfrm>
            <a:custGeom>
              <a:avLst/>
              <a:gdLst/>
              <a:ahLst/>
              <a:cxnLst/>
              <a:rect l="l" t="t" r="r" b="b"/>
              <a:pathLst>
                <a:path w="38212" h="10894" extrusionOk="0">
                  <a:moveTo>
                    <a:pt x="2807" y="0"/>
                  </a:moveTo>
                  <a:cubicBezTo>
                    <a:pt x="1252" y="0"/>
                    <a:pt x="1" y="1252"/>
                    <a:pt x="1" y="2807"/>
                  </a:cubicBezTo>
                  <a:lnTo>
                    <a:pt x="1" y="8087"/>
                  </a:lnTo>
                  <a:cubicBezTo>
                    <a:pt x="1" y="9642"/>
                    <a:pt x="1252" y="10893"/>
                    <a:pt x="2807" y="10893"/>
                  </a:cubicBezTo>
                  <a:lnTo>
                    <a:pt x="35406" y="10893"/>
                  </a:lnTo>
                  <a:cubicBezTo>
                    <a:pt x="36960" y="10893"/>
                    <a:pt x="38212" y="9642"/>
                    <a:pt x="38212" y="8087"/>
                  </a:cubicBezTo>
                  <a:lnTo>
                    <a:pt x="38212" y="2807"/>
                  </a:lnTo>
                  <a:cubicBezTo>
                    <a:pt x="38212" y="1252"/>
                    <a:pt x="36960" y="0"/>
                    <a:pt x="35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1"/>
            <p:cNvSpPr/>
            <p:nvPr/>
          </p:nvSpPr>
          <p:spPr>
            <a:xfrm>
              <a:off x="5045152" y="4122072"/>
              <a:ext cx="70804" cy="92209"/>
            </a:xfrm>
            <a:custGeom>
              <a:avLst/>
              <a:gdLst/>
              <a:ahLst/>
              <a:cxnLst/>
              <a:rect l="l" t="t" r="r" b="b"/>
              <a:pathLst>
                <a:path w="2590" h="3373" extrusionOk="0">
                  <a:moveTo>
                    <a:pt x="1216" y="641"/>
                  </a:moveTo>
                  <a:cubicBezTo>
                    <a:pt x="1711" y="641"/>
                    <a:pt x="1958" y="886"/>
                    <a:pt x="1958" y="1375"/>
                  </a:cubicBezTo>
                  <a:cubicBezTo>
                    <a:pt x="1958" y="1656"/>
                    <a:pt x="1882" y="1943"/>
                    <a:pt x="1729" y="2235"/>
                  </a:cubicBezTo>
                  <a:cubicBezTo>
                    <a:pt x="1555" y="2568"/>
                    <a:pt x="1353" y="2735"/>
                    <a:pt x="1122" y="2735"/>
                  </a:cubicBezTo>
                  <a:cubicBezTo>
                    <a:pt x="1065" y="2735"/>
                    <a:pt x="1000" y="2711"/>
                    <a:pt x="932" y="2667"/>
                  </a:cubicBezTo>
                  <a:cubicBezTo>
                    <a:pt x="733" y="2537"/>
                    <a:pt x="632" y="2299"/>
                    <a:pt x="632" y="1951"/>
                  </a:cubicBezTo>
                  <a:cubicBezTo>
                    <a:pt x="632" y="1720"/>
                    <a:pt x="679" y="1461"/>
                    <a:pt x="774" y="1178"/>
                  </a:cubicBezTo>
                  <a:cubicBezTo>
                    <a:pt x="894" y="820"/>
                    <a:pt x="1042" y="641"/>
                    <a:pt x="1216" y="641"/>
                  </a:cubicBezTo>
                  <a:close/>
                  <a:moveTo>
                    <a:pt x="1284" y="1"/>
                  </a:moveTo>
                  <a:cubicBezTo>
                    <a:pt x="847" y="1"/>
                    <a:pt x="511" y="237"/>
                    <a:pt x="274" y="709"/>
                  </a:cubicBezTo>
                  <a:cubicBezTo>
                    <a:pt x="93" y="1078"/>
                    <a:pt x="2" y="1492"/>
                    <a:pt x="2" y="1951"/>
                  </a:cubicBezTo>
                  <a:cubicBezTo>
                    <a:pt x="1" y="2311"/>
                    <a:pt x="93" y="2628"/>
                    <a:pt x="274" y="2899"/>
                  </a:cubicBezTo>
                  <a:cubicBezTo>
                    <a:pt x="487" y="3215"/>
                    <a:pt x="774" y="3373"/>
                    <a:pt x="1137" y="3373"/>
                  </a:cubicBezTo>
                  <a:cubicBezTo>
                    <a:pt x="1569" y="3373"/>
                    <a:pt x="1931" y="3138"/>
                    <a:pt x="2219" y="2667"/>
                  </a:cubicBezTo>
                  <a:cubicBezTo>
                    <a:pt x="2466" y="2262"/>
                    <a:pt x="2589" y="1836"/>
                    <a:pt x="2589" y="1393"/>
                  </a:cubicBezTo>
                  <a:cubicBezTo>
                    <a:pt x="2589" y="983"/>
                    <a:pt x="2479" y="651"/>
                    <a:pt x="2258" y="399"/>
                  </a:cubicBezTo>
                  <a:cubicBezTo>
                    <a:pt x="2021" y="133"/>
                    <a:pt x="1698" y="1"/>
                    <a:pt x="1287" y="1"/>
                  </a:cubicBezTo>
                  <a:cubicBezTo>
                    <a:pt x="1286" y="1"/>
                    <a:pt x="1285" y="1"/>
                    <a:pt x="1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1"/>
            <p:cNvSpPr/>
            <p:nvPr/>
          </p:nvSpPr>
          <p:spPr>
            <a:xfrm>
              <a:off x="5127084" y="4122017"/>
              <a:ext cx="55386" cy="92264"/>
            </a:xfrm>
            <a:custGeom>
              <a:avLst/>
              <a:gdLst/>
              <a:ahLst/>
              <a:cxnLst/>
              <a:rect l="l" t="t" r="r" b="b"/>
              <a:pathLst>
                <a:path w="2026" h="3375" extrusionOk="0">
                  <a:moveTo>
                    <a:pt x="1284" y="0"/>
                  </a:moveTo>
                  <a:cubicBezTo>
                    <a:pt x="927" y="0"/>
                    <a:pt x="621" y="253"/>
                    <a:pt x="368" y="758"/>
                  </a:cubicBezTo>
                  <a:cubicBezTo>
                    <a:pt x="257" y="975"/>
                    <a:pt x="169" y="1225"/>
                    <a:pt x="102" y="1509"/>
                  </a:cubicBezTo>
                  <a:cubicBezTo>
                    <a:pt x="34" y="1794"/>
                    <a:pt x="0" y="2057"/>
                    <a:pt x="0" y="2301"/>
                  </a:cubicBezTo>
                  <a:cubicBezTo>
                    <a:pt x="0" y="2580"/>
                    <a:pt x="68" y="2820"/>
                    <a:pt x="205" y="3022"/>
                  </a:cubicBezTo>
                  <a:cubicBezTo>
                    <a:pt x="367" y="3257"/>
                    <a:pt x="588" y="3375"/>
                    <a:pt x="869" y="3375"/>
                  </a:cubicBezTo>
                  <a:cubicBezTo>
                    <a:pt x="1022" y="3375"/>
                    <a:pt x="1203" y="3331"/>
                    <a:pt x="1413" y="3242"/>
                  </a:cubicBezTo>
                  <a:cubicBezTo>
                    <a:pt x="1623" y="3153"/>
                    <a:pt x="1782" y="3054"/>
                    <a:pt x="1889" y="2946"/>
                  </a:cubicBezTo>
                  <a:cubicBezTo>
                    <a:pt x="1980" y="2854"/>
                    <a:pt x="2026" y="2764"/>
                    <a:pt x="2026" y="2681"/>
                  </a:cubicBezTo>
                  <a:cubicBezTo>
                    <a:pt x="2026" y="2595"/>
                    <a:pt x="1991" y="2515"/>
                    <a:pt x="1930" y="2456"/>
                  </a:cubicBezTo>
                  <a:cubicBezTo>
                    <a:pt x="1870" y="2396"/>
                    <a:pt x="1790" y="2363"/>
                    <a:pt x="1705" y="2363"/>
                  </a:cubicBezTo>
                  <a:cubicBezTo>
                    <a:pt x="1638" y="2363"/>
                    <a:pt x="1519" y="2423"/>
                    <a:pt x="1349" y="2544"/>
                  </a:cubicBezTo>
                  <a:cubicBezTo>
                    <a:pt x="1178" y="2665"/>
                    <a:pt x="1045" y="2726"/>
                    <a:pt x="950" y="2726"/>
                  </a:cubicBezTo>
                  <a:cubicBezTo>
                    <a:pt x="737" y="2726"/>
                    <a:pt x="631" y="2580"/>
                    <a:pt x="631" y="2290"/>
                  </a:cubicBezTo>
                  <a:cubicBezTo>
                    <a:pt x="631" y="2020"/>
                    <a:pt x="689" y="1713"/>
                    <a:pt x="805" y="1371"/>
                  </a:cubicBezTo>
                  <a:cubicBezTo>
                    <a:pt x="973" y="875"/>
                    <a:pt x="1137" y="627"/>
                    <a:pt x="1298" y="627"/>
                  </a:cubicBezTo>
                  <a:cubicBezTo>
                    <a:pt x="1316" y="627"/>
                    <a:pt x="1329" y="643"/>
                    <a:pt x="1335" y="674"/>
                  </a:cubicBezTo>
                  <a:cubicBezTo>
                    <a:pt x="1339" y="705"/>
                    <a:pt x="1339" y="736"/>
                    <a:pt x="1335" y="767"/>
                  </a:cubicBezTo>
                  <a:cubicBezTo>
                    <a:pt x="1329" y="859"/>
                    <a:pt x="1324" y="944"/>
                    <a:pt x="1319" y="1022"/>
                  </a:cubicBezTo>
                  <a:cubicBezTo>
                    <a:pt x="1314" y="1100"/>
                    <a:pt x="1311" y="1160"/>
                    <a:pt x="1311" y="1201"/>
                  </a:cubicBezTo>
                  <a:cubicBezTo>
                    <a:pt x="1311" y="1283"/>
                    <a:pt x="1346" y="1361"/>
                    <a:pt x="1408" y="1415"/>
                  </a:cubicBezTo>
                  <a:cubicBezTo>
                    <a:pt x="1467" y="1471"/>
                    <a:pt x="1545" y="1502"/>
                    <a:pt x="1626" y="1503"/>
                  </a:cubicBezTo>
                  <a:cubicBezTo>
                    <a:pt x="1846" y="1502"/>
                    <a:pt x="1955" y="1330"/>
                    <a:pt x="1955" y="987"/>
                  </a:cubicBezTo>
                  <a:cubicBezTo>
                    <a:pt x="1955" y="328"/>
                    <a:pt x="1731" y="0"/>
                    <a:pt x="1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1"/>
            <p:cNvSpPr/>
            <p:nvPr/>
          </p:nvSpPr>
          <p:spPr>
            <a:xfrm>
              <a:off x="5191219" y="4120869"/>
              <a:ext cx="66649" cy="93412"/>
            </a:xfrm>
            <a:custGeom>
              <a:avLst/>
              <a:gdLst/>
              <a:ahLst/>
              <a:cxnLst/>
              <a:rect l="l" t="t" r="r" b="b"/>
              <a:pathLst>
                <a:path w="2438" h="3417" extrusionOk="0">
                  <a:moveTo>
                    <a:pt x="2006" y="0"/>
                  </a:moveTo>
                  <a:cubicBezTo>
                    <a:pt x="1865" y="0"/>
                    <a:pt x="1673" y="13"/>
                    <a:pt x="1432" y="37"/>
                  </a:cubicBezTo>
                  <a:cubicBezTo>
                    <a:pt x="1154" y="64"/>
                    <a:pt x="961" y="87"/>
                    <a:pt x="853" y="106"/>
                  </a:cubicBezTo>
                  <a:cubicBezTo>
                    <a:pt x="529" y="106"/>
                    <a:pt x="353" y="108"/>
                    <a:pt x="327" y="113"/>
                  </a:cubicBezTo>
                  <a:cubicBezTo>
                    <a:pt x="112" y="158"/>
                    <a:pt x="4" y="270"/>
                    <a:pt x="4" y="446"/>
                  </a:cubicBezTo>
                  <a:cubicBezTo>
                    <a:pt x="1" y="615"/>
                    <a:pt x="135" y="753"/>
                    <a:pt x="302" y="753"/>
                  </a:cubicBezTo>
                  <a:cubicBezTo>
                    <a:pt x="305" y="753"/>
                    <a:pt x="308" y="753"/>
                    <a:pt x="311" y="753"/>
                  </a:cubicBezTo>
                  <a:cubicBezTo>
                    <a:pt x="443" y="753"/>
                    <a:pt x="645" y="740"/>
                    <a:pt x="919" y="713"/>
                  </a:cubicBezTo>
                  <a:lnTo>
                    <a:pt x="919" y="1124"/>
                  </a:lnTo>
                  <a:cubicBezTo>
                    <a:pt x="918" y="1506"/>
                    <a:pt x="900" y="1954"/>
                    <a:pt x="864" y="2467"/>
                  </a:cubicBezTo>
                  <a:lnTo>
                    <a:pt x="864" y="3108"/>
                  </a:lnTo>
                  <a:cubicBezTo>
                    <a:pt x="862" y="3190"/>
                    <a:pt x="895" y="3271"/>
                    <a:pt x="955" y="3328"/>
                  </a:cubicBezTo>
                  <a:cubicBezTo>
                    <a:pt x="1012" y="3385"/>
                    <a:pt x="1091" y="3417"/>
                    <a:pt x="1171" y="3417"/>
                  </a:cubicBezTo>
                  <a:cubicBezTo>
                    <a:pt x="1174" y="3417"/>
                    <a:pt x="1177" y="3417"/>
                    <a:pt x="1180" y="3417"/>
                  </a:cubicBezTo>
                  <a:cubicBezTo>
                    <a:pt x="1405" y="3417"/>
                    <a:pt x="1517" y="3236"/>
                    <a:pt x="1517" y="2877"/>
                  </a:cubicBezTo>
                  <a:cubicBezTo>
                    <a:pt x="1517" y="2621"/>
                    <a:pt x="1528" y="2251"/>
                    <a:pt x="1549" y="1766"/>
                  </a:cubicBezTo>
                  <a:lnTo>
                    <a:pt x="1549" y="656"/>
                  </a:lnTo>
                  <a:cubicBezTo>
                    <a:pt x="1704" y="645"/>
                    <a:pt x="1860" y="640"/>
                    <a:pt x="2015" y="640"/>
                  </a:cubicBezTo>
                  <a:cubicBezTo>
                    <a:pt x="2296" y="640"/>
                    <a:pt x="2436" y="537"/>
                    <a:pt x="2438" y="329"/>
                  </a:cubicBezTo>
                  <a:cubicBezTo>
                    <a:pt x="2436" y="110"/>
                    <a:pt x="2293" y="0"/>
                    <a:pt x="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1"/>
            <p:cNvSpPr/>
            <p:nvPr/>
          </p:nvSpPr>
          <p:spPr>
            <a:xfrm>
              <a:off x="5262735" y="4122072"/>
              <a:ext cx="70777" cy="92209"/>
            </a:xfrm>
            <a:custGeom>
              <a:avLst/>
              <a:gdLst/>
              <a:ahLst/>
              <a:cxnLst/>
              <a:rect l="l" t="t" r="r" b="b"/>
              <a:pathLst>
                <a:path w="2589" h="3373" extrusionOk="0">
                  <a:moveTo>
                    <a:pt x="1215" y="641"/>
                  </a:moveTo>
                  <a:cubicBezTo>
                    <a:pt x="1709" y="641"/>
                    <a:pt x="1957" y="886"/>
                    <a:pt x="1957" y="1375"/>
                  </a:cubicBezTo>
                  <a:cubicBezTo>
                    <a:pt x="1957" y="1656"/>
                    <a:pt x="1881" y="1943"/>
                    <a:pt x="1728" y="2235"/>
                  </a:cubicBezTo>
                  <a:cubicBezTo>
                    <a:pt x="1554" y="2568"/>
                    <a:pt x="1351" y="2735"/>
                    <a:pt x="1120" y="2735"/>
                  </a:cubicBezTo>
                  <a:cubicBezTo>
                    <a:pt x="1063" y="2735"/>
                    <a:pt x="999" y="2711"/>
                    <a:pt x="930" y="2667"/>
                  </a:cubicBezTo>
                  <a:cubicBezTo>
                    <a:pt x="731" y="2537"/>
                    <a:pt x="631" y="2299"/>
                    <a:pt x="631" y="1951"/>
                  </a:cubicBezTo>
                  <a:cubicBezTo>
                    <a:pt x="631" y="1720"/>
                    <a:pt x="678" y="1461"/>
                    <a:pt x="772" y="1178"/>
                  </a:cubicBezTo>
                  <a:cubicBezTo>
                    <a:pt x="893" y="820"/>
                    <a:pt x="1041" y="641"/>
                    <a:pt x="1215" y="641"/>
                  </a:cubicBezTo>
                  <a:close/>
                  <a:moveTo>
                    <a:pt x="1282" y="1"/>
                  </a:moveTo>
                  <a:cubicBezTo>
                    <a:pt x="845" y="1"/>
                    <a:pt x="509" y="237"/>
                    <a:pt x="273" y="709"/>
                  </a:cubicBezTo>
                  <a:cubicBezTo>
                    <a:pt x="91" y="1078"/>
                    <a:pt x="1" y="1492"/>
                    <a:pt x="1" y="1951"/>
                  </a:cubicBezTo>
                  <a:cubicBezTo>
                    <a:pt x="1" y="2311"/>
                    <a:pt x="91" y="2628"/>
                    <a:pt x="273" y="2899"/>
                  </a:cubicBezTo>
                  <a:cubicBezTo>
                    <a:pt x="485" y="3215"/>
                    <a:pt x="772" y="3373"/>
                    <a:pt x="1135" y="3373"/>
                  </a:cubicBezTo>
                  <a:cubicBezTo>
                    <a:pt x="1568" y="3373"/>
                    <a:pt x="1929" y="3138"/>
                    <a:pt x="2218" y="2667"/>
                  </a:cubicBezTo>
                  <a:cubicBezTo>
                    <a:pt x="2465" y="2262"/>
                    <a:pt x="2588" y="1836"/>
                    <a:pt x="2588" y="1393"/>
                  </a:cubicBezTo>
                  <a:cubicBezTo>
                    <a:pt x="2588" y="983"/>
                    <a:pt x="2477" y="651"/>
                    <a:pt x="2256" y="399"/>
                  </a:cubicBezTo>
                  <a:cubicBezTo>
                    <a:pt x="2020" y="133"/>
                    <a:pt x="1697" y="1"/>
                    <a:pt x="1286" y="1"/>
                  </a:cubicBezTo>
                  <a:cubicBezTo>
                    <a:pt x="1284" y="1"/>
                    <a:pt x="1283" y="1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1"/>
            <p:cNvSpPr/>
            <p:nvPr/>
          </p:nvSpPr>
          <p:spPr>
            <a:xfrm>
              <a:off x="5346144" y="4122017"/>
              <a:ext cx="58694" cy="92264"/>
            </a:xfrm>
            <a:custGeom>
              <a:avLst/>
              <a:gdLst/>
              <a:ahLst/>
              <a:cxnLst/>
              <a:rect l="l" t="t" r="r" b="b"/>
              <a:pathLst>
                <a:path w="2147" h="3375" extrusionOk="0">
                  <a:moveTo>
                    <a:pt x="898" y="650"/>
                  </a:moveTo>
                  <a:cubicBezTo>
                    <a:pt x="1308" y="711"/>
                    <a:pt x="1513" y="827"/>
                    <a:pt x="1513" y="996"/>
                  </a:cubicBezTo>
                  <a:cubicBezTo>
                    <a:pt x="1512" y="1186"/>
                    <a:pt x="1282" y="1340"/>
                    <a:pt x="821" y="1458"/>
                  </a:cubicBezTo>
                  <a:cubicBezTo>
                    <a:pt x="853" y="1185"/>
                    <a:pt x="879" y="915"/>
                    <a:pt x="898" y="650"/>
                  </a:cubicBezTo>
                  <a:close/>
                  <a:moveTo>
                    <a:pt x="708" y="2140"/>
                  </a:moveTo>
                  <a:cubicBezTo>
                    <a:pt x="1058" y="2219"/>
                    <a:pt x="1266" y="2341"/>
                    <a:pt x="1327" y="2503"/>
                  </a:cubicBezTo>
                  <a:cubicBezTo>
                    <a:pt x="1307" y="2588"/>
                    <a:pt x="1219" y="2653"/>
                    <a:pt x="1063" y="2697"/>
                  </a:cubicBezTo>
                  <a:cubicBezTo>
                    <a:pt x="949" y="2728"/>
                    <a:pt x="831" y="2743"/>
                    <a:pt x="711" y="2743"/>
                  </a:cubicBezTo>
                  <a:cubicBezTo>
                    <a:pt x="685" y="2743"/>
                    <a:pt x="658" y="2741"/>
                    <a:pt x="632" y="2737"/>
                  </a:cubicBezTo>
                  <a:lnTo>
                    <a:pt x="632" y="2708"/>
                  </a:lnTo>
                  <a:cubicBezTo>
                    <a:pt x="632" y="2577"/>
                    <a:pt x="657" y="2387"/>
                    <a:pt x="708" y="2140"/>
                  </a:cubicBezTo>
                  <a:close/>
                  <a:moveTo>
                    <a:pt x="545" y="0"/>
                  </a:moveTo>
                  <a:cubicBezTo>
                    <a:pt x="263" y="0"/>
                    <a:pt x="121" y="105"/>
                    <a:pt x="121" y="315"/>
                  </a:cubicBezTo>
                  <a:cubicBezTo>
                    <a:pt x="121" y="425"/>
                    <a:pt x="168" y="514"/>
                    <a:pt x="262" y="582"/>
                  </a:cubicBezTo>
                  <a:cubicBezTo>
                    <a:pt x="217" y="1134"/>
                    <a:pt x="187" y="1456"/>
                    <a:pt x="173" y="1548"/>
                  </a:cubicBezTo>
                  <a:cubicBezTo>
                    <a:pt x="173" y="1551"/>
                    <a:pt x="137" y="1742"/>
                    <a:pt x="64" y="2117"/>
                  </a:cubicBezTo>
                  <a:cubicBezTo>
                    <a:pt x="22" y="2348"/>
                    <a:pt x="1" y="2541"/>
                    <a:pt x="1" y="2696"/>
                  </a:cubicBezTo>
                  <a:cubicBezTo>
                    <a:pt x="1" y="3148"/>
                    <a:pt x="248" y="3375"/>
                    <a:pt x="740" y="3375"/>
                  </a:cubicBezTo>
                  <a:cubicBezTo>
                    <a:pt x="919" y="3373"/>
                    <a:pt x="1097" y="3345"/>
                    <a:pt x="1267" y="3290"/>
                  </a:cubicBezTo>
                  <a:cubicBezTo>
                    <a:pt x="1473" y="3229"/>
                    <a:pt x="1631" y="3145"/>
                    <a:pt x="1742" y="3038"/>
                  </a:cubicBezTo>
                  <a:cubicBezTo>
                    <a:pt x="1888" y="2895"/>
                    <a:pt x="1962" y="2717"/>
                    <a:pt x="1962" y="2503"/>
                  </a:cubicBezTo>
                  <a:cubicBezTo>
                    <a:pt x="1963" y="2254"/>
                    <a:pt x="1845" y="2030"/>
                    <a:pt x="1609" y="1832"/>
                  </a:cubicBezTo>
                  <a:cubicBezTo>
                    <a:pt x="1967" y="1628"/>
                    <a:pt x="2147" y="1343"/>
                    <a:pt x="2147" y="975"/>
                  </a:cubicBezTo>
                  <a:cubicBezTo>
                    <a:pt x="2147" y="325"/>
                    <a:pt x="1613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1"/>
            <p:cNvSpPr/>
            <p:nvPr/>
          </p:nvSpPr>
          <p:spPr>
            <a:xfrm>
              <a:off x="5415719" y="4122017"/>
              <a:ext cx="60689" cy="92264"/>
            </a:xfrm>
            <a:custGeom>
              <a:avLst/>
              <a:gdLst/>
              <a:ahLst/>
              <a:cxnLst/>
              <a:rect l="l" t="t" r="r" b="b"/>
              <a:pathLst>
                <a:path w="2220" h="3375" extrusionOk="0">
                  <a:moveTo>
                    <a:pt x="1685" y="0"/>
                  </a:moveTo>
                  <a:cubicBezTo>
                    <a:pt x="1180" y="0"/>
                    <a:pt x="840" y="40"/>
                    <a:pt x="662" y="122"/>
                  </a:cubicBezTo>
                  <a:cubicBezTo>
                    <a:pt x="570" y="167"/>
                    <a:pt x="510" y="210"/>
                    <a:pt x="486" y="251"/>
                  </a:cubicBezTo>
                  <a:cubicBezTo>
                    <a:pt x="473" y="275"/>
                    <a:pt x="458" y="341"/>
                    <a:pt x="441" y="450"/>
                  </a:cubicBezTo>
                  <a:cubicBezTo>
                    <a:pt x="417" y="614"/>
                    <a:pt x="331" y="971"/>
                    <a:pt x="182" y="1519"/>
                  </a:cubicBezTo>
                  <a:cubicBezTo>
                    <a:pt x="62" y="1959"/>
                    <a:pt x="1" y="2319"/>
                    <a:pt x="1" y="2603"/>
                  </a:cubicBezTo>
                  <a:cubicBezTo>
                    <a:pt x="1" y="2825"/>
                    <a:pt x="52" y="3005"/>
                    <a:pt x="154" y="3142"/>
                  </a:cubicBezTo>
                  <a:cubicBezTo>
                    <a:pt x="268" y="3298"/>
                    <a:pt x="438" y="3375"/>
                    <a:pt x="667" y="3375"/>
                  </a:cubicBezTo>
                  <a:cubicBezTo>
                    <a:pt x="822" y="3375"/>
                    <a:pt x="1035" y="3320"/>
                    <a:pt x="1305" y="3209"/>
                  </a:cubicBezTo>
                  <a:cubicBezTo>
                    <a:pt x="1568" y="3106"/>
                    <a:pt x="1762" y="3002"/>
                    <a:pt x="1884" y="2896"/>
                  </a:cubicBezTo>
                  <a:cubicBezTo>
                    <a:pt x="1983" y="2813"/>
                    <a:pt x="2033" y="2725"/>
                    <a:pt x="2033" y="2630"/>
                  </a:cubicBezTo>
                  <a:cubicBezTo>
                    <a:pt x="2033" y="2547"/>
                    <a:pt x="1999" y="2467"/>
                    <a:pt x="1940" y="2410"/>
                  </a:cubicBezTo>
                  <a:cubicBezTo>
                    <a:pt x="1881" y="2352"/>
                    <a:pt x="1802" y="2317"/>
                    <a:pt x="1720" y="2317"/>
                  </a:cubicBezTo>
                  <a:cubicBezTo>
                    <a:pt x="1719" y="2317"/>
                    <a:pt x="1717" y="2317"/>
                    <a:pt x="1716" y="2317"/>
                  </a:cubicBezTo>
                  <a:cubicBezTo>
                    <a:pt x="1620" y="2317"/>
                    <a:pt x="1451" y="2388"/>
                    <a:pt x="1210" y="2531"/>
                  </a:cubicBezTo>
                  <a:cubicBezTo>
                    <a:pt x="969" y="2672"/>
                    <a:pt x="776" y="2743"/>
                    <a:pt x="632" y="2743"/>
                  </a:cubicBezTo>
                  <a:cubicBezTo>
                    <a:pt x="615" y="2743"/>
                    <a:pt x="611" y="2726"/>
                    <a:pt x="620" y="2692"/>
                  </a:cubicBezTo>
                  <a:cubicBezTo>
                    <a:pt x="632" y="2644"/>
                    <a:pt x="638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21" y="1841"/>
                    <a:pt x="1214" y="1778"/>
                    <a:pt x="1310" y="1748"/>
                  </a:cubicBezTo>
                  <a:cubicBezTo>
                    <a:pt x="1492" y="1694"/>
                    <a:pt x="1607" y="1655"/>
                    <a:pt x="1651" y="1630"/>
                  </a:cubicBezTo>
                  <a:cubicBezTo>
                    <a:pt x="1773" y="1564"/>
                    <a:pt x="1833" y="1468"/>
                    <a:pt x="1833" y="1343"/>
                  </a:cubicBezTo>
                  <a:cubicBezTo>
                    <a:pt x="1835" y="1258"/>
                    <a:pt x="1802" y="1179"/>
                    <a:pt x="1740" y="1121"/>
                  </a:cubicBezTo>
                  <a:cubicBezTo>
                    <a:pt x="1680" y="1067"/>
                    <a:pt x="1601" y="1036"/>
                    <a:pt x="1519" y="1036"/>
                  </a:cubicBezTo>
                  <a:cubicBezTo>
                    <a:pt x="1518" y="1036"/>
                    <a:pt x="1516" y="1036"/>
                    <a:pt x="1515" y="1036"/>
                  </a:cubicBezTo>
                  <a:cubicBezTo>
                    <a:pt x="1382" y="1037"/>
                    <a:pt x="1185" y="1085"/>
                    <a:pt x="924" y="1185"/>
                  </a:cubicBezTo>
                  <a:cubicBezTo>
                    <a:pt x="978" y="978"/>
                    <a:pt x="1016" y="812"/>
                    <a:pt x="1037" y="685"/>
                  </a:cubicBezTo>
                  <a:cubicBezTo>
                    <a:pt x="1218" y="652"/>
                    <a:pt x="1400" y="634"/>
                    <a:pt x="1584" y="633"/>
                  </a:cubicBezTo>
                  <a:cubicBezTo>
                    <a:pt x="1619" y="633"/>
                    <a:pt x="1672" y="637"/>
                    <a:pt x="1746" y="642"/>
                  </a:cubicBezTo>
                  <a:cubicBezTo>
                    <a:pt x="1818" y="647"/>
                    <a:pt x="1872" y="650"/>
                    <a:pt x="1907" y="650"/>
                  </a:cubicBezTo>
                  <a:cubicBezTo>
                    <a:pt x="1989" y="650"/>
                    <a:pt x="2069" y="616"/>
                    <a:pt x="2126" y="556"/>
                  </a:cubicBezTo>
                  <a:cubicBezTo>
                    <a:pt x="2186" y="498"/>
                    <a:pt x="2219" y="417"/>
                    <a:pt x="2219" y="332"/>
                  </a:cubicBezTo>
                  <a:cubicBezTo>
                    <a:pt x="2219" y="111"/>
                    <a:pt x="2040" y="0"/>
                    <a:pt x="1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1"/>
            <p:cNvSpPr/>
            <p:nvPr/>
          </p:nvSpPr>
          <p:spPr>
            <a:xfrm>
              <a:off x="5487919" y="4122017"/>
              <a:ext cx="65719" cy="92264"/>
            </a:xfrm>
            <a:custGeom>
              <a:avLst/>
              <a:gdLst/>
              <a:ahLst/>
              <a:cxnLst/>
              <a:rect l="l" t="t" r="r" b="b"/>
              <a:pathLst>
                <a:path w="2404" h="3375" extrusionOk="0">
                  <a:moveTo>
                    <a:pt x="961" y="638"/>
                  </a:moveTo>
                  <a:cubicBezTo>
                    <a:pt x="1152" y="678"/>
                    <a:pt x="1329" y="772"/>
                    <a:pt x="1497" y="924"/>
                  </a:cubicBezTo>
                  <a:cubicBezTo>
                    <a:pt x="1679" y="1083"/>
                    <a:pt x="1768" y="1243"/>
                    <a:pt x="1768" y="1406"/>
                  </a:cubicBezTo>
                  <a:cubicBezTo>
                    <a:pt x="1768" y="1692"/>
                    <a:pt x="1496" y="1918"/>
                    <a:pt x="952" y="2085"/>
                  </a:cubicBezTo>
                  <a:cubicBezTo>
                    <a:pt x="950" y="1361"/>
                    <a:pt x="954" y="879"/>
                    <a:pt x="960" y="639"/>
                  </a:cubicBezTo>
                  <a:lnTo>
                    <a:pt x="961" y="638"/>
                  </a:lnTo>
                  <a:close/>
                  <a:moveTo>
                    <a:pt x="845" y="0"/>
                  </a:moveTo>
                  <a:cubicBezTo>
                    <a:pt x="671" y="0"/>
                    <a:pt x="497" y="30"/>
                    <a:pt x="333" y="87"/>
                  </a:cubicBezTo>
                  <a:cubicBezTo>
                    <a:pt x="111" y="171"/>
                    <a:pt x="1" y="287"/>
                    <a:pt x="1" y="438"/>
                  </a:cubicBezTo>
                  <a:cubicBezTo>
                    <a:pt x="1" y="521"/>
                    <a:pt x="33" y="601"/>
                    <a:pt x="93" y="658"/>
                  </a:cubicBezTo>
                  <a:cubicBezTo>
                    <a:pt x="148" y="717"/>
                    <a:pt x="225" y="750"/>
                    <a:pt x="305" y="751"/>
                  </a:cubicBezTo>
                  <a:lnTo>
                    <a:pt x="285" y="751"/>
                  </a:lnTo>
                  <a:cubicBezTo>
                    <a:pt x="285" y="1386"/>
                    <a:pt x="267" y="1862"/>
                    <a:pt x="229" y="2180"/>
                  </a:cubicBezTo>
                  <a:lnTo>
                    <a:pt x="229" y="3066"/>
                  </a:lnTo>
                  <a:cubicBezTo>
                    <a:pt x="227" y="3150"/>
                    <a:pt x="261" y="3229"/>
                    <a:pt x="323" y="3286"/>
                  </a:cubicBezTo>
                  <a:cubicBezTo>
                    <a:pt x="380" y="3342"/>
                    <a:pt x="458" y="3375"/>
                    <a:pt x="538" y="3375"/>
                  </a:cubicBezTo>
                  <a:cubicBezTo>
                    <a:pt x="540" y="3375"/>
                    <a:pt x="541" y="3375"/>
                    <a:pt x="543" y="3375"/>
                  </a:cubicBezTo>
                  <a:cubicBezTo>
                    <a:pt x="763" y="3375"/>
                    <a:pt x="871" y="3223"/>
                    <a:pt x="868" y="2920"/>
                  </a:cubicBezTo>
                  <a:lnTo>
                    <a:pt x="868" y="2861"/>
                  </a:lnTo>
                  <a:cubicBezTo>
                    <a:pt x="1135" y="3038"/>
                    <a:pt x="1332" y="3176"/>
                    <a:pt x="1456" y="3278"/>
                  </a:cubicBezTo>
                  <a:cubicBezTo>
                    <a:pt x="1533" y="3335"/>
                    <a:pt x="1601" y="3363"/>
                    <a:pt x="1661" y="3363"/>
                  </a:cubicBezTo>
                  <a:cubicBezTo>
                    <a:pt x="1744" y="3363"/>
                    <a:pt x="1824" y="3332"/>
                    <a:pt x="1886" y="3278"/>
                  </a:cubicBezTo>
                  <a:cubicBezTo>
                    <a:pt x="1952" y="3223"/>
                    <a:pt x="1988" y="3141"/>
                    <a:pt x="1986" y="3056"/>
                  </a:cubicBezTo>
                  <a:cubicBezTo>
                    <a:pt x="1986" y="2912"/>
                    <a:pt x="1846" y="2738"/>
                    <a:pt x="1567" y="2534"/>
                  </a:cubicBezTo>
                  <a:cubicBezTo>
                    <a:pt x="2123" y="2293"/>
                    <a:pt x="2403" y="1922"/>
                    <a:pt x="2403" y="1417"/>
                  </a:cubicBezTo>
                  <a:cubicBezTo>
                    <a:pt x="2403" y="986"/>
                    <a:pt x="2249" y="637"/>
                    <a:pt x="1941" y="372"/>
                  </a:cubicBezTo>
                  <a:cubicBezTo>
                    <a:pt x="1650" y="123"/>
                    <a:pt x="1287" y="0"/>
                    <a:pt x="856" y="0"/>
                  </a:cubicBezTo>
                  <a:cubicBezTo>
                    <a:pt x="852" y="0"/>
                    <a:pt x="849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6" name="Google Shape;1336;p71"/>
          <p:cNvGrpSpPr/>
          <p:nvPr/>
        </p:nvGrpSpPr>
        <p:grpSpPr>
          <a:xfrm>
            <a:off x="5891455" y="4013704"/>
            <a:ext cx="1044648" cy="297815"/>
            <a:chOff x="5891455" y="4013704"/>
            <a:chExt cx="1044648" cy="297815"/>
          </a:xfrm>
        </p:grpSpPr>
        <p:sp>
          <p:nvSpPr>
            <p:cNvPr id="1337" name="Google Shape;1337;p71"/>
            <p:cNvSpPr/>
            <p:nvPr/>
          </p:nvSpPr>
          <p:spPr>
            <a:xfrm>
              <a:off x="5891455" y="4013704"/>
              <a:ext cx="1044648" cy="297815"/>
            </a:xfrm>
            <a:custGeom>
              <a:avLst/>
              <a:gdLst/>
              <a:ahLst/>
              <a:cxnLst/>
              <a:rect l="l" t="t" r="r" b="b"/>
              <a:pathLst>
                <a:path w="38213" h="10894" extrusionOk="0">
                  <a:moveTo>
                    <a:pt x="2807" y="0"/>
                  </a:moveTo>
                  <a:cubicBezTo>
                    <a:pt x="1253" y="0"/>
                    <a:pt x="0" y="1252"/>
                    <a:pt x="0" y="2807"/>
                  </a:cubicBezTo>
                  <a:lnTo>
                    <a:pt x="0" y="8087"/>
                  </a:lnTo>
                  <a:cubicBezTo>
                    <a:pt x="0" y="9642"/>
                    <a:pt x="1253" y="10893"/>
                    <a:pt x="2807" y="10893"/>
                  </a:cubicBezTo>
                  <a:lnTo>
                    <a:pt x="35406" y="10893"/>
                  </a:lnTo>
                  <a:cubicBezTo>
                    <a:pt x="36961" y="10893"/>
                    <a:pt x="38213" y="9642"/>
                    <a:pt x="38213" y="8087"/>
                  </a:cubicBezTo>
                  <a:lnTo>
                    <a:pt x="38213" y="2807"/>
                  </a:lnTo>
                  <a:cubicBezTo>
                    <a:pt x="38213" y="1252"/>
                    <a:pt x="36961" y="0"/>
                    <a:pt x="35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1"/>
            <p:cNvSpPr/>
            <p:nvPr/>
          </p:nvSpPr>
          <p:spPr>
            <a:xfrm>
              <a:off x="6100263" y="4121990"/>
              <a:ext cx="69164" cy="92592"/>
            </a:xfrm>
            <a:custGeom>
              <a:avLst/>
              <a:gdLst/>
              <a:ahLst/>
              <a:cxnLst/>
              <a:rect l="l" t="t" r="r" b="b"/>
              <a:pathLst>
                <a:path w="2530" h="3387" extrusionOk="0">
                  <a:moveTo>
                    <a:pt x="2005" y="0"/>
                  </a:moveTo>
                  <a:cubicBezTo>
                    <a:pt x="1923" y="0"/>
                    <a:pt x="1844" y="35"/>
                    <a:pt x="1790" y="96"/>
                  </a:cubicBezTo>
                  <a:cubicBezTo>
                    <a:pt x="1733" y="157"/>
                    <a:pt x="1702" y="238"/>
                    <a:pt x="1702" y="321"/>
                  </a:cubicBezTo>
                  <a:cubicBezTo>
                    <a:pt x="1702" y="484"/>
                    <a:pt x="1734" y="731"/>
                    <a:pt x="1796" y="1060"/>
                  </a:cubicBezTo>
                  <a:cubicBezTo>
                    <a:pt x="1860" y="1390"/>
                    <a:pt x="1891" y="1639"/>
                    <a:pt x="1891" y="1810"/>
                  </a:cubicBezTo>
                  <a:cubicBezTo>
                    <a:pt x="1891" y="1997"/>
                    <a:pt x="1869" y="2185"/>
                    <a:pt x="1823" y="2368"/>
                  </a:cubicBezTo>
                  <a:cubicBezTo>
                    <a:pt x="1759" y="2629"/>
                    <a:pt x="1666" y="2760"/>
                    <a:pt x="1543" y="2760"/>
                  </a:cubicBezTo>
                  <a:cubicBezTo>
                    <a:pt x="1385" y="2760"/>
                    <a:pt x="1266" y="2473"/>
                    <a:pt x="1185" y="1902"/>
                  </a:cubicBezTo>
                  <a:cubicBezTo>
                    <a:pt x="1139" y="1583"/>
                    <a:pt x="1107" y="1221"/>
                    <a:pt x="1088" y="810"/>
                  </a:cubicBezTo>
                  <a:cubicBezTo>
                    <a:pt x="1088" y="532"/>
                    <a:pt x="1082" y="366"/>
                    <a:pt x="1067" y="308"/>
                  </a:cubicBezTo>
                  <a:cubicBezTo>
                    <a:pt x="1022" y="103"/>
                    <a:pt x="914" y="0"/>
                    <a:pt x="743" y="0"/>
                  </a:cubicBezTo>
                  <a:cubicBezTo>
                    <a:pt x="621" y="0"/>
                    <a:pt x="525" y="71"/>
                    <a:pt x="451" y="213"/>
                  </a:cubicBezTo>
                  <a:cubicBezTo>
                    <a:pt x="315" y="466"/>
                    <a:pt x="204" y="931"/>
                    <a:pt x="116" y="1607"/>
                  </a:cubicBezTo>
                  <a:cubicBezTo>
                    <a:pt x="40" y="2170"/>
                    <a:pt x="3" y="2657"/>
                    <a:pt x="3" y="3067"/>
                  </a:cubicBezTo>
                  <a:cubicBezTo>
                    <a:pt x="1" y="3149"/>
                    <a:pt x="34" y="3230"/>
                    <a:pt x="94" y="3287"/>
                  </a:cubicBezTo>
                  <a:cubicBezTo>
                    <a:pt x="152" y="3345"/>
                    <a:pt x="230" y="3376"/>
                    <a:pt x="311" y="3376"/>
                  </a:cubicBezTo>
                  <a:cubicBezTo>
                    <a:pt x="313" y="3376"/>
                    <a:pt x="315" y="3376"/>
                    <a:pt x="316" y="3376"/>
                  </a:cubicBezTo>
                  <a:cubicBezTo>
                    <a:pt x="547" y="3374"/>
                    <a:pt x="662" y="3183"/>
                    <a:pt x="662" y="2800"/>
                  </a:cubicBezTo>
                  <a:cubicBezTo>
                    <a:pt x="662" y="2687"/>
                    <a:pt x="666" y="2575"/>
                    <a:pt x="672" y="2463"/>
                  </a:cubicBezTo>
                  <a:cubicBezTo>
                    <a:pt x="862" y="3079"/>
                    <a:pt x="1156" y="3387"/>
                    <a:pt x="1555" y="3387"/>
                  </a:cubicBezTo>
                  <a:cubicBezTo>
                    <a:pt x="1759" y="3387"/>
                    <a:pt x="1939" y="3300"/>
                    <a:pt x="2096" y="3126"/>
                  </a:cubicBezTo>
                  <a:cubicBezTo>
                    <a:pt x="2220" y="2992"/>
                    <a:pt x="2321" y="2823"/>
                    <a:pt x="2395" y="2617"/>
                  </a:cubicBezTo>
                  <a:cubicBezTo>
                    <a:pt x="2485" y="2359"/>
                    <a:pt x="2530" y="2088"/>
                    <a:pt x="2527" y="1816"/>
                  </a:cubicBezTo>
                  <a:cubicBezTo>
                    <a:pt x="2527" y="1756"/>
                    <a:pt x="2499" y="1467"/>
                    <a:pt x="2441" y="947"/>
                  </a:cubicBezTo>
                  <a:cubicBezTo>
                    <a:pt x="2404" y="609"/>
                    <a:pt x="2379" y="416"/>
                    <a:pt x="2367" y="370"/>
                  </a:cubicBezTo>
                  <a:cubicBezTo>
                    <a:pt x="2302" y="123"/>
                    <a:pt x="2183" y="0"/>
                    <a:pt x="2009" y="0"/>
                  </a:cubicBezTo>
                  <a:cubicBezTo>
                    <a:pt x="2008" y="0"/>
                    <a:pt x="2006" y="0"/>
                    <a:pt x="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1"/>
            <p:cNvSpPr/>
            <p:nvPr/>
          </p:nvSpPr>
          <p:spPr>
            <a:xfrm>
              <a:off x="6182906" y="4122072"/>
              <a:ext cx="70749" cy="92209"/>
            </a:xfrm>
            <a:custGeom>
              <a:avLst/>
              <a:gdLst/>
              <a:ahLst/>
              <a:cxnLst/>
              <a:rect l="l" t="t" r="r" b="b"/>
              <a:pathLst>
                <a:path w="2588" h="3373" extrusionOk="0">
                  <a:moveTo>
                    <a:pt x="1214" y="641"/>
                  </a:moveTo>
                  <a:cubicBezTo>
                    <a:pt x="1709" y="641"/>
                    <a:pt x="1956" y="886"/>
                    <a:pt x="1956" y="1375"/>
                  </a:cubicBezTo>
                  <a:cubicBezTo>
                    <a:pt x="1956" y="1656"/>
                    <a:pt x="1880" y="1943"/>
                    <a:pt x="1728" y="2235"/>
                  </a:cubicBezTo>
                  <a:cubicBezTo>
                    <a:pt x="1554" y="2568"/>
                    <a:pt x="1351" y="2735"/>
                    <a:pt x="1120" y="2735"/>
                  </a:cubicBezTo>
                  <a:cubicBezTo>
                    <a:pt x="1063" y="2735"/>
                    <a:pt x="998" y="2711"/>
                    <a:pt x="930" y="2667"/>
                  </a:cubicBezTo>
                  <a:cubicBezTo>
                    <a:pt x="731" y="2537"/>
                    <a:pt x="630" y="2299"/>
                    <a:pt x="630" y="1951"/>
                  </a:cubicBezTo>
                  <a:cubicBezTo>
                    <a:pt x="630" y="1720"/>
                    <a:pt x="677" y="1461"/>
                    <a:pt x="772" y="1178"/>
                  </a:cubicBezTo>
                  <a:cubicBezTo>
                    <a:pt x="892" y="820"/>
                    <a:pt x="1040" y="641"/>
                    <a:pt x="1214" y="641"/>
                  </a:cubicBezTo>
                  <a:close/>
                  <a:moveTo>
                    <a:pt x="1282" y="1"/>
                  </a:moveTo>
                  <a:cubicBezTo>
                    <a:pt x="846" y="1"/>
                    <a:pt x="509" y="237"/>
                    <a:pt x="272" y="709"/>
                  </a:cubicBezTo>
                  <a:cubicBezTo>
                    <a:pt x="91" y="1078"/>
                    <a:pt x="0" y="1492"/>
                    <a:pt x="0" y="1951"/>
                  </a:cubicBezTo>
                  <a:cubicBezTo>
                    <a:pt x="0" y="2311"/>
                    <a:pt x="91" y="2628"/>
                    <a:pt x="272" y="2899"/>
                  </a:cubicBezTo>
                  <a:cubicBezTo>
                    <a:pt x="485" y="3215"/>
                    <a:pt x="772" y="3373"/>
                    <a:pt x="1135" y="3373"/>
                  </a:cubicBezTo>
                  <a:cubicBezTo>
                    <a:pt x="1568" y="3373"/>
                    <a:pt x="1929" y="3138"/>
                    <a:pt x="2217" y="2667"/>
                  </a:cubicBezTo>
                  <a:cubicBezTo>
                    <a:pt x="2465" y="2262"/>
                    <a:pt x="2588" y="1836"/>
                    <a:pt x="2588" y="1393"/>
                  </a:cubicBezTo>
                  <a:cubicBezTo>
                    <a:pt x="2588" y="983"/>
                    <a:pt x="2477" y="651"/>
                    <a:pt x="2256" y="399"/>
                  </a:cubicBezTo>
                  <a:cubicBezTo>
                    <a:pt x="2020" y="133"/>
                    <a:pt x="1697" y="1"/>
                    <a:pt x="1285" y="1"/>
                  </a:cubicBezTo>
                  <a:cubicBezTo>
                    <a:pt x="1284" y="1"/>
                    <a:pt x="1283" y="1"/>
                    <a:pt x="1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1"/>
            <p:cNvSpPr/>
            <p:nvPr/>
          </p:nvSpPr>
          <p:spPr>
            <a:xfrm>
              <a:off x="6264674" y="4122017"/>
              <a:ext cx="65883" cy="92264"/>
            </a:xfrm>
            <a:custGeom>
              <a:avLst/>
              <a:gdLst/>
              <a:ahLst/>
              <a:cxnLst/>
              <a:rect l="l" t="t" r="r" b="b"/>
              <a:pathLst>
                <a:path w="2410" h="3375" extrusionOk="0">
                  <a:moveTo>
                    <a:pt x="304" y="0"/>
                  </a:moveTo>
                  <a:cubicBezTo>
                    <a:pt x="222" y="0"/>
                    <a:pt x="142" y="36"/>
                    <a:pt x="89" y="100"/>
                  </a:cubicBezTo>
                  <a:cubicBezTo>
                    <a:pt x="32" y="161"/>
                    <a:pt x="0" y="241"/>
                    <a:pt x="0" y="325"/>
                  </a:cubicBezTo>
                  <a:cubicBezTo>
                    <a:pt x="0" y="348"/>
                    <a:pt x="4" y="371"/>
                    <a:pt x="12" y="393"/>
                  </a:cubicBezTo>
                  <a:cubicBezTo>
                    <a:pt x="51" y="572"/>
                    <a:pt x="130" y="879"/>
                    <a:pt x="248" y="1314"/>
                  </a:cubicBezTo>
                  <a:cubicBezTo>
                    <a:pt x="356" y="1706"/>
                    <a:pt x="433" y="2012"/>
                    <a:pt x="478" y="2237"/>
                  </a:cubicBezTo>
                  <a:cubicBezTo>
                    <a:pt x="563" y="2650"/>
                    <a:pt x="609" y="2871"/>
                    <a:pt x="618" y="2901"/>
                  </a:cubicBezTo>
                  <a:cubicBezTo>
                    <a:pt x="715" y="3217"/>
                    <a:pt x="838" y="3375"/>
                    <a:pt x="986" y="3375"/>
                  </a:cubicBezTo>
                  <a:cubicBezTo>
                    <a:pt x="1154" y="3375"/>
                    <a:pt x="1283" y="3232"/>
                    <a:pt x="1374" y="2946"/>
                  </a:cubicBezTo>
                  <a:cubicBezTo>
                    <a:pt x="1632" y="2158"/>
                    <a:pt x="1886" y="1503"/>
                    <a:pt x="2136" y="980"/>
                  </a:cubicBezTo>
                  <a:cubicBezTo>
                    <a:pt x="2197" y="852"/>
                    <a:pt x="2247" y="742"/>
                    <a:pt x="2291" y="654"/>
                  </a:cubicBezTo>
                  <a:cubicBezTo>
                    <a:pt x="2369" y="485"/>
                    <a:pt x="2408" y="369"/>
                    <a:pt x="2408" y="309"/>
                  </a:cubicBezTo>
                  <a:cubicBezTo>
                    <a:pt x="2409" y="225"/>
                    <a:pt x="2374" y="146"/>
                    <a:pt x="2311" y="90"/>
                  </a:cubicBezTo>
                  <a:cubicBezTo>
                    <a:pt x="2252" y="33"/>
                    <a:pt x="2173" y="0"/>
                    <a:pt x="2090" y="0"/>
                  </a:cubicBezTo>
                  <a:cubicBezTo>
                    <a:pt x="1983" y="0"/>
                    <a:pt x="1895" y="49"/>
                    <a:pt x="1824" y="145"/>
                  </a:cubicBezTo>
                  <a:cubicBezTo>
                    <a:pt x="1784" y="198"/>
                    <a:pt x="1739" y="292"/>
                    <a:pt x="1687" y="429"/>
                  </a:cubicBezTo>
                  <a:cubicBezTo>
                    <a:pt x="1414" y="1119"/>
                    <a:pt x="1205" y="1633"/>
                    <a:pt x="1061" y="1974"/>
                  </a:cubicBezTo>
                  <a:cubicBezTo>
                    <a:pt x="939" y="1509"/>
                    <a:pt x="864" y="1221"/>
                    <a:pt x="839" y="1110"/>
                  </a:cubicBezTo>
                  <a:cubicBezTo>
                    <a:pt x="810" y="956"/>
                    <a:pt x="781" y="803"/>
                    <a:pt x="755" y="650"/>
                  </a:cubicBezTo>
                  <a:cubicBezTo>
                    <a:pt x="720" y="474"/>
                    <a:pt x="673" y="328"/>
                    <a:pt x="614" y="218"/>
                  </a:cubicBezTo>
                  <a:cubicBezTo>
                    <a:pt x="536" y="72"/>
                    <a:pt x="434" y="0"/>
                    <a:pt x="309" y="0"/>
                  </a:cubicBezTo>
                  <a:cubicBezTo>
                    <a:pt x="307" y="0"/>
                    <a:pt x="306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1"/>
            <p:cNvSpPr/>
            <p:nvPr/>
          </p:nvSpPr>
          <p:spPr>
            <a:xfrm>
              <a:off x="6339361" y="4122017"/>
              <a:ext cx="60689" cy="92264"/>
            </a:xfrm>
            <a:custGeom>
              <a:avLst/>
              <a:gdLst/>
              <a:ahLst/>
              <a:cxnLst/>
              <a:rect l="l" t="t" r="r" b="b"/>
              <a:pathLst>
                <a:path w="2220" h="3375" extrusionOk="0">
                  <a:moveTo>
                    <a:pt x="1684" y="0"/>
                  </a:moveTo>
                  <a:cubicBezTo>
                    <a:pt x="1180" y="0"/>
                    <a:pt x="839" y="40"/>
                    <a:pt x="663" y="122"/>
                  </a:cubicBezTo>
                  <a:cubicBezTo>
                    <a:pt x="569" y="167"/>
                    <a:pt x="510" y="210"/>
                    <a:pt x="485" y="251"/>
                  </a:cubicBezTo>
                  <a:cubicBezTo>
                    <a:pt x="472" y="275"/>
                    <a:pt x="457" y="341"/>
                    <a:pt x="440" y="450"/>
                  </a:cubicBezTo>
                  <a:cubicBezTo>
                    <a:pt x="416" y="614"/>
                    <a:pt x="331" y="971"/>
                    <a:pt x="182" y="1519"/>
                  </a:cubicBezTo>
                  <a:cubicBezTo>
                    <a:pt x="61" y="1959"/>
                    <a:pt x="0" y="2319"/>
                    <a:pt x="0" y="2603"/>
                  </a:cubicBezTo>
                  <a:cubicBezTo>
                    <a:pt x="0" y="2825"/>
                    <a:pt x="51" y="3005"/>
                    <a:pt x="154" y="3142"/>
                  </a:cubicBezTo>
                  <a:cubicBezTo>
                    <a:pt x="267" y="3298"/>
                    <a:pt x="439" y="3375"/>
                    <a:pt x="666" y="3375"/>
                  </a:cubicBezTo>
                  <a:cubicBezTo>
                    <a:pt x="822" y="3375"/>
                    <a:pt x="1034" y="3320"/>
                    <a:pt x="1305" y="3209"/>
                  </a:cubicBezTo>
                  <a:cubicBezTo>
                    <a:pt x="1569" y="3106"/>
                    <a:pt x="1761" y="3002"/>
                    <a:pt x="1884" y="2896"/>
                  </a:cubicBezTo>
                  <a:cubicBezTo>
                    <a:pt x="1982" y="2813"/>
                    <a:pt x="2032" y="2725"/>
                    <a:pt x="2032" y="2630"/>
                  </a:cubicBezTo>
                  <a:cubicBezTo>
                    <a:pt x="2033" y="2547"/>
                    <a:pt x="1999" y="2467"/>
                    <a:pt x="1939" y="2410"/>
                  </a:cubicBezTo>
                  <a:cubicBezTo>
                    <a:pt x="1880" y="2351"/>
                    <a:pt x="1800" y="2317"/>
                    <a:pt x="1715" y="2317"/>
                  </a:cubicBezTo>
                  <a:cubicBezTo>
                    <a:pt x="1618" y="2317"/>
                    <a:pt x="1450" y="2388"/>
                    <a:pt x="1209" y="2531"/>
                  </a:cubicBezTo>
                  <a:cubicBezTo>
                    <a:pt x="970" y="2672"/>
                    <a:pt x="777" y="2743"/>
                    <a:pt x="631" y="2743"/>
                  </a:cubicBezTo>
                  <a:cubicBezTo>
                    <a:pt x="614" y="2743"/>
                    <a:pt x="610" y="2726"/>
                    <a:pt x="620" y="2692"/>
                  </a:cubicBezTo>
                  <a:cubicBezTo>
                    <a:pt x="632" y="2644"/>
                    <a:pt x="638" y="2619"/>
                    <a:pt x="639" y="2619"/>
                  </a:cubicBezTo>
                  <a:cubicBezTo>
                    <a:pt x="639" y="2619"/>
                    <a:pt x="639" y="2619"/>
                    <a:pt x="639" y="2619"/>
                  </a:cubicBezTo>
                  <a:cubicBezTo>
                    <a:pt x="639" y="2424"/>
                    <a:pt x="669" y="2198"/>
                    <a:pt x="731" y="1940"/>
                  </a:cubicBezTo>
                  <a:cubicBezTo>
                    <a:pt x="1020" y="1841"/>
                    <a:pt x="1214" y="1778"/>
                    <a:pt x="1310" y="1748"/>
                  </a:cubicBezTo>
                  <a:cubicBezTo>
                    <a:pt x="1493" y="1694"/>
                    <a:pt x="1606" y="1655"/>
                    <a:pt x="1652" y="1630"/>
                  </a:cubicBezTo>
                  <a:cubicBezTo>
                    <a:pt x="1772" y="1564"/>
                    <a:pt x="1833" y="1468"/>
                    <a:pt x="1833" y="1343"/>
                  </a:cubicBezTo>
                  <a:cubicBezTo>
                    <a:pt x="1836" y="1258"/>
                    <a:pt x="1801" y="1179"/>
                    <a:pt x="1739" y="1121"/>
                  </a:cubicBezTo>
                  <a:cubicBezTo>
                    <a:pt x="1679" y="1067"/>
                    <a:pt x="1600" y="1036"/>
                    <a:pt x="1520" y="1036"/>
                  </a:cubicBezTo>
                  <a:cubicBezTo>
                    <a:pt x="1518" y="1036"/>
                    <a:pt x="1517" y="1036"/>
                    <a:pt x="1515" y="1036"/>
                  </a:cubicBezTo>
                  <a:cubicBezTo>
                    <a:pt x="1382" y="1037"/>
                    <a:pt x="1185" y="1085"/>
                    <a:pt x="925" y="1185"/>
                  </a:cubicBezTo>
                  <a:cubicBezTo>
                    <a:pt x="978" y="978"/>
                    <a:pt x="1016" y="812"/>
                    <a:pt x="1038" y="685"/>
                  </a:cubicBezTo>
                  <a:cubicBezTo>
                    <a:pt x="1218" y="652"/>
                    <a:pt x="1401" y="634"/>
                    <a:pt x="1583" y="633"/>
                  </a:cubicBezTo>
                  <a:cubicBezTo>
                    <a:pt x="1618" y="633"/>
                    <a:pt x="1672" y="637"/>
                    <a:pt x="1745" y="642"/>
                  </a:cubicBezTo>
                  <a:cubicBezTo>
                    <a:pt x="1818" y="647"/>
                    <a:pt x="1872" y="650"/>
                    <a:pt x="1907" y="650"/>
                  </a:cubicBezTo>
                  <a:cubicBezTo>
                    <a:pt x="1990" y="650"/>
                    <a:pt x="2068" y="616"/>
                    <a:pt x="2125" y="556"/>
                  </a:cubicBezTo>
                  <a:cubicBezTo>
                    <a:pt x="2186" y="498"/>
                    <a:pt x="2220" y="417"/>
                    <a:pt x="2219" y="332"/>
                  </a:cubicBezTo>
                  <a:cubicBezTo>
                    <a:pt x="2219" y="111"/>
                    <a:pt x="2041" y="0"/>
                    <a:pt x="1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1"/>
            <p:cNvSpPr/>
            <p:nvPr/>
          </p:nvSpPr>
          <p:spPr>
            <a:xfrm>
              <a:off x="6410905" y="4121990"/>
              <a:ext cx="86386" cy="92291"/>
            </a:xfrm>
            <a:custGeom>
              <a:avLst/>
              <a:gdLst/>
              <a:ahLst/>
              <a:cxnLst/>
              <a:rect l="l" t="t" r="r" b="b"/>
              <a:pathLst>
                <a:path w="3160" h="3376" extrusionOk="0">
                  <a:moveTo>
                    <a:pt x="2327" y="0"/>
                  </a:moveTo>
                  <a:cubicBezTo>
                    <a:pt x="2226" y="0"/>
                    <a:pt x="2132" y="52"/>
                    <a:pt x="2078" y="139"/>
                  </a:cubicBezTo>
                  <a:cubicBezTo>
                    <a:pt x="2045" y="192"/>
                    <a:pt x="2010" y="285"/>
                    <a:pt x="1974" y="421"/>
                  </a:cubicBezTo>
                  <a:cubicBezTo>
                    <a:pt x="1891" y="692"/>
                    <a:pt x="1827" y="894"/>
                    <a:pt x="1784" y="1028"/>
                  </a:cubicBezTo>
                  <a:cubicBezTo>
                    <a:pt x="1728" y="1223"/>
                    <a:pt x="1663" y="1479"/>
                    <a:pt x="1591" y="1793"/>
                  </a:cubicBezTo>
                  <a:cubicBezTo>
                    <a:pt x="1473" y="1300"/>
                    <a:pt x="1385" y="870"/>
                    <a:pt x="1327" y="502"/>
                  </a:cubicBezTo>
                  <a:cubicBezTo>
                    <a:pt x="1300" y="347"/>
                    <a:pt x="1272" y="236"/>
                    <a:pt x="1242" y="173"/>
                  </a:cubicBezTo>
                  <a:cubicBezTo>
                    <a:pt x="1182" y="57"/>
                    <a:pt x="1093" y="0"/>
                    <a:pt x="974" y="0"/>
                  </a:cubicBezTo>
                  <a:cubicBezTo>
                    <a:pt x="801" y="0"/>
                    <a:pt x="680" y="114"/>
                    <a:pt x="611" y="342"/>
                  </a:cubicBezTo>
                  <a:cubicBezTo>
                    <a:pt x="517" y="680"/>
                    <a:pt x="450" y="932"/>
                    <a:pt x="411" y="1101"/>
                  </a:cubicBezTo>
                  <a:cubicBezTo>
                    <a:pt x="350" y="1329"/>
                    <a:pt x="274" y="1654"/>
                    <a:pt x="181" y="2078"/>
                  </a:cubicBezTo>
                  <a:cubicBezTo>
                    <a:pt x="61" y="2632"/>
                    <a:pt x="2" y="2958"/>
                    <a:pt x="0" y="3055"/>
                  </a:cubicBezTo>
                  <a:cubicBezTo>
                    <a:pt x="0" y="3138"/>
                    <a:pt x="32" y="3218"/>
                    <a:pt x="86" y="3279"/>
                  </a:cubicBezTo>
                  <a:cubicBezTo>
                    <a:pt x="139" y="3340"/>
                    <a:pt x="215" y="3376"/>
                    <a:pt x="296" y="3376"/>
                  </a:cubicBezTo>
                  <a:cubicBezTo>
                    <a:pt x="298" y="3376"/>
                    <a:pt x="301" y="3376"/>
                    <a:pt x="304" y="3376"/>
                  </a:cubicBezTo>
                  <a:cubicBezTo>
                    <a:pt x="434" y="3376"/>
                    <a:pt x="527" y="3318"/>
                    <a:pt x="590" y="3204"/>
                  </a:cubicBezTo>
                  <a:cubicBezTo>
                    <a:pt x="622" y="3139"/>
                    <a:pt x="652" y="3026"/>
                    <a:pt x="679" y="2865"/>
                  </a:cubicBezTo>
                  <a:cubicBezTo>
                    <a:pt x="728" y="2552"/>
                    <a:pt x="810" y="2153"/>
                    <a:pt x="924" y="1668"/>
                  </a:cubicBezTo>
                  <a:cubicBezTo>
                    <a:pt x="1026" y="2127"/>
                    <a:pt x="1138" y="2563"/>
                    <a:pt x="1258" y="2978"/>
                  </a:cubicBezTo>
                  <a:cubicBezTo>
                    <a:pt x="1295" y="3103"/>
                    <a:pt x="1334" y="3193"/>
                    <a:pt x="1371" y="3249"/>
                  </a:cubicBezTo>
                  <a:cubicBezTo>
                    <a:pt x="1429" y="3328"/>
                    <a:pt x="1521" y="3376"/>
                    <a:pt x="1620" y="3376"/>
                  </a:cubicBezTo>
                  <a:cubicBezTo>
                    <a:pt x="1624" y="3376"/>
                    <a:pt x="1627" y="3376"/>
                    <a:pt x="1631" y="3376"/>
                  </a:cubicBezTo>
                  <a:cubicBezTo>
                    <a:pt x="1752" y="3376"/>
                    <a:pt x="1841" y="3318"/>
                    <a:pt x="1902" y="3204"/>
                  </a:cubicBezTo>
                  <a:cubicBezTo>
                    <a:pt x="1933" y="3141"/>
                    <a:pt x="1963" y="3033"/>
                    <a:pt x="1993" y="2878"/>
                  </a:cubicBezTo>
                  <a:cubicBezTo>
                    <a:pt x="2046" y="2584"/>
                    <a:pt x="2132" y="2207"/>
                    <a:pt x="2250" y="1749"/>
                  </a:cubicBezTo>
                  <a:cubicBezTo>
                    <a:pt x="2387" y="2337"/>
                    <a:pt x="2465" y="2709"/>
                    <a:pt x="2487" y="2865"/>
                  </a:cubicBezTo>
                  <a:cubicBezTo>
                    <a:pt x="2511" y="3031"/>
                    <a:pt x="2537" y="3144"/>
                    <a:pt x="2568" y="3204"/>
                  </a:cubicBezTo>
                  <a:cubicBezTo>
                    <a:pt x="2624" y="3318"/>
                    <a:pt x="2718" y="3376"/>
                    <a:pt x="2853" y="3376"/>
                  </a:cubicBezTo>
                  <a:cubicBezTo>
                    <a:pt x="2855" y="3376"/>
                    <a:pt x="2858" y="3376"/>
                    <a:pt x="2861" y="3376"/>
                  </a:cubicBezTo>
                  <a:cubicBezTo>
                    <a:pt x="2942" y="3376"/>
                    <a:pt x="3020" y="3340"/>
                    <a:pt x="3074" y="3279"/>
                  </a:cubicBezTo>
                  <a:cubicBezTo>
                    <a:pt x="3130" y="3218"/>
                    <a:pt x="3160" y="3137"/>
                    <a:pt x="3160" y="3055"/>
                  </a:cubicBezTo>
                  <a:cubicBezTo>
                    <a:pt x="3160" y="2931"/>
                    <a:pt x="3102" y="2621"/>
                    <a:pt x="2989" y="2124"/>
                  </a:cubicBezTo>
                  <a:cubicBezTo>
                    <a:pt x="2917" y="1813"/>
                    <a:pt x="2846" y="1501"/>
                    <a:pt x="2778" y="1190"/>
                  </a:cubicBezTo>
                  <a:cubicBezTo>
                    <a:pt x="2721" y="926"/>
                    <a:pt x="2689" y="726"/>
                    <a:pt x="2681" y="589"/>
                  </a:cubicBezTo>
                  <a:cubicBezTo>
                    <a:pt x="2667" y="403"/>
                    <a:pt x="2649" y="275"/>
                    <a:pt x="2625" y="208"/>
                  </a:cubicBezTo>
                  <a:cubicBezTo>
                    <a:pt x="2574" y="70"/>
                    <a:pt x="2477" y="0"/>
                    <a:pt x="2334" y="0"/>
                  </a:cubicBezTo>
                  <a:cubicBezTo>
                    <a:pt x="2332" y="0"/>
                    <a:pt x="2330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1"/>
            <p:cNvSpPr/>
            <p:nvPr/>
          </p:nvSpPr>
          <p:spPr>
            <a:xfrm>
              <a:off x="6510442" y="4122017"/>
              <a:ext cx="58721" cy="92264"/>
            </a:xfrm>
            <a:custGeom>
              <a:avLst/>
              <a:gdLst/>
              <a:ahLst/>
              <a:cxnLst/>
              <a:rect l="l" t="t" r="r" b="b"/>
              <a:pathLst>
                <a:path w="2148" h="3375" extrusionOk="0">
                  <a:moveTo>
                    <a:pt x="898" y="650"/>
                  </a:moveTo>
                  <a:cubicBezTo>
                    <a:pt x="1308" y="711"/>
                    <a:pt x="1512" y="827"/>
                    <a:pt x="1513" y="996"/>
                  </a:cubicBezTo>
                  <a:cubicBezTo>
                    <a:pt x="1512" y="1186"/>
                    <a:pt x="1282" y="1340"/>
                    <a:pt x="820" y="1458"/>
                  </a:cubicBezTo>
                  <a:cubicBezTo>
                    <a:pt x="853" y="1185"/>
                    <a:pt x="880" y="915"/>
                    <a:pt x="898" y="650"/>
                  </a:cubicBezTo>
                  <a:close/>
                  <a:moveTo>
                    <a:pt x="707" y="2140"/>
                  </a:moveTo>
                  <a:cubicBezTo>
                    <a:pt x="1058" y="2219"/>
                    <a:pt x="1265" y="2341"/>
                    <a:pt x="1327" y="2503"/>
                  </a:cubicBezTo>
                  <a:cubicBezTo>
                    <a:pt x="1306" y="2588"/>
                    <a:pt x="1219" y="2653"/>
                    <a:pt x="1063" y="2697"/>
                  </a:cubicBezTo>
                  <a:cubicBezTo>
                    <a:pt x="949" y="2728"/>
                    <a:pt x="831" y="2743"/>
                    <a:pt x="712" y="2743"/>
                  </a:cubicBezTo>
                  <a:cubicBezTo>
                    <a:pt x="684" y="2743"/>
                    <a:pt x="658" y="2741"/>
                    <a:pt x="632" y="2737"/>
                  </a:cubicBezTo>
                  <a:lnTo>
                    <a:pt x="632" y="2708"/>
                  </a:lnTo>
                  <a:cubicBezTo>
                    <a:pt x="632" y="2577"/>
                    <a:pt x="657" y="2387"/>
                    <a:pt x="707" y="2140"/>
                  </a:cubicBezTo>
                  <a:close/>
                  <a:moveTo>
                    <a:pt x="545" y="0"/>
                  </a:moveTo>
                  <a:cubicBezTo>
                    <a:pt x="263" y="0"/>
                    <a:pt x="121" y="105"/>
                    <a:pt x="121" y="315"/>
                  </a:cubicBezTo>
                  <a:cubicBezTo>
                    <a:pt x="121" y="425"/>
                    <a:pt x="169" y="514"/>
                    <a:pt x="262" y="582"/>
                  </a:cubicBezTo>
                  <a:cubicBezTo>
                    <a:pt x="217" y="1134"/>
                    <a:pt x="187" y="1456"/>
                    <a:pt x="174" y="1548"/>
                  </a:cubicBezTo>
                  <a:cubicBezTo>
                    <a:pt x="174" y="1551"/>
                    <a:pt x="136" y="1742"/>
                    <a:pt x="64" y="2117"/>
                  </a:cubicBezTo>
                  <a:cubicBezTo>
                    <a:pt x="22" y="2348"/>
                    <a:pt x="1" y="2541"/>
                    <a:pt x="1" y="2696"/>
                  </a:cubicBezTo>
                  <a:cubicBezTo>
                    <a:pt x="1" y="3148"/>
                    <a:pt x="247" y="3375"/>
                    <a:pt x="740" y="3375"/>
                  </a:cubicBezTo>
                  <a:cubicBezTo>
                    <a:pt x="919" y="3373"/>
                    <a:pt x="1097" y="3345"/>
                    <a:pt x="1267" y="3290"/>
                  </a:cubicBezTo>
                  <a:cubicBezTo>
                    <a:pt x="1474" y="3229"/>
                    <a:pt x="1631" y="3145"/>
                    <a:pt x="1741" y="3038"/>
                  </a:cubicBezTo>
                  <a:cubicBezTo>
                    <a:pt x="1889" y="2895"/>
                    <a:pt x="1962" y="2717"/>
                    <a:pt x="1962" y="2503"/>
                  </a:cubicBezTo>
                  <a:cubicBezTo>
                    <a:pt x="1962" y="2254"/>
                    <a:pt x="1845" y="2030"/>
                    <a:pt x="1609" y="1832"/>
                  </a:cubicBezTo>
                  <a:cubicBezTo>
                    <a:pt x="1967" y="1628"/>
                    <a:pt x="2146" y="1343"/>
                    <a:pt x="2146" y="975"/>
                  </a:cubicBezTo>
                  <a:cubicBezTo>
                    <a:pt x="2147" y="325"/>
                    <a:pt x="1613" y="0"/>
                    <a:pt x="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1"/>
            <p:cNvSpPr/>
            <p:nvPr/>
          </p:nvSpPr>
          <p:spPr>
            <a:xfrm>
              <a:off x="6580045" y="4122017"/>
              <a:ext cx="60662" cy="92264"/>
            </a:xfrm>
            <a:custGeom>
              <a:avLst/>
              <a:gdLst/>
              <a:ahLst/>
              <a:cxnLst/>
              <a:rect l="l" t="t" r="r" b="b"/>
              <a:pathLst>
                <a:path w="2219" h="3375" extrusionOk="0">
                  <a:moveTo>
                    <a:pt x="1684" y="0"/>
                  </a:moveTo>
                  <a:cubicBezTo>
                    <a:pt x="1179" y="0"/>
                    <a:pt x="839" y="40"/>
                    <a:pt x="661" y="122"/>
                  </a:cubicBezTo>
                  <a:cubicBezTo>
                    <a:pt x="568" y="167"/>
                    <a:pt x="510" y="210"/>
                    <a:pt x="485" y="251"/>
                  </a:cubicBezTo>
                  <a:cubicBezTo>
                    <a:pt x="472" y="275"/>
                    <a:pt x="457" y="341"/>
                    <a:pt x="440" y="450"/>
                  </a:cubicBezTo>
                  <a:cubicBezTo>
                    <a:pt x="416" y="614"/>
                    <a:pt x="331" y="971"/>
                    <a:pt x="182" y="1519"/>
                  </a:cubicBezTo>
                  <a:cubicBezTo>
                    <a:pt x="60" y="1959"/>
                    <a:pt x="0" y="2319"/>
                    <a:pt x="0" y="2603"/>
                  </a:cubicBezTo>
                  <a:cubicBezTo>
                    <a:pt x="0" y="2825"/>
                    <a:pt x="51" y="3005"/>
                    <a:pt x="153" y="3142"/>
                  </a:cubicBezTo>
                  <a:cubicBezTo>
                    <a:pt x="267" y="3298"/>
                    <a:pt x="438" y="3375"/>
                    <a:pt x="665" y="3375"/>
                  </a:cubicBezTo>
                  <a:cubicBezTo>
                    <a:pt x="822" y="3375"/>
                    <a:pt x="1034" y="3320"/>
                    <a:pt x="1304" y="3209"/>
                  </a:cubicBezTo>
                  <a:cubicBezTo>
                    <a:pt x="1567" y="3106"/>
                    <a:pt x="1761" y="3002"/>
                    <a:pt x="1883" y="2896"/>
                  </a:cubicBezTo>
                  <a:cubicBezTo>
                    <a:pt x="1982" y="2813"/>
                    <a:pt x="2031" y="2725"/>
                    <a:pt x="2031" y="2630"/>
                  </a:cubicBezTo>
                  <a:cubicBezTo>
                    <a:pt x="2032" y="2547"/>
                    <a:pt x="1998" y="2467"/>
                    <a:pt x="1938" y="2410"/>
                  </a:cubicBezTo>
                  <a:cubicBezTo>
                    <a:pt x="1880" y="2352"/>
                    <a:pt x="1801" y="2317"/>
                    <a:pt x="1718" y="2317"/>
                  </a:cubicBezTo>
                  <a:cubicBezTo>
                    <a:pt x="1717" y="2317"/>
                    <a:pt x="1715" y="2317"/>
                    <a:pt x="1714" y="2317"/>
                  </a:cubicBezTo>
                  <a:cubicBezTo>
                    <a:pt x="1618" y="2317"/>
                    <a:pt x="1449" y="2388"/>
                    <a:pt x="1209" y="2531"/>
                  </a:cubicBezTo>
                  <a:cubicBezTo>
                    <a:pt x="968" y="2672"/>
                    <a:pt x="776" y="2743"/>
                    <a:pt x="630" y="2743"/>
                  </a:cubicBezTo>
                  <a:cubicBezTo>
                    <a:pt x="613" y="2743"/>
                    <a:pt x="609" y="2726"/>
                    <a:pt x="619" y="2692"/>
                  </a:cubicBezTo>
                  <a:cubicBezTo>
                    <a:pt x="631" y="2644"/>
                    <a:pt x="637" y="2619"/>
                    <a:pt x="638" y="2619"/>
                  </a:cubicBezTo>
                  <a:cubicBezTo>
                    <a:pt x="638" y="2619"/>
                    <a:pt x="638" y="2619"/>
                    <a:pt x="638" y="2619"/>
                  </a:cubicBezTo>
                  <a:cubicBezTo>
                    <a:pt x="638" y="2424"/>
                    <a:pt x="669" y="2198"/>
                    <a:pt x="730" y="1940"/>
                  </a:cubicBezTo>
                  <a:cubicBezTo>
                    <a:pt x="1020" y="1841"/>
                    <a:pt x="1213" y="1778"/>
                    <a:pt x="1309" y="1748"/>
                  </a:cubicBezTo>
                  <a:cubicBezTo>
                    <a:pt x="1491" y="1694"/>
                    <a:pt x="1605" y="1655"/>
                    <a:pt x="1651" y="1630"/>
                  </a:cubicBezTo>
                  <a:cubicBezTo>
                    <a:pt x="1771" y="1564"/>
                    <a:pt x="1832" y="1468"/>
                    <a:pt x="1832" y="1343"/>
                  </a:cubicBezTo>
                  <a:cubicBezTo>
                    <a:pt x="1834" y="1258"/>
                    <a:pt x="1800" y="1179"/>
                    <a:pt x="1738" y="1121"/>
                  </a:cubicBezTo>
                  <a:cubicBezTo>
                    <a:pt x="1678" y="1067"/>
                    <a:pt x="1600" y="1036"/>
                    <a:pt x="1519" y="1036"/>
                  </a:cubicBezTo>
                  <a:cubicBezTo>
                    <a:pt x="1517" y="1036"/>
                    <a:pt x="1515" y="1036"/>
                    <a:pt x="1514" y="1036"/>
                  </a:cubicBezTo>
                  <a:cubicBezTo>
                    <a:pt x="1381" y="1037"/>
                    <a:pt x="1184" y="1085"/>
                    <a:pt x="923" y="1185"/>
                  </a:cubicBezTo>
                  <a:cubicBezTo>
                    <a:pt x="977" y="978"/>
                    <a:pt x="1014" y="812"/>
                    <a:pt x="1037" y="685"/>
                  </a:cubicBezTo>
                  <a:cubicBezTo>
                    <a:pt x="1217" y="652"/>
                    <a:pt x="1399" y="634"/>
                    <a:pt x="1583" y="633"/>
                  </a:cubicBezTo>
                  <a:cubicBezTo>
                    <a:pt x="1617" y="633"/>
                    <a:pt x="1672" y="637"/>
                    <a:pt x="1744" y="642"/>
                  </a:cubicBezTo>
                  <a:cubicBezTo>
                    <a:pt x="1817" y="647"/>
                    <a:pt x="1870" y="650"/>
                    <a:pt x="1905" y="650"/>
                  </a:cubicBezTo>
                  <a:cubicBezTo>
                    <a:pt x="1989" y="650"/>
                    <a:pt x="2068" y="616"/>
                    <a:pt x="2125" y="556"/>
                  </a:cubicBezTo>
                  <a:cubicBezTo>
                    <a:pt x="2185" y="498"/>
                    <a:pt x="2218" y="417"/>
                    <a:pt x="2218" y="332"/>
                  </a:cubicBezTo>
                  <a:cubicBezTo>
                    <a:pt x="2218" y="111"/>
                    <a:pt x="2040" y="0"/>
                    <a:pt x="1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1"/>
            <p:cNvSpPr/>
            <p:nvPr/>
          </p:nvSpPr>
          <p:spPr>
            <a:xfrm>
              <a:off x="6652190" y="4122017"/>
              <a:ext cx="65747" cy="92264"/>
            </a:xfrm>
            <a:custGeom>
              <a:avLst/>
              <a:gdLst/>
              <a:ahLst/>
              <a:cxnLst/>
              <a:rect l="l" t="t" r="r" b="b"/>
              <a:pathLst>
                <a:path w="2405" h="3375" extrusionOk="0">
                  <a:moveTo>
                    <a:pt x="963" y="638"/>
                  </a:moveTo>
                  <a:cubicBezTo>
                    <a:pt x="1152" y="678"/>
                    <a:pt x="1331" y="772"/>
                    <a:pt x="1498" y="924"/>
                  </a:cubicBezTo>
                  <a:cubicBezTo>
                    <a:pt x="1679" y="1083"/>
                    <a:pt x="1769" y="1243"/>
                    <a:pt x="1769" y="1406"/>
                  </a:cubicBezTo>
                  <a:cubicBezTo>
                    <a:pt x="1769" y="1692"/>
                    <a:pt x="1497" y="1918"/>
                    <a:pt x="953" y="2085"/>
                  </a:cubicBezTo>
                  <a:cubicBezTo>
                    <a:pt x="952" y="1361"/>
                    <a:pt x="955" y="879"/>
                    <a:pt x="961" y="639"/>
                  </a:cubicBezTo>
                  <a:lnTo>
                    <a:pt x="963" y="638"/>
                  </a:lnTo>
                  <a:close/>
                  <a:moveTo>
                    <a:pt x="846" y="0"/>
                  </a:moveTo>
                  <a:cubicBezTo>
                    <a:pt x="672" y="0"/>
                    <a:pt x="498" y="30"/>
                    <a:pt x="334" y="87"/>
                  </a:cubicBezTo>
                  <a:cubicBezTo>
                    <a:pt x="113" y="171"/>
                    <a:pt x="2" y="287"/>
                    <a:pt x="2" y="438"/>
                  </a:cubicBezTo>
                  <a:cubicBezTo>
                    <a:pt x="1" y="521"/>
                    <a:pt x="34" y="601"/>
                    <a:pt x="94" y="658"/>
                  </a:cubicBezTo>
                  <a:cubicBezTo>
                    <a:pt x="149" y="717"/>
                    <a:pt x="226" y="750"/>
                    <a:pt x="306" y="751"/>
                  </a:cubicBezTo>
                  <a:lnTo>
                    <a:pt x="287" y="751"/>
                  </a:lnTo>
                  <a:cubicBezTo>
                    <a:pt x="287" y="1386"/>
                    <a:pt x="268" y="1862"/>
                    <a:pt x="231" y="2180"/>
                  </a:cubicBezTo>
                  <a:lnTo>
                    <a:pt x="231" y="3066"/>
                  </a:lnTo>
                  <a:cubicBezTo>
                    <a:pt x="228" y="3150"/>
                    <a:pt x="262" y="3229"/>
                    <a:pt x="324" y="3286"/>
                  </a:cubicBezTo>
                  <a:cubicBezTo>
                    <a:pt x="381" y="3342"/>
                    <a:pt x="459" y="3375"/>
                    <a:pt x="539" y="3375"/>
                  </a:cubicBezTo>
                  <a:cubicBezTo>
                    <a:pt x="541" y="3375"/>
                    <a:pt x="542" y="3375"/>
                    <a:pt x="544" y="3375"/>
                  </a:cubicBezTo>
                  <a:cubicBezTo>
                    <a:pt x="763" y="3375"/>
                    <a:pt x="872" y="3223"/>
                    <a:pt x="868" y="2920"/>
                  </a:cubicBezTo>
                  <a:lnTo>
                    <a:pt x="868" y="2861"/>
                  </a:lnTo>
                  <a:cubicBezTo>
                    <a:pt x="1137" y="3038"/>
                    <a:pt x="1333" y="3176"/>
                    <a:pt x="1457" y="3278"/>
                  </a:cubicBezTo>
                  <a:cubicBezTo>
                    <a:pt x="1534" y="3335"/>
                    <a:pt x="1603" y="3363"/>
                    <a:pt x="1662" y="3363"/>
                  </a:cubicBezTo>
                  <a:cubicBezTo>
                    <a:pt x="1744" y="3363"/>
                    <a:pt x="1825" y="3332"/>
                    <a:pt x="1887" y="3278"/>
                  </a:cubicBezTo>
                  <a:cubicBezTo>
                    <a:pt x="1952" y="3223"/>
                    <a:pt x="1989" y="3141"/>
                    <a:pt x="1987" y="3056"/>
                  </a:cubicBezTo>
                  <a:cubicBezTo>
                    <a:pt x="1987" y="2912"/>
                    <a:pt x="1848" y="2738"/>
                    <a:pt x="1568" y="2534"/>
                  </a:cubicBezTo>
                  <a:cubicBezTo>
                    <a:pt x="2125" y="2293"/>
                    <a:pt x="2403" y="1922"/>
                    <a:pt x="2404" y="1417"/>
                  </a:cubicBezTo>
                  <a:cubicBezTo>
                    <a:pt x="2404" y="986"/>
                    <a:pt x="2250" y="637"/>
                    <a:pt x="1942" y="372"/>
                  </a:cubicBezTo>
                  <a:cubicBezTo>
                    <a:pt x="1650" y="123"/>
                    <a:pt x="1288" y="0"/>
                    <a:pt x="857" y="0"/>
                  </a:cubicBezTo>
                  <a:cubicBezTo>
                    <a:pt x="854" y="0"/>
                    <a:pt x="850" y="0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71"/>
          <p:cNvGrpSpPr/>
          <p:nvPr/>
        </p:nvGrpSpPr>
        <p:grpSpPr>
          <a:xfrm>
            <a:off x="4901655" y="1877212"/>
            <a:ext cx="2033473" cy="351916"/>
            <a:chOff x="4901655" y="1877212"/>
            <a:chExt cx="2033473" cy="351916"/>
          </a:xfrm>
        </p:grpSpPr>
        <p:sp>
          <p:nvSpPr>
            <p:cNvPr id="1347" name="Google Shape;1347;p71"/>
            <p:cNvSpPr/>
            <p:nvPr/>
          </p:nvSpPr>
          <p:spPr>
            <a:xfrm>
              <a:off x="4901655" y="1877212"/>
              <a:ext cx="2033473" cy="351916"/>
            </a:xfrm>
            <a:custGeom>
              <a:avLst/>
              <a:gdLst/>
              <a:ahLst/>
              <a:cxnLst/>
              <a:rect l="l" t="t" r="r" b="b"/>
              <a:pathLst>
                <a:path w="74384" h="12873" extrusionOk="0">
                  <a:moveTo>
                    <a:pt x="6435" y="1"/>
                  </a:moveTo>
                  <a:cubicBezTo>
                    <a:pt x="2896" y="1"/>
                    <a:pt x="0" y="2896"/>
                    <a:pt x="0" y="6436"/>
                  </a:cubicBezTo>
                  <a:cubicBezTo>
                    <a:pt x="0" y="9977"/>
                    <a:pt x="2896" y="12872"/>
                    <a:pt x="6435" y="12872"/>
                  </a:cubicBezTo>
                  <a:lnTo>
                    <a:pt x="67947" y="12872"/>
                  </a:lnTo>
                  <a:cubicBezTo>
                    <a:pt x="71488" y="12872"/>
                    <a:pt x="74384" y="9977"/>
                    <a:pt x="74384" y="6436"/>
                  </a:cubicBezTo>
                  <a:cubicBezTo>
                    <a:pt x="74384" y="2896"/>
                    <a:pt x="71488" y="1"/>
                    <a:pt x="67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1"/>
            <p:cNvSpPr/>
            <p:nvPr/>
          </p:nvSpPr>
          <p:spPr>
            <a:xfrm>
              <a:off x="5222466" y="1974781"/>
              <a:ext cx="120750" cy="161975"/>
            </a:xfrm>
            <a:custGeom>
              <a:avLst/>
              <a:gdLst/>
              <a:ahLst/>
              <a:cxnLst/>
              <a:rect l="l" t="t" r="r" b="b"/>
              <a:pathLst>
                <a:path w="4417" h="5925" extrusionOk="0">
                  <a:moveTo>
                    <a:pt x="3498" y="1"/>
                  </a:moveTo>
                  <a:cubicBezTo>
                    <a:pt x="3356" y="1"/>
                    <a:pt x="3221" y="61"/>
                    <a:pt x="3128" y="168"/>
                  </a:cubicBezTo>
                  <a:cubicBezTo>
                    <a:pt x="3027" y="274"/>
                    <a:pt x="2972" y="415"/>
                    <a:pt x="2975" y="562"/>
                  </a:cubicBezTo>
                  <a:cubicBezTo>
                    <a:pt x="2975" y="846"/>
                    <a:pt x="3030" y="1277"/>
                    <a:pt x="3139" y="1854"/>
                  </a:cubicBezTo>
                  <a:cubicBezTo>
                    <a:pt x="3250" y="2431"/>
                    <a:pt x="3304" y="2867"/>
                    <a:pt x="3304" y="3164"/>
                  </a:cubicBezTo>
                  <a:cubicBezTo>
                    <a:pt x="3304" y="3493"/>
                    <a:pt x="3263" y="3820"/>
                    <a:pt x="3185" y="4140"/>
                  </a:cubicBezTo>
                  <a:cubicBezTo>
                    <a:pt x="3072" y="4597"/>
                    <a:pt x="2910" y="4827"/>
                    <a:pt x="2696" y="4827"/>
                  </a:cubicBezTo>
                  <a:cubicBezTo>
                    <a:pt x="2695" y="4827"/>
                    <a:pt x="2695" y="4827"/>
                    <a:pt x="2694" y="4827"/>
                  </a:cubicBezTo>
                  <a:cubicBezTo>
                    <a:pt x="2417" y="4827"/>
                    <a:pt x="2208" y="4326"/>
                    <a:pt x="2069" y="3324"/>
                  </a:cubicBezTo>
                  <a:cubicBezTo>
                    <a:pt x="1989" y="2770"/>
                    <a:pt x="1933" y="2134"/>
                    <a:pt x="1900" y="1418"/>
                  </a:cubicBezTo>
                  <a:cubicBezTo>
                    <a:pt x="1900" y="932"/>
                    <a:pt x="1887" y="640"/>
                    <a:pt x="1863" y="540"/>
                  </a:cubicBezTo>
                  <a:cubicBezTo>
                    <a:pt x="1783" y="181"/>
                    <a:pt x="1594" y="1"/>
                    <a:pt x="1295" y="1"/>
                  </a:cubicBezTo>
                  <a:cubicBezTo>
                    <a:pt x="1083" y="1"/>
                    <a:pt x="913" y="124"/>
                    <a:pt x="784" y="371"/>
                  </a:cubicBezTo>
                  <a:cubicBezTo>
                    <a:pt x="548" y="816"/>
                    <a:pt x="353" y="1629"/>
                    <a:pt x="200" y="2810"/>
                  </a:cubicBezTo>
                  <a:cubicBezTo>
                    <a:pt x="67" y="3795"/>
                    <a:pt x="1" y="4647"/>
                    <a:pt x="1" y="5362"/>
                  </a:cubicBezTo>
                  <a:cubicBezTo>
                    <a:pt x="1" y="5517"/>
                    <a:pt x="54" y="5645"/>
                    <a:pt x="160" y="5748"/>
                  </a:cubicBezTo>
                  <a:cubicBezTo>
                    <a:pt x="266" y="5851"/>
                    <a:pt x="395" y="5902"/>
                    <a:pt x="549" y="5902"/>
                  </a:cubicBezTo>
                  <a:cubicBezTo>
                    <a:pt x="953" y="5902"/>
                    <a:pt x="1154" y="5568"/>
                    <a:pt x="1154" y="4898"/>
                  </a:cubicBezTo>
                  <a:cubicBezTo>
                    <a:pt x="1155" y="4700"/>
                    <a:pt x="1160" y="4504"/>
                    <a:pt x="1172" y="4309"/>
                  </a:cubicBezTo>
                  <a:cubicBezTo>
                    <a:pt x="1502" y="5386"/>
                    <a:pt x="2017" y="5924"/>
                    <a:pt x="2714" y="5924"/>
                  </a:cubicBezTo>
                  <a:cubicBezTo>
                    <a:pt x="3071" y="5923"/>
                    <a:pt x="3386" y="5771"/>
                    <a:pt x="3662" y="5467"/>
                  </a:cubicBezTo>
                  <a:cubicBezTo>
                    <a:pt x="3878" y="5233"/>
                    <a:pt x="4052" y="4937"/>
                    <a:pt x="4185" y="4577"/>
                  </a:cubicBezTo>
                  <a:cubicBezTo>
                    <a:pt x="4338" y="4146"/>
                    <a:pt x="4415" y="3678"/>
                    <a:pt x="4416" y="3176"/>
                  </a:cubicBezTo>
                  <a:cubicBezTo>
                    <a:pt x="4416" y="3072"/>
                    <a:pt x="4367" y="2565"/>
                    <a:pt x="4267" y="1656"/>
                  </a:cubicBezTo>
                  <a:cubicBezTo>
                    <a:pt x="4201" y="1067"/>
                    <a:pt x="4158" y="731"/>
                    <a:pt x="4136" y="647"/>
                  </a:cubicBezTo>
                  <a:cubicBezTo>
                    <a:pt x="4024" y="217"/>
                    <a:pt x="3815" y="1"/>
                    <a:pt x="3510" y="1"/>
                  </a:cubicBezTo>
                  <a:cubicBezTo>
                    <a:pt x="3506" y="1"/>
                    <a:pt x="3502" y="1"/>
                    <a:pt x="3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1"/>
            <p:cNvSpPr/>
            <p:nvPr/>
          </p:nvSpPr>
          <p:spPr>
            <a:xfrm>
              <a:off x="5366811" y="1974945"/>
              <a:ext cx="123757" cy="161237"/>
            </a:xfrm>
            <a:custGeom>
              <a:avLst/>
              <a:gdLst/>
              <a:ahLst/>
              <a:cxnLst/>
              <a:rect l="l" t="t" r="r" b="b"/>
              <a:pathLst>
                <a:path w="4527" h="5898" extrusionOk="0">
                  <a:moveTo>
                    <a:pt x="2125" y="1120"/>
                  </a:moveTo>
                  <a:cubicBezTo>
                    <a:pt x="2989" y="1120"/>
                    <a:pt x="3422" y="1549"/>
                    <a:pt x="3422" y="2405"/>
                  </a:cubicBezTo>
                  <a:cubicBezTo>
                    <a:pt x="3422" y="2897"/>
                    <a:pt x="3289" y="3398"/>
                    <a:pt x="3023" y="3907"/>
                  </a:cubicBezTo>
                  <a:cubicBezTo>
                    <a:pt x="2718" y="4490"/>
                    <a:pt x="2364" y="4781"/>
                    <a:pt x="1960" y="4781"/>
                  </a:cubicBezTo>
                  <a:cubicBezTo>
                    <a:pt x="1858" y="4781"/>
                    <a:pt x="1748" y="4741"/>
                    <a:pt x="1627" y="4662"/>
                  </a:cubicBezTo>
                  <a:cubicBezTo>
                    <a:pt x="1278" y="4437"/>
                    <a:pt x="1104" y="4019"/>
                    <a:pt x="1104" y="3410"/>
                  </a:cubicBezTo>
                  <a:cubicBezTo>
                    <a:pt x="1104" y="3006"/>
                    <a:pt x="1186" y="2556"/>
                    <a:pt x="1351" y="2059"/>
                  </a:cubicBezTo>
                  <a:cubicBezTo>
                    <a:pt x="1562" y="1433"/>
                    <a:pt x="1820" y="1120"/>
                    <a:pt x="2125" y="1120"/>
                  </a:cubicBezTo>
                  <a:close/>
                  <a:moveTo>
                    <a:pt x="2250" y="0"/>
                  </a:moveTo>
                  <a:cubicBezTo>
                    <a:pt x="1483" y="0"/>
                    <a:pt x="893" y="414"/>
                    <a:pt x="479" y="1239"/>
                  </a:cubicBezTo>
                  <a:cubicBezTo>
                    <a:pt x="161" y="1884"/>
                    <a:pt x="1" y="2607"/>
                    <a:pt x="1" y="3409"/>
                  </a:cubicBezTo>
                  <a:cubicBezTo>
                    <a:pt x="0" y="4042"/>
                    <a:pt x="159" y="4595"/>
                    <a:pt x="479" y="5069"/>
                  </a:cubicBezTo>
                  <a:cubicBezTo>
                    <a:pt x="849" y="5621"/>
                    <a:pt x="1351" y="5897"/>
                    <a:pt x="1985" y="5897"/>
                  </a:cubicBezTo>
                  <a:cubicBezTo>
                    <a:pt x="2743" y="5897"/>
                    <a:pt x="3374" y="5484"/>
                    <a:pt x="3880" y="4662"/>
                  </a:cubicBezTo>
                  <a:cubicBezTo>
                    <a:pt x="4310" y="3953"/>
                    <a:pt x="4526" y="3210"/>
                    <a:pt x="4526" y="2433"/>
                  </a:cubicBezTo>
                  <a:cubicBezTo>
                    <a:pt x="4526" y="1718"/>
                    <a:pt x="4333" y="1138"/>
                    <a:pt x="3946" y="696"/>
                  </a:cubicBezTo>
                  <a:cubicBezTo>
                    <a:pt x="3533" y="232"/>
                    <a:pt x="2968" y="0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1"/>
            <p:cNvSpPr/>
            <p:nvPr/>
          </p:nvSpPr>
          <p:spPr>
            <a:xfrm>
              <a:off x="5506754" y="1972786"/>
              <a:ext cx="116294" cy="163396"/>
            </a:xfrm>
            <a:custGeom>
              <a:avLst/>
              <a:gdLst/>
              <a:ahLst/>
              <a:cxnLst/>
              <a:rect l="l" t="t" r="r" b="b"/>
              <a:pathLst>
                <a:path w="4254" h="5977" extrusionOk="0">
                  <a:moveTo>
                    <a:pt x="3500" y="1"/>
                  </a:moveTo>
                  <a:cubicBezTo>
                    <a:pt x="3253" y="1"/>
                    <a:pt x="2918" y="23"/>
                    <a:pt x="2496" y="67"/>
                  </a:cubicBezTo>
                  <a:cubicBezTo>
                    <a:pt x="2009" y="114"/>
                    <a:pt x="1672" y="154"/>
                    <a:pt x="1482" y="186"/>
                  </a:cubicBezTo>
                  <a:cubicBezTo>
                    <a:pt x="916" y="186"/>
                    <a:pt x="610" y="191"/>
                    <a:pt x="565" y="198"/>
                  </a:cubicBezTo>
                  <a:cubicBezTo>
                    <a:pt x="188" y="278"/>
                    <a:pt x="0" y="473"/>
                    <a:pt x="0" y="784"/>
                  </a:cubicBezTo>
                  <a:cubicBezTo>
                    <a:pt x="0" y="937"/>
                    <a:pt x="51" y="1065"/>
                    <a:pt x="152" y="1166"/>
                  </a:cubicBezTo>
                  <a:cubicBezTo>
                    <a:pt x="254" y="1268"/>
                    <a:pt x="382" y="1318"/>
                    <a:pt x="536" y="1318"/>
                  </a:cubicBezTo>
                  <a:cubicBezTo>
                    <a:pt x="542" y="1318"/>
                    <a:pt x="548" y="1318"/>
                    <a:pt x="553" y="1318"/>
                  </a:cubicBezTo>
                  <a:cubicBezTo>
                    <a:pt x="784" y="1318"/>
                    <a:pt x="1132" y="1295"/>
                    <a:pt x="1597" y="1248"/>
                  </a:cubicBezTo>
                  <a:lnTo>
                    <a:pt x="1597" y="1966"/>
                  </a:lnTo>
                  <a:cubicBezTo>
                    <a:pt x="1597" y="2635"/>
                    <a:pt x="1566" y="3418"/>
                    <a:pt x="1503" y="4317"/>
                  </a:cubicBezTo>
                  <a:lnTo>
                    <a:pt x="1503" y="5437"/>
                  </a:lnTo>
                  <a:cubicBezTo>
                    <a:pt x="1503" y="5590"/>
                    <a:pt x="1556" y="5719"/>
                    <a:pt x="1662" y="5822"/>
                  </a:cubicBezTo>
                  <a:cubicBezTo>
                    <a:pt x="1768" y="5924"/>
                    <a:pt x="1898" y="5976"/>
                    <a:pt x="2055" y="5976"/>
                  </a:cubicBezTo>
                  <a:cubicBezTo>
                    <a:pt x="2447" y="5976"/>
                    <a:pt x="2644" y="5662"/>
                    <a:pt x="2644" y="5033"/>
                  </a:cubicBezTo>
                  <a:cubicBezTo>
                    <a:pt x="2644" y="4585"/>
                    <a:pt x="2662" y="3938"/>
                    <a:pt x="2701" y="3089"/>
                  </a:cubicBezTo>
                  <a:lnTo>
                    <a:pt x="2701" y="1150"/>
                  </a:lnTo>
                  <a:cubicBezTo>
                    <a:pt x="2973" y="1130"/>
                    <a:pt x="3245" y="1122"/>
                    <a:pt x="3516" y="1122"/>
                  </a:cubicBezTo>
                  <a:cubicBezTo>
                    <a:pt x="4008" y="1120"/>
                    <a:pt x="4253" y="940"/>
                    <a:pt x="4253" y="577"/>
                  </a:cubicBezTo>
                  <a:cubicBezTo>
                    <a:pt x="4253" y="193"/>
                    <a:pt x="4002" y="1"/>
                    <a:pt x="3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1"/>
            <p:cNvSpPr/>
            <p:nvPr/>
          </p:nvSpPr>
          <p:spPr>
            <a:xfrm>
              <a:off x="5639344" y="1974754"/>
              <a:ext cx="106097" cy="161373"/>
            </a:xfrm>
            <a:custGeom>
              <a:avLst/>
              <a:gdLst/>
              <a:ahLst/>
              <a:cxnLst/>
              <a:rect l="l" t="t" r="r" b="b"/>
              <a:pathLst>
                <a:path w="3881" h="5903" extrusionOk="0">
                  <a:moveTo>
                    <a:pt x="2945" y="1"/>
                  </a:moveTo>
                  <a:cubicBezTo>
                    <a:pt x="2064" y="2"/>
                    <a:pt x="1467" y="73"/>
                    <a:pt x="1158" y="216"/>
                  </a:cubicBezTo>
                  <a:cubicBezTo>
                    <a:pt x="995" y="293"/>
                    <a:pt x="892" y="367"/>
                    <a:pt x="848" y="442"/>
                  </a:cubicBezTo>
                  <a:cubicBezTo>
                    <a:pt x="827" y="483"/>
                    <a:pt x="801" y="599"/>
                    <a:pt x="771" y="787"/>
                  </a:cubicBezTo>
                  <a:cubicBezTo>
                    <a:pt x="730" y="1076"/>
                    <a:pt x="579" y="1700"/>
                    <a:pt x="318" y="2658"/>
                  </a:cubicBezTo>
                  <a:cubicBezTo>
                    <a:pt x="107" y="3427"/>
                    <a:pt x="1" y="4059"/>
                    <a:pt x="1" y="4553"/>
                  </a:cubicBezTo>
                  <a:cubicBezTo>
                    <a:pt x="1" y="4942"/>
                    <a:pt x="90" y="5257"/>
                    <a:pt x="269" y="5495"/>
                  </a:cubicBezTo>
                  <a:cubicBezTo>
                    <a:pt x="469" y="5767"/>
                    <a:pt x="769" y="5903"/>
                    <a:pt x="1167" y="5903"/>
                  </a:cubicBezTo>
                  <a:cubicBezTo>
                    <a:pt x="1439" y="5903"/>
                    <a:pt x="1810" y="5807"/>
                    <a:pt x="2283" y="5615"/>
                  </a:cubicBezTo>
                  <a:cubicBezTo>
                    <a:pt x="2744" y="5434"/>
                    <a:pt x="3082" y="5252"/>
                    <a:pt x="3296" y="5068"/>
                  </a:cubicBezTo>
                  <a:cubicBezTo>
                    <a:pt x="3468" y="4922"/>
                    <a:pt x="3555" y="4767"/>
                    <a:pt x="3555" y="4603"/>
                  </a:cubicBezTo>
                  <a:cubicBezTo>
                    <a:pt x="3555" y="4454"/>
                    <a:pt x="3499" y="4326"/>
                    <a:pt x="3390" y="4218"/>
                  </a:cubicBezTo>
                  <a:cubicBezTo>
                    <a:pt x="3289" y="4114"/>
                    <a:pt x="3152" y="4055"/>
                    <a:pt x="3007" y="4055"/>
                  </a:cubicBezTo>
                  <a:cubicBezTo>
                    <a:pt x="3004" y="4055"/>
                    <a:pt x="3001" y="4055"/>
                    <a:pt x="2999" y="4055"/>
                  </a:cubicBezTo>
                  <a:cubicBezTo>
                    <a:pt x="2831" y="4055"/>
                    <a:pt x="2537" y="4179"/>
                    <a:pt x="2116" y="4428"/>
                  </a:cubicBezTo>
                  <a:cubicBezTo>
                    <a:pt x="1695" y="4676"/>
                    <a:pt x="1357" y="4800"/>
                    <a:pt x="1105" y="4800"/>
                  </a:cubicBezTo>
                  <a:cubicBezTo>
                    <a:pt x="1075" y="4800"/>
                    <a:pt x="1067" y="4771"/>
                    <a:pt x="1085" y="4710"/>
                  </a:cubicBezTo>
                  <a:cubicBezTo>
                    <a:pt x="1105" y="4625"/>
                    <a:pt x="1116" y="4582"/>
                    <a:pt x="1117" y="4582"/>
                  </a:cubicBezTo>
                  <a:cubicBezTo>
                    <a:pt x="1117" y="4582"/>
                    <a:pt x="1117" y="4582"/>
                    <a:pt x="1117" y="4582"/>
                  </a:cubicBezTo>
                  <a:cubicBezTo>
                    <a:pt x="1117" y="4242"/>
                    <a:pt x="1170" y="3846"/>
                    <a:pt x="1277" y="3396"/>
                  </a:cubicBezTo>
                  <a:cubicBezTo>
                    <a:pt x="1786" y="3223"/>
                    <a:pt x="2124" y="3110"/>
                    <a:pt x="2290" y="3058"/>
                  </a:cubicBezTo>
                  <a:cubicBezTo>
                    <a:pt x="2608" y="2965"/>
                    <a:pt x="2808" y="2897"/>
                    <a:pt x="2888" y="2853"/>
                  </a:cubicBezTo>
                  <a:cubicBezTo>
                    <a:pt x="3099" y="2737"/>
                    <a:pt x="3205" y="2570"/>
                    <a:pt x="3205" y="2350"/>
                  </a:cubicBezTo>
                  <a:cubicBezTo>
                    <a:pt x="3205" y="2194"/>
                    <a:pt x="3150" y="2065"/>
                    <a:pt x="3041" y="1966"/>
                  </a:cubicBezTo>
                  <a:cubicBezTo>
                    <a:pt x="2936" y="1868"/>
                    <a:pt x="2800" y="1815"/>
                    <a:pt x="2659" y="1815"/>
                  </a:cubicBezTo>
                  <a:cubicBezTo>
                    <a:pt x="2656" y="1815"/>
                    <a:pt x="2653" y="1815"/>
                    <a:pt x="2649" y="1815"/>
                  </a:cubicBezTo>
                  <a:cubicBezTo>
                    <a:pt x="2648" y="1815"/>
                    <a:pt x="2646" y="1815"/>
                    <a:pt x="2644" y="1815"/>
                  </a:cubicBezTo>
                  <a:cubicBezTo>
                    <a:pt x="2411" y="1815"/>
                    <a:pt x="2068" y="1902"/>
                    <a:pt x="1615" y="2074"/>
                  </a:cubicBezTo>
                  <a:cubicBezTo>
                    <a:pt x="1709" y="1715"/>
                    <a:pt x="1774" y="1424"/>
                    <a:pt x="1813" y="1201"/>
                  </a:cubicBezTo>
                  <a:cubicBezTo>
                    <a:pt x="2129" y="1143"/>
                    <a:pt x="2448" y="1112"/>
                    <a:pt x="2769" y="1111"/>
                  </a:cubicBezTo>
                  <a:cubicBezTo>
                    <a:pt x="2828" y="1111"/>
                    <a:pt x="2923" y="1116"/>
                    <a:pt x="3051" y="1126"/>
                  </a:cubicBezTo>
                  <a:cubicBezTo>
                    <a:pt x="3177" y="1135"/>
                    <a:pt x="3272" y="1139"/>
                    <a:pt x="3333" y="1139"/>
                  </a:cubicBezTo>
                  <a:cubicBezTo>
                    <a:pt x="3481" y="1139"/>
                    <a:pt x="3609" y="1085"/>
                    <a:pt x="3717" y="973"/>
                  </a:cubicBezTo>
                  <a:cubicBezTo>
                    <a:pt x="3822" y="871"/>
                    <a:pt x="3881" y="729"/>
                    <a:pt x="3880" y="582"/>
                  </a:cubicBezTo>
                  <a:cubicBezTo>
                    <a:pt x="3880" y="195"/>
                    <a:pt x="3568" y="1"/>
                    <a:pt x="2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1"/>
            <p:cNvSpPr/>
            <p:nvPr/>
          </p:nvSpPr>
          <p:spPr>
            <a:xfrm>
              <a:off x="5827129" y="1972786"/>
              <a:ext cx="116321" cy="163396"/>
            </a:xfrm>
            <a:custGeom>
              <a:avLst/>
              <a:gdLst/>
              <a:ahLst/>
              <a:cxnLst/>
              <a:rect l="l" t="t" r="r" b="b"/>
              <a:pathLst>
                <a:path w="4255" h="5977" extrusionOk="0">
                  <a:moveTo>
                    <a:pt x="3501" y="1"/>
                  </a:moveTo>
                  <a:cubicBezTo>
                    <a:pt x="3253" y="1"/>
                    <a:pt x="2919" y="23"/>
                    <a:pt x="2496" y="67"/>
                  </a:cubicBezTo>
                  <a:cubicBezTo>
                    <a:pt x="2010" y="114"/>
                    <a:pt x="1672" y="154"/>
                    <a:pt x="1483" y="186"/>
                  </a:cubicBezTo>
                  <a:cubicBezTo>
                    <a:pt x="918" y="186"/>
                    <a:pt x="611" y="191"/>
                    <a:pt x="565" y="198"/>
                  </a:cubicBezTo>
                  <a:cubicBezTo>
                    <a:pt x="188" y="278"/>
                    <a:pt x="1" y="473"/>
                    <a:pt x="1" y="784"/>
                  </a:cubicBezTo>
                  <a:cubicBezTo>
                    <a:pt x="1" y="937"/>
                    <a:pt x="52" y="1065"/>
                    <a:pt x="152" y="1166"/>
                  </a:cubicBezTo>
                  <a:cubicBezTo>
                    <a:pt x="254" y="1268"/>
                    <a:pt x="382" y="1318"/>
                    <a:pt x="536" y="1318"/>
                  </a:cubicBezTo>
                  <a:cubicBezTo>
                    <a:pt x="542" y="1318"/>
                    <a:pt x="548" y="1318"/>
                    <a:pt x="554" y="1318"/>
                  </a:cubicBezTo>
                  <a:cubicBezTo>
                    <a:pt x="784" y="1318"/>
                    <a:pt x="1133" y="1295"/>
                    <a:pt x="1598" y="1248"/>
                  </a:cubicBezTo>
                  <a:lnTo>
                    <a:pt x="1598" y="1966"/>
                  </a:lnTo>
                  <a:cubicBezTo>
                    <a:pt x="1598" y="2635"/>
                    <a:pt x="1567" y="3418"/>
                    <a:pt x="1503" y="4317"/>
                  </a:cubicBezTo>
                  <a:lnTo>
                    <a:pt x="1503" y="5437"/>
                  </a:lnTo>
                  <a:cubicBezTo>
                    <a:pt x="1505" y="5590"/>
                    <a:pt x="1557" y="5719"/>
                    <a:pt x="1662" y="5822"/>
                  </a:cubicBezTo>
                  <a:cubicBezTo>
                    <a:pt x="1768" y="5924"/>
                    <a:pt x="1899" y="5976"/>
                    <a:pt x="2055" y="5976"/>
                  </a:cubicBezTo>
                  <a:cubicBezTo>
                    <a:pt x="2448" y="5976"/>
                    <a:pt x="2644" y="5662"/>
                    <a:pt x="2644" y="5033"/>
                  </a:cubicBezTo>
                  <a:cubicBezTo>
                    <a:pt x="2644" y="4585"/>
                    <a:pt x="2663" y="3938"/>
                    <a:pt x="2703" y="3089"/>
                  </a:cubicBezTo>
                  <a:lnTo>
                    <a:pt x="2703" y="1150"/>
                  </a:lnTo>
                  <a:cubicBezTo>
                    <a:pt x="2974" y="1130"/>
                    <a:pt x="3246" y="1122"/>
                    <a:pt x="3517" y="1122"/>
                  </a:cubicBezTo>
                  <a:cubicBezTo>
                    <a:pt x="4009" y="1120"/>
                    <a:pt x="4255" y="940"/>
                    <a:pt x="4255" y="577"/>
                  </a:cubicBezTo>
                  <a:cubicBezTo>
                    <a:pt x="4255" y="193"/>
                    <a:pt x="4003" y="1"/>
                    <a:pt x="3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1"/>
            <p:cNvSpPr/>
            <p:nvPr/>
          </p:nvSpPr>
          <p:spPr>
            <a:xfrm>
              <a:off x="5951954" y="1974945"/>
              <a:ext cx="123784" cy="161237"/>
            </a:xfrm>
            <a:custGeom>
              <a:avLst/>
              <a:gdLst/>
              <a:ahLst/>
              <a:cxnLst/>
              <a:rect l="l" t="t" r="r" b="b"/>
              <a:pathLst>
                <a:path w="4528" h="5898" extrusionOk="0">
                  <a:moveTo>
                    <a:pt x="2127" y="1120"/>
                  </a:moveTo>
                  <a:cubicBezTo>
                    <a:pt x="2991" y="1120"/>
                    <a:pt x="3423" y="1549"/>
                    <a:pt x="3423" y="2405"/>
                  </a:cubicBezTo>
                  <a:cubicBezTo>
                    <a:pt x="3423" y="2897"/>
                    <a:pt x="3291" y="3398"/>
                    <a:pt x="3025" y="3907"/>
                  </a:cubicBezTo>
                  <a:cubicBezTo>
                    <a:pt x="2720" y="4490"/>
                    <a:pt x="2366" y="4781"/>
                    <a:pt x="1962" y="4781"/>
                  </a:cubicBezTo>
                  <a:cubicBezTo>
                    <a:pt x="1860" y="4781"/>
                    <a:pt x="1749" y="4741"/>
                    <a:pt x="1628" y="4662"/>
                  </a:cubicBezTo>
                  <a:cubicBezTo>
                    <a:pt x="1280" y="4437"/>
                    <a:pt x="1106" y="4019"/>
                    <a:pt x="1106" y="3410"/>
                  </a:cubicBezTo>
                  <a:cubicBezTo>
                    <a:pt x="1104" y="3006"/>
                    <a:pt x="1188" y="2556"/>
                    <a:pt x="1352" y="2059"/>
                  </a:cubicBezTo>
                  <a:cubicBezTo>
                    <a:pt x="1563" y="1433"/>
                    <a:pt x="1822" y="1120"/>
                    <a:pt x="2126" y="1120"/>
                  </a:cubicBezTo>
                  <a:close/>
                  <a:moveTo>
                    <a:pt x="2250" y="0"/>
                  </a:moveTo>
                  <a:cubicBezTo>
                    <a:pt x="1485" y="0"/>
                    <a:pt x="894" y="414"/>
                    <a:pt x="479" y="1239"/>
                  </a:cubicBezTo>
                  <a:cubicBezTo>
                    <a:pt x="161" y="1884"/>
                    <a:pt x="2" y="2607"/>
                    <a:pt x="2" y="3409"/>
                  </a:cubicBezTo>
                  <a:cubicBezTo>
                    <a:pt x="1" y="4042"/>
                    <a:pt x="161" y="4595"/>
                    <a:pt x="479" y="5069"/>
                  </a:cubicBezTo>
                  <a:cubicBezTo>
                    <a:pt x="850" y="5621"/>
                    <a:pt x="1352" y="5897"/>
                    <a:pt x="1987" y="5897"/>
                  </a:cubicBezTo>
                  <a:cubicBezTo>
                    <a:pt x="2744" y="5897"/>
                    <a:pt x="3375" y="5484"/>
                    <a:pt x="3881" y="4662"/>
                  </a:cubicBezTo>
                  <a:cubicBezTo>
                    <a:pt x="4312" y="3953"/>
                    <a:pt x="4527" y="3210"/>
                    <a:pt x="4527" y="2433"/>
                  </a:cubicBezTo>
                  <a:cubicBezTo>
                    <a:pt x="4527" y="1718"/>
                    <a:pt x="4333" y="1138"/>
                    <a:pt x="3947" y="696"/>
                  </a:cubicBezTo>
                  <a:cubicBezTo>
                    <a:pt x="3535" y="232"/>
                    <a:pt x="2970" y="0"/>
                    <a:pt x="2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1"/>
            <p:cNvSpPr/>
            <p:nvPr/>
          </p:nvSpPr>
          <p:spPr>
            <a:xfrm>
              <a:off x="6162293" y="1974809"/>
              <a:ext cx="108721" cy="161319"/>
            </a:xfrm>
            <a:custGeom>
              <a:avLst/>
              <a:gdLst/>
              <a:ahLst/>
              <a:cxnLst/>
              <a:rect l="l" t="t" r="r" b="b"/>
              <a:pathLst>
                <a:path w="3977" h="5901" extrusionOk="0">
                  <a:moveTo>
                    <a:pt x="2301" y="0"/>
                  </a:moveTo>
                  <a:cubicBezTo>
                    <a:pt x="1876" y="0"/>
                    <a:pt x="1489" y="112"/>
                    <a:pt x="1137" y="334"/>
                  </a:cubicBezTo>
                  <a:cubicBezTo>
                    <a:pt x="728" y="598"/>
                    <a:pt x="523" y="947"/>
                    <a:pt x="523" y="1383"/>
                  </a:cubicBezTo>
                  <a:cubicBezTo>
                    <a:pt x="523" y="1771"/>
                    <a:pt x="718" y="2185"/>
                    <a:pt x="1108" y="2627"/>
                  </a:cubicBezTo>
                  <a:cubicBezTo>
                    <a:pt x="1467" y="2973"/>
                    <a:pt x="1827" y="3322"/>
                    <a:pt x="2183" y="3674"/>
                  </a:cubicBezTo>
                  <a:cubicBezTo>
                    <a:pt x="2572" y="4058"/>
                    <a:pt x="2767" y="4375"/>
                    <a:pt x="2767" y="4624"/>
                  </a:cubicBezTo>
                  <a:cubicBezTo>
                    <a:pt x="2767" y="4735"/>
                    <a:pt x="2672" y="4790"/>
                    <a:pt x="2479" y="4790"/>
                  </a:cubicBezTo>
                  <a:cubicBezTo>
                    <a:pt x="2470" y="4790"/>
                    <a:pt x="2462" y="4790"/>
                    <a:pt x="2453" y="4790"/>
                  </a:cubicBezTo>
                  <a:cubicBezTo>
                    <a:pt x="2135" y="4790"/>
                    <a:pt x="1818" y="4745"/>
                    <a:pt x="1512" y="4659"/>
                  </a:cubicBezTo>
                  <a:cubicBezTo>
                    <a:pt x="1210" y="4574"/>
                    <a:pt x="969" y="4503"/>
                    <a:pt x="791" y="4448"/>
                  </a:cubicBezTo>
                  <a:lnTo>
                    <a:pt x="762" y="4432"/>
                  </a:lnTo>
                  <a:lnTo>
                    <a:pt x="762" y="4439"/>
                  </a:lnTo>
                  <a:cubicBezTo>
                    <a:pt x="655" y="4412"/>
                    <a:pt x="581" y="4398"/>
                    <a:pt x="539" y="4398"/>
                  </a:cubicBezTo>
                  <a:cubicBezTo>
                    <a:pt x="535" y="4398"/>
                    <a:pt x="530" y="4398"/>
                    <a:pt x="526" y="4398"/>
                  </a:cubicBezTo>
                  <a:cubicBezTo>
                    <a:pt x="388" y="4398"/>
                    <a:pt x="254" y="4456"/>
                    <a:pt x="159" y="4559"/>
                  </a:cubicBezTo>
                  <a:cubicBezTo>
                    <a:pt x="57" y="4662"/>
                    <a:pt x="1" y="4801"/>
                    <a:pt x="3" y="4946"/>
                  </a:cubicBezTo>
                  <a:cubicBezTo>
                    <a:pt x="3" y="5124"/>
                    <a:pt x="88" y="5281"/>
                    <a:pt x="257" y="5417"/>
                  </a:cubicBezTo>
                  <a:cubicBezTo>
                    <a:pt x="426" y="5553"/>
                    <a:pt x="770" y="5672"/>
                    <a:pt x="1288" y="5773"/>
                  </a:cubicBezTo>
                  <a:cubicBezTo>
                    <a:pt x="1731" y="5859"/>
                    <a:pt x="2094" y="5901"/>
                    <a:pt x="2380" y="5901"/>
                  </a:cubicBezTo>
                  <a:cubicBezTo>
                    <a:pt x="2772" y="5901"/>
                    <a:pt x="3107" y="5808"/>
                    <a:pt x="3385" y="5621"/>
                  </a:cubicBezTo>
                  <a:cubicBezTo>
                    <a:pt x="3717" y="5402"/>
                    <a:pt x="3883" y="5091"/>
                    <a:pt x="3883" y="4687"/>
                  </a:cubicBezTo>
                  <a:cubicBezTo>
                    <a:pt x="3882" y="4250"/>
                    <a:pt x="3690" y="3783"/>
                    <a:pt x="3302" y="3286"/>
                  </a:cubicBezTo>
                  <a:cubicBezTo>
                    <a:pt x="3123" y="3067"/>
                    <a:pt x="2757" y="2692"/>
                    <a:pt x="2203" y="2163"/>
                  </a:cubicBezTo>
                  <a:cubicBezTo>
                    <a:pt x="1815" y="1788"/>
                    <a:pt x="1623" y="1530"/>
                    <a:pt x="1623" y="1385"/>
                  </a:cubicBezTo>
                  <a:cubicBezTo>
                    <a:pt x="1622" y="1206"/>
                    <a:pt x="1849" y="1116"/>
                    <a:pt x="2301" y="1116"/>
                  </a:cubicBezTo>
                  <a:cubicBezTo>
                    <a:pt x="2513" y="1116"/>
                    <a:pt x="2715" y="1217"/>
                    <a:pt x="2908" y="1416"/>
                  </a:cubicBezTo>
                  <a:cubicBezTo>
                    <a:pt x="3099" y="1614"/>
                    <a:pt x="3272" y="1714"/>
                    <a:pt x="3426" y="1714"/>
                  </a:cubicBezTo>
                  <a:cubicBezTo>
                    <a:pt x="3428" y="1714"/>
                    <a:pt x="3429" y="1714"/>
                    <a:pt x="3431" y="1714"/>
                  </a:cubicBezTo>
                  <a:cubicBezTo>
                    <a:pt x="3574" y="1714"/>
                    <a:pt x="3713" y="1657"/>
                    <a:pt x="3814" y="1555"/>
                  </a:cubicBezTo>
                  <a:cubicBezTo>
                    <a:pt x="3918" y="1455"/>
                    <a:pt x="3977" y="1317"/>
                    <a:pt x="3974" y="1173"/>
                  </a:cubicBezTo>
                  <a:cubicBezTo>
                    <a:pt x="3973" y="1079"/>
                    <a:pt x="3952" y="984"/>
                    <a:pt x="3912" y="897"/>
                  </a:cubicBezTo>
                  <a:cubicBezTo>
                    <a:pt x="3780" y="599"/>
                    <a:pt x="3553" y="369"/>
                    <a:pt x="3228" y="210"/>
                  </a:cubicBezTo>
                  <a:cubicBezTo>
                    <a:pt x="2949" y="70"/>
                    <a:pt x="2639" y="0"/>
                    <a:pt x="2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1"/>
            <p:cNvSpPr/>
            <p:nvPr/>
          </p:nvSpPr>
          <p:spPr>
            <a:xfrm>
              <a:off x="6292886" y="1974754"/>
              <a:ext cx="106069" cy="161373"/>
            </a:xfrm>
            <a:custGeom>
              <a:avLst/>
              <a:gdLst/>
              <a:ahLst/>
              <a:cxnLst/>
              <a:rect l="l" t="t" r="r" b="b"/>
              <a:pathLst>
                <a:path w="3880" h="5903" extrusionOk="0">
                  <a:moveTo>
                    <a:pt x="2943" y="1"/>
                  </a:moveTo>
                  <a:cubicBezTo>
                    <a:pt x="2062" y="2"/>
                    <a:pt x="1467" y="73"/>
                    <a:pt x="1156" y="216"/>
                  </a:cubicBezTo>
                  <a:cubicBezTo>
                    <a:pt x="994" y="293"/>
                    <a:pt x="891" y="367"/>
                    <a:pt x="848" y="442"/>
                  </a:cubicBezTo>
                  <a:cubicBezTo>
                    <a:pt x="825" y="483"/>
                    <a:pt x="800" y="599"/>
                    <a:pt x="769" y="787"/>
                  </a:cubicBezTo>
                  <a:cubicBezTo>
                    <a:pt x="728" y="1076"/>
                    <a:pt x="578" y="1700"/>
                    <a:pt x="317" y="2658"/>
                  </a:cubicBezTo>
                  <a:cubicBezTo>
                    <a:pt x="106" y="3427"/>
                    <a:pt x="0" y="4059"/>
                    <a:pt x="0" y="4553"/>
                  </a:cubicBezTo>
                  <a:cubicBezTo>
                    <a:pt x="0" y="4942"/>
                    <a:pt x="88" y="5257"/>
                    <a:pt x="267" y="5495"/>
                  </a:cubicBezTo>
                  <a:cubicBezTo>
                    <a:pt x="467" y="5767"/>
                    <a:pt x="767" y="5903"/>
                    <a:pt x="1166" y="5903"/>
                  </a:cubicBezTo>
                  <a:cubicBezTo>
                    <a:pt x="1437" y="5903"/>
                    <a:pt x="1808" y="5807"/>
                    <a:pt x="2281" y="5615"/>
                  </a:cubicBezTo>
                  <a:cubicBezTo>
                    <a:pt x="2742" y="5434"/>
                    <a:pt x="3080" y="5252"/>
                    <a:pt x="3293" y="5068"/>
                  </a:cubicBezTo>
                  <a:cubicBezTo>
                    <a:pt x="3466" y="4922"/>
                    <a:pt x="3553" y="4767"/>
                    <a:pt x="3553" y="4603"/>
                  </a:cubicBezTo>
                  <a:cubicBezTo>
                    <a:pt x="3553" y="4454"/>
                    <a:pt x="3498" y="4326"/>
                    <a:pt x="3389" y="4218"/>
                  </a:cubicBezTo>
                  <a:cubicBezTo>
                    <a:pt x="3288" y="4114"/>
                    <a:pt x="3150" y="4055"/>
                    <a:pt x="3006" y="4055"/>
                  </a:cubicBezTo>
                  <a:cubicBezTo>
                    <a:pt x="3004" y="4055"/>
                    <a:pt x="3001" y="4055"/>
                    <a:pt x="2998" y="4055"/>
                  </a:cubicBezTo>
                  <a:cubicBezTo>
                    <a:pt x="2830" y="4055"/>
                    <a:pt x="2535" y="4179"/>
                    <a:pt x="2114" y="4428"/>
                  </a:cubicBezTo>
                  <a:cubicBezTo>
                    <a:pt x="1693" y="4676"/>
                    <a:pt x="1356" y="4800"/>
                    <a:pt x="1104" y="4800"/>
                  </a:cubicBezTo>
                  <a:cubicBezTo>
                    <a:pt x="1073" y="4800"/>
                    <a:pt x="1066" y="4771"/>
                    <a:pt x="1082" y="4710"/>
                  </a:cubicBezTo>
                  <a:cubicBezTo>
                    <a:pt x="1104" y="4625"/>
                    <a:pt x="1115" y="4582"/>
                    <a:pt x="1116" y="4582"/>
                  </a:cubicBezTo>
                  <a:cubicBezTo>
                    <a:pt x="1116" y="4582"/>
                    <a:pt x="1116" y="4582"/>
                    <a:pt x="1116" y="4582"/>
                  </a:cubicBezTo>
                  <a:lnTo>
                    <a:pt x="1116" y="4582"/>
                  </a:lnTo>
                  <a:cubicBezTo>
                    <a:pt x="1115" y="4242"/>
                    <a:pt x="1169" y="3846"/>
                    <a:pt x="1276" y="3396"/>
                  </a:cubicBezTo>
                  <a:cubicBezTo>
                    <a:pt x="1785" y="3223"/>
                    <a:pt x="2121" y="3110"/>
                    <a:pt x="2289" y="3058"/>
                  </a:cubicBezTo>
                  <a:cubicBezTo>
                    <a:pt x="2607" y="2965"/>
                    <a:pt x="2806" y="2897"/>
                    <a:pt x="2886" y="2853"/>
                  </a:cubicBezTo>
                  <a:cubicBezTo>
                    <a:pt x="3097" y="2737"/>
                    <a:pt x="3204" y="2570"/>
                    <a:pt x="3204" y="2350"/>
                  </a:cubicBezTo>
                  <a:cubicBezTo>
                    <a:pt x="3204" y="2194"/>
                    <a:pt x="3148" y="2065"/>
                    <a:pt x="3039" y="1966"/>
                  </a:cubicBezTo>
                  <a:cubicBezTo>
                    <a:pt x="2935" y="1868"/>
                    <a:pt x="2799" y="1815"/>
                    <a:pt x="2657" y="1815"/>
                  </a:cubicBezTo>
                  <a:cubicBezTo>
                    <a:pt x="2654" y="1815"/>
                    <a:pt x="2650" y="1815"/>
                    <a:pt x="2647" y="1815"/>
                  </a:cubicBezTo>
                  <a:cubicBezTo>
                    <a:pt x="2646" y="1815"/>
                    <a:pt x="2644" y="1815"/>
                    <a:pt x="2642" y="1815"/>
                  </a:cubicBezTo>
                  <a:cubicBezTo>
                    <a:pt x="2409" y="1815"/>
                    <a:pt x="2066" y="1902"/>
                    <a:pt x="1614" y="2074"/>
                  </a:cubicBezTo>
                  <a:cubicBezTo>
                    <a:pt x="1708" y="1715"/>
                    <a:pt x="1773" y="1424"/>
                    <a:pt x="1812" y="1201"/>
                  </a:cubicBezTo>
                  <a:cubicBezTo>
                    <a:pt x="2126" y="1143"/>
                    <a:pt x="2446" y="1112"/>
                    <a:pt x="2766" y="1111"/>
                  </a:cubicBezTo>
                  <a:cubicBezTo>
                    <a:pt x="2827" y="1111"/>
                    <a:pt x="2922" y="1116"/>
                    <a:pt x="3049" y="1126"/>
                  </a:cubicBezTo>
                  <a:cubicBezTo>
                    <a:pt x="3175" y="1135"/>
                    <a:pt x="3271" y="1139"/>
                    <a:pt x="3331" y="1139"/>
                  </a:cubicBezTo>
                  <a:cubicBezTo>
                    <a:pt x="3480" y="1139"/>
                    <a:pt x="3608" y="1085"/>
                    <a:pt x="3716" y="973"/>
                  </a:cubicBezTo>
                  <a:cubicBezTo>
                    <a:pt x="3820" y="871"/>
                    <a:pt x="3880" y="729"/>
                    <a:pt x="3878" y="582"/>
                  </a:cubicBezTo>
                  <a:cubicBezTo>
                    <a:pt x="3878" y="195"/>
                    <a:pt x="3567" y="1"/>
                    <a:pt x="29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1"/>
            <p:cNvSpPr/>
            <p:nvPr/>
          </p:nvSpPr>
          <p:spPr>
            <a:xfrm>
              <a:off x="6419981" y="1974836"/>
              <a:ext cx="97294" cy="161346"/>
            </a:xfrm>
            <a:custGeom>
              <a:avLst/>
              <a:gdLst/>
              <a:ahLst/>
              <a:cxnLst/>
              <a:rect l="l" t="t" r="r" b="b"/>
              <a:pathLst>
                <a:path w="3559" h="5902" extrusionOk="0">
                  <a:moveTo>
                    <a:pt x="833" y="0"/>
                  </a:moveTo>
                  <a:cubicBezTo>
                    <a:pt x="830" y="0"/>
                    <a:pt x="827" y="0"/>
                    <a:pt x="824" y="0"/>
                  </a:cubicBezTo>
                  <a:cubicBezTo>
                    <a:pt x="519" y="0"/>
                    <a:pt x="327" y="200"/>
                    <a:pt x="248" y="602"/>
                  </a:cubicBezTo>
                  <a:cubicBezTo>
                    <a:pt x="228" y="711"/>
                    <a:pt x="209" y="1029"/>
                    <a:pt x="189" y="1556"/>
                  </a:cubicBezTo>
                  <a:cubicBezTo>
                    <a:pt x="188" y="2158"/>
                    <a:pt x="153" y="2758"/>
                    <a:pt x="87" y="3356"/>
                  </a:cubicBezTo>
                  <a:cubicBezTo>
                    <a:pt x="29" y="3878"/>
                    <a:pt x="0" y="4232"/>
                    <a:pt x="0" y="4418"/>
                  </a:cubicBezTo>
                  <a:cubicBezTo>
                    <a:pt x="0" y="5406"/>
                    <a:pt x="343" y="5901"/>
                    <a:pt x="1029" y="5901"/>
                  </a:cubicBezTo>
                  <a:cubicBezTo>
                    <a:pt x="1347" y="5901"/>
                    <a:pt x="1760" y="5758"/>
                    <a:pt x="2265" y="5472"/>
                  </a:cubicBezTo>
                  <a:cubicBezTo>
                    <a:pt x="2696" y="5234"/>
                    <a:pt x="3048" y="4981"/>
                    <a:pt x="3320" y="4715"/>
                  </a:cubicBezTo>
                  <a:cubicBezTo>
                    <a:pt x="3478" y="4559"/>
                    <a:pt x="3558" y="4407"/>
                    <a:pt x="3558" y="4263"/>
                  </a:cubicBezTo>
                  <a:cubicBezTo>
                    <a:pt x="3558" y="4115"/>
                    <a:pt x="3501" y="3985"/>
                    <a:pt x="3386" y="3872"/>
                  </a:cubicBezTo>
                  <a:cubicBezTo>
                    <a:pt x="3269" y="3758"/>
                    <a:pt x="3138" y="3703"/>
                    <a:pt x="2989" y="3703"/>
                  </a:cubicBezTo>
                  <a:cubicBezTo>
                    <a:pt x="2872" y="3703"/>
                    <a:pt x="2717" y="3775"/>
                    <a:pt x="2524" y="3920"/>
                  </a:cubicBezTo>
                  <a:cubicBezTo>
                    <a:pt x="1766" y="4499"/>
                    <a:pt x="1292" y="4789"/>
                    <a:pt x="1100" y="4789"/>
                  </a:cubicBezTo>
                  <a:cubicBezTo>
                    <a:pt x="1116" y="4789"/>
                    <a:pt x="1123" y="4781"/>
                    <a:pt x="1120" y="4764"/>
                  </a:cubicBezTo>
                  <a:cubicBezTo>
                    <a:pt x="1108" y="4703"/>
                    <a:pt x="1103" y="4641"/>
                    <a:pt x="1104" y="4579"/>
                  </a:cubicBezTo>
                  <a:cubicBezTo>
                    <a:pt x="1104" y="4458"/>
                    <a:pt x="1142" y="3992"/>
                    <a:pt x="1219" y="3183"/>
                  </a:cubicBezTo>
                  <a:cubicBezTo>
                    <a:pt x="1254" y="2629"/>
                    <a:pt x="1278" y="2214"/>
                    <a:pt x="1289" y="1939"/>
                  </a:cubicBezTo>
                  <a:cubicBezTo>
                    <a:pt x="1347" y="1008"/>
                    <a:pt x="1376" y="542"/>
                    <a:pt x="1380" y="542"/>
                  </a:cubicBezTo>
                  <a:cubicBezTo>
                    <a:pt x="1380" y="542"/>
                    <a:pt x="1380" y="544"/>
                    <a:pt x="1380" y="547"/>
                  </a:cubicBezTo>
                  <a:cubicBezTo>
                    <a:pt x="1382" y="400"/>
                    <a:pt x="1321" y="260"/>
                    <a:pt x="1215" y="161"/>
                  </a:cubicBezTo>
                  <a:cubicBezTo>
                    <a:pt x="1113" y="58"/>
                    <a:pt x="977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1"/>
            <p:cNvSpPr/>
            <p:nvPr/>
          </p:nvSpPr>
          <p:spPr>
            <a:xfrm>
              <a:off x="6529770" y="1974836"/>
              <a:ext cx="93822" cy="161346"/>
            </a:xfrm>
            <a:custGeom>
              <a:avLst/>
              <a:gdLst/>
              <a:ahLst/>
              <a:cxnLst/>
              <a:rect l="l" t="t" r="r" b="b"/>
              <a:pathLst>
                <a:path w="3432" h="5902" extrusionOk="0">
                  <a:moveTo>
                    <a:pt x="2803" y="0"/>
                  </a:moveTo>
                  <a:cubicBezTo>
                    <a:pt x="2136" y="0"/>
                    <a:pt x="1653" y="48"/>
                    <a:pt x="1354" y="144"/>
                  </a:cubicBezTo>
                  <a:cubicBezTo>
                    <a:pt x="842" y="315"/>
                    <a:pt x="488" y="661"/>
                    <a:pt x="291" y="1186"/>
                  </a:cubicBezTo>
                  <a:cubicBezTo>
                    <a:pt x="242" y="1320"/>
                    <a:pt x="209" y="1487"/>
                    <a:pt x="192" y="1684"/>
                  </a:cubicBezTo>
                  <a:cubicBezTo>
                    <a:pt x="190" y="1857"/>
                    <a:pt x="181" y="2029"/>
                    <a:pt x="168" y="2199"/>
                  </a:cubicBezTo>
                  <a:cubicBezTo>
                    <a:pt x="168" y="2441"/>
                    <a:pt x="136" y="2966"/>
                    <a:pt x="73" y="3772"/>
                  </a:cubicBezTo>
                  <a:cubicBezTo>
                    <a:pt x="26" y="4422"/>
                    <a:pt x="2" y="4947"/>
                    <a:pt x="2" y="5346"/>
                  </a:cubicBezTo>
                  <a:cubicBezTo>
                    <a:pt x="1" y="5493"/>
                    <a:pt x="62" y="5635"/>
                    <a:pt x="170" y="5737"/>
                  </a:cubicBezTo>
                  <a:cubicBezTo>
                    <a:pt x="281" y="5846"/>
                    <a:pt x="410" y="5901"/>
                    <a:pt x="559" y="5901"/>
                  </a:cubicBezTo>
                  <a:cubicBezTo>
                    <a:pt x="836" y="5901"/>
                    <a:pt x="1018" y="5728"/>
                    <a:pt x="1102" y="5382"/>
                  </a:cubicBezTo>
                  <a:cubicBezTo>
                    <a:pt x="1158" y="5165"/>
                    <a:pt x="1190" y="4904"/>
                    <a:pt x="1202" y="4600"/>
                  </a:cubicBezTo>
                  <a:lnTo>
                    <a:pt x="1202" y="3809"/>
                  </a:lnTo>
                  <a:cubicBezTo>
                    <a:pt x="1646" y="3650"/>
                    <a:pt x="1981" y="3532"/>
                    <a:pt x="2206" y="3455"/>
                  </a:cubicBezTo>
                  <a:cubicBezTo>
                    <a:pt x="2528" y="3353"/>
                    <a:pt x="2726" y="3284"/>
                    <a:pt x="2803" y="3245"/>
                  </a:cubicBezTo>
                  <a:cubicBezTo>
                    <a:pt x="3056" y="3132"/>
                    <a:pt x="3183" y="2969"/>
                    <a:pt x="3183" y="2754"/>
                  </a:cubicBezTo>
                  <a:cubicBezTo>
                    <a:pt x="3183" y="2604"/>
                    <a:pt x="3129" y="2467"/>
                    <a:pt x="3023" y="2345"/>
                  </a:cubicBezTo>
                  <a:cubicBezTo>
                    <a:pt x="2928" y="2228"/>
                    <a:pt x="2785" y="2161"/>
                    <a:pt x="2635" y="2161"/>
                  </a:cubicBezTo>
                  <a:cubicBezTo>
                    <a:pt x="2632" y="2161"/>
                    <a:pt x="2630" y="2161"/>
                    <a:pt x="2627" y="2162"/>
                  </a:cubicBezTo>
                  <a:cubicBezTo>
                    <a:pt x="2393" y="2162"/>
                    <a:pt x="1939" y="2304"/>
                    <a:pt x="1264" y="2590"/>
                  </a:cubicBezTo>
                  <a:cubicBezTo>
                    <a:pt x="1264" y="2409"/>
                    <a:pt x="1270" y="2272"/>
                    <a:pt x="1284" y="2179"/>
                  </a:cubicBezTo>
                  <a:cubicBezTo>
                    <a:pt x="1284" y="1714"/>
                    <a:pt x="1384" y="1413"/>
                    <a:pt x="1584" y="1277"/>
                  </a:cubicBezTo>
                  <a:cubicBezTo>
                    <a:pt x="1755" y="1159"/>
                    <a:pt x="2099" y="1099"/>
                    <a:pt x="2618" y="1099"/>
                  </a:cubicBezTo>
                  <a:lnTo>
                    <a:pt x="2886" y="1099"/>
                  </a:lnTo>
                  <a:cubicBezTo>
                    <a:pt x="2890" y="1099"/>
                    <a:pt x="2894" y="1099"/>
                    <a:pt x="2898" y="1099"/>
                  </a:cubicBezTo>
                  <a:cubicBezTo>
                    <a:pt x="3040" y="1099"/>
                    <a:pt x="3176" y="1040"/>
                    <a:pt x="3273" y="935"/>
                  </a:cubicBezTo>
                  <a:cubicBezTo>
                    <a:pt x="3374" y="832"/>
                    <a:pt x="3431" y="693"/>
                    <a:pt x="3429" y="547"/>
                  </a:cubicBezTo>
                  <a:cubicBezTo>
                    <a:pt x="3429" y="183"/>
                    <a:pt x="3220" y="0"/>
                    <a:pt x="2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8" name="Google Shape;1358;p71"/>
          <p:cNvGrpSpPr/>
          <p:nvPr/>
        </p:nvGrpSpPr>
        <p:grpSpPr>
          <a:xfrm>
            <a:off x="4901217" y="2349284"/>
            <a:ext cx="2033473" cy="351888"/>
            <a:chOff x="4901217" y="2349284"/>
            <a:chExt cx="2033473" cy="351888"/>
          </a:xfrm>
        </p:grpSpPr>
        <p:sp>
          <p:nvSpPr>
            <p:cNvPr id="1359" name="Google Shape;1359;p71"/>
            <p:cNvSpPr/>
            <p:nvPr/>
          </p:nvSpPr>
          <p:spPr>
            <a:xfrm>
              <a:off x="4901217" y="2349284"/>
              <a:ext cx="2033473" cy="351888"/>
            </a:xfrm>
            <a:custGeom>
              <a:avLst/>
              <a:gdLst/>
              <a:ahLst/>
              <a:cxnLst/>
              <a:rect l="l" t="t" r="r" b="b"/>
              <a:pathLst>
                <a:path w="74384" h="12872" extrusionOk="0">
                  <a:moveTo>
                    <a:pt x="6435" y="0"/>
                  </a:moveTo>
                  <a:cubicBezTo>
                    <a:pt x="2896" y="0"/>
                    <a:pt x="0" y="2896"/>
                    <a:pt x="0" y="6435"/>
                  </a:cubicBezTo>
                  <a:cubicBezTo>
                    <a:pt x="0" y="9975"/>
                    <a:pt x="2896" y="12872"/>
                    <a:pt x="6435" y="12872"/>
                  </a:cubicBezTo>
                  <a:lnTo>
                    <a:pt x="67948" y="12872"/>
                  </a:lnTo>
                  <a:cubicBezTo>
                    <a:pt x="71488" y="12872"/>
                    <a:pt x="74384" y="9975"/>
                    <a:pt x="74384" y="6435"/>
                  </a:cubicBezTo>
                  <a:cubicBezTo>
                    <a:pt x="74384" y="2896"/>
                    <a:pt x="71488" y="0"/>
                    <a:pt x="679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1"/>
            <p:cNvSpPr/>
            <p:nvPr/>
          </p:nvSpPr>
          <p:spPr>
            <a:xfrm>
              <a:off x="5411809" y="2446471"/>
              <a:ext cx="110526" cy="155168"/>
            </a:xfrm>
            <a:custGeom>
              <a:avLst/>
              <a:gdLst/>
              <a:ahLst/>
              <a:cxnLst/>
              <a:rect l="l" t="t" r="r" b="b"/>
              <a:pathLst>
                <a:path w="4043" h="5676" extrusionOk="0">
                  <a:moveTo>
                    <a:pt x="1619" y="1075"/>
                  </a:moveTo>
                  <a:cubicBezTo>
                    <a:pt x="1938" y="1140"/>
                    <a:pt x="2239" y="1301"/>
                    <a:pt x="2523" y="1554"/>
                  </a:cubicBezTo>
                  <a:cubicBezTo>
                    <a:pt x="2826" y="1820"/>
                    <a:pt x="2977" y="2091"/>
                    <a:pt x="2977" y="2366"/>
                  </a:cubicBezTo>
                  <a:cubicBezTo>
                    <a:pt x="2977" y="2846"/>
                    <a:pt x="2519" y="3226"/>
                    <a:pt x="1603" y="3505"/>
                  </a:cubicBezTo>
                  <a:cubicBezTo>
                    <a:pt x="1603" y="2289"/>
                    <a:pt x="1608" y="1478"/>
                    <a:pt x="1619" y="1075"/>
                  </a:cubicBezTo>
                  <a:close/>
                  <a:moveTo>
                    <a:pt x="1440" y="1"/>
                  </a:moveTo>
                  <a:cubicBezTo>
                    <a:pt x="1141" y="1"/>
                    <a:pt x="844" y="49"/>
                    <a:pt x="560" y="147"/>
                  </a:cubicBezTo>
                  <a:cubicBezTo>
                    <a:pt x="189" y="288"/>
                    <a:pt x="2" y="484"/>
                    <a:pt x="2" y="738"/>
                  </a:cubicBezTo>
                  <a:cubicBezTo>
                    <a:pt x="1" y="877"/>
                    <a:pt x="57" y="1011"/>
                    <a:pt x="156" y="1108"/>
                  </a:cubicBezTo>
                  <a:cubicBezTo>
                    <a:pt x="249" y="1206"/>
                    <a:pt x="377" y="1262"/>
                    <a:pt x="512" y="1265"/>
                  </a:cubicBezTo>
                  <a:lnTo>
                    <a:pt x="482" y="1265"/>
                  </a:lnTo>
                  <a:cubicBezTo>
                    <a:pt x="482" y="2331"/>
                    <a:pt x="451" y="3133"/>
                    <a:pt x="387" y="3668"/>
                  </a:cubicBezTo>
                  <a:lnTo>
                    <a:pt x="387" y="5157"/>
                  </a:lnTo>
                  <a:cubicBezTo>
                    <a:pt x="384" y="5298"/>
                    <a:pt x="441" y="5432"/>
                    <a:pt x="544" y="5527"/>
                  </a:cubicBezTo>
                  <a:cubicBezTo>
                    <a:pt x="640" y="5622"/>
                    <a:pt x="769" y="5675"/>
                    <a:pt x="904" y="5675"/>
                  </a:cubicBezTo>
                  <a:cubicBezTo>
                    <a:pt x="907" y="5675"/>
                    <a:pt x="910" y="5675"/>
                    <a:pt x="913" y="5675"/>
                  </a:cubicBezTo>
                  <a:cubicBezTo>
                    <a:pt x="1283" y="5675"/>
                    <a:pt x="1465" y="5421"/>
                    <a:pt x="1460" y="4911"/>
                  </a:cubicBezTo>
                  <a:lnTo>
                    <a:pt x="1460" y="4813"/>
                  </a:lnTo>
                  <a:cubicBezTo>
                    <a:pt x="1912" y="5109"/>
                    <a:pt x="2242" y="5342"/>
                    <a:pt x="2450" y="5514"/>
                  </a:cubicBezTo>
                  <a:cubicBezTo>
                    <a:pt x="2580" y="5608"/>
                    <a:pt x="2694" y="5657"/>
                    <a:pt x="2795" y="5657"/>
                  </a:cubicBezTo>
                  <a:cubicBezTo>
                    <a:pt x="2934" y="5657"/>
                    <a:pt x="3069" y="5605"/>
                    <a:pt x="3173" y="5511"/>
                  </a:cubicBezTo>
                  <a:cubicBezTo>
                    <a:pt x="3283" y="5421"/>
                    <a:pt x="3345" y="5284"/>
                    <a:pt x="3342" y="5141"/>
                  </a:cubicBezTo>
                  <a:cubicBezTo>
                    <a:pt x="3340" y="4899"/>
                    <a:pt x="3105" y="4605"/>
                    <a:pt x="2636" y="4262"/>
                  </a:cubicBezTo>
                  <a:cubicBezTo>
                    <a:pt x="3573" y="3858"/>
                    <a:pt x="4042" y="3232"/>
                    <a:pt x="4042" y="2384"/>
                  </a:cubicBezTo>
                  <a:cubicBezTo>
                    <a:pt x="4041" y="1659"/>
                    <a:pt x="3783" y="1073"/>
                    <a:pt x="3266" y="627"/>
                  </a:cubicBezTo>
                  <a:cubicBezTo>
                    <a:pt x="2774" y="210"/>
                    <a:pt x="2166" y="1"/>
                    <a:pt x="14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1"/>
            <p:cNvSpPr/>
            <p:nvPr/>
          </p:nvSpPr>
          <p:spPr>
            <a:xfrm>
              <a:off x="5541228" y="2446471"/>
              <a:ext cx="102051" cy="155168"/>
            </a:xfrm>
            <a:custGeom>
              <a:avLst/>
              <a:gdLst/>
              <a:ahLst/>
              <a:cxnLst/>
              <a:rect l="l" t="t" r="r" b="b"/>
              <a:pathLst>
                <a:path w="3733" h="5676" extrusionOk="0">
                  <a:moveTo>
                    <a:pt x="2832" y="1"/>
                  </a:moveTo>
                  <a:cubicBezTo>
                    <a:pt x="1984" y="1"/>
                    <a:pt x="1411" y="70"/>
                    <a:pt x="1113" y="207"/>
                  </a:cubicBezTo>
                  <a:cubicBezTo>
                    <a:pt x="956" y="282"/>
                    <a:pt x="858" y="354"/>
                    <a:pt x="816" y="425"/>
                  </a:cubicBezTo>
                  <a:cubicBezTo>
                    <a:pt x="795" y="464"/>
                    <a:pt x="770" y="575"/>
                    <a:pt x="741" y="758"/>
                  </a:cubicBezTo>
                  <a:cubicBezTo>
                    <a:pt x="702" y="1035"/>
                    <a:pt x="557" y="1634"/>
                    <a:pt x="306" y="2555"/>
                  </a:cubicBezTo>
                  <a:cubicBezTo>
                    <a:pt x="103" y="3294"/>
                    <a:pt x="1" y="3902"/>
                    <a:pt x="1" y="4377"/>
                  </a:cubicBezTo>
                  <a:cubicBezTo>
                    <a:pt x="1" y="4751"/>
                    <a:pt x="86" y="5054"/>
                    <a:pt x="258" y="5284"/>
                  </a:cubicBezTo>
                  <a:cubicBezTo>
                    <a:pt x="451" y="5545"/>
                    <a:pt x="739" y="5675"/>
                    <a:pt x="1122" y="5675"/>
                  </a:cubicBezTo>
                  <a:cubicBezTo>
                    <a:pt x="1383" y="5675"/>
                    <a:pt x="1741" y="5583"/>
                    <a:pt x="2195" y="5398"/>
                  </a:cubicBezTo>
                  <a:cubicBezTo>
                    <a:pt x="2638" y="5224"/>
                    <a:pt x="2964" y="5048"/>
                    <a:pt x="3169" y="4871"/>
                  </a:cubicBezTo>
                  <a:cubicBezTo>
                    <a:pt x="3335" y="4732"/>
                    <a:pt x="3417" y="4583"/>
                    <a:pt x="3417" y="4424"/>
                  </a:cubicBezTo>
                  <a:cubicBezTo>
                    <a:pt x="3418" y="4283"/>
                    <a:pt x="3361" y="4149"/>
                    <a:pt x="3259" y="4054"/>
                  </a:cubicBezTo>
                  <a:cubicBezTo>
                    <a:pt x="3162" y="3954"/>
                    <a:pt x="3027" y="3897"/>
                    <a:pt x="2887" y="3897"/>
                  </a:cubicBezTo>
                  <a:cubicBezTo>
                    <a:pt x="2886" y="3897"/>
                    <a:pt x="2884" y="3897"/>
                    <a:pt x="2883" y="3897"/>
                  </a:cubicBezTo>
                  <a:cubicBezTo>
                    <a:pt x="2722" y="3897"/>
                    <a:pt x="2439" y="4016"/>
                    <a:pt x="2034" y="4256"/>
                  </a:cubicBezTo>
                  <a:cubicBezTo>
                    <a:pt x="1629" y="4495"/>
                    <a:pt x="1304" y="4614"/>
                    <a:pt x="1062" y="4614"/>
                  </a:cubicBezTo>
                  <a:cubicBezTo>
                    <a:pt x="1032" y="4614"/>
                    <a:pt x="1026" y="4585"/>
                    <a:pt x="1042" y="4527"/>
                  </a:cubicBezTo>
                  <a:cubicBezTo>
                    <a:pt x="1061" y="4445"/>
                    <a:pt x="1073" y="4404"/>
                    <a:pt x="1073" y="4404"/>
                  </a:cubicBezTo>
                  <a:cubicBezTo>
                    <a:pt x="1073" y="4404"/>
                    <a:pt x="1073" y="4404"/>
                    <a:pt x="1073" y="4404"/>
                  </a:cubicBezTo>
                  <a:cubicBezTo>
                    <a:pt x="1073" y="4077"/>
                    <a:pt x="1125" y="3697"/>
                    <a:pt x="1229" y="3264"/>
                  </a:cubicBezTo>
                  <a:cubicBezTo>
                    <a:pt x="1717" y="3098"/>
                    <a:pt x="2041" y="2990"/>
                    <a:pt x="2203" y="2940"/>
                  </a:cubicBezTo>
                  <a:cubicBezTo>
                    <a:pt x="2509" y="2849"/>
                    <a:pt x="2700" y="2783"/>
                    <a:pt x="2777" y="2741"/>
                  </a:cubicBezTo>
                  <a:cubicBezTo>
                    <a:pt x="2981" y="2631"/>
                    <a:pt x="3082" y="2470"/>
                    <a:pt x="3082" y="2258"/>
                  </a:cubicBezTo>
                  <a:cubicBezTo>
                    <a:pt x="3082" y="2107"/>
                    <a:pt x="3029" y="1984"/>
                    <a:pt x="2924" y="1889"/>
                  </a:cubicBezTo>
                  <a:cubicBezTo>
                    <a:pt x="2824" y="1795"/>
                    <a:pt x="2694" y="1743"/>
                    <a:pt x="2557" y="1743"/>
                  </a:cubicBezTo>
                  <a:cubicBezTo>
                    <a:pt x="2554" y="1743"/>
                    <a:pt x="2550" y="1743"/>
                    <a:pt x="2547" y="1743"/>
                  </a:cubicBezTo>
                  <a:cubicBezTo>
                    <a:pt x="2322" y="1743"/>
                    <a:pt x="1992" y="1826"/>
                    <a:pt x="1553" y="1993"/>
                  </a:cubicBezTo>
                  <a:cubicBezTo>
                    <a:pt x="1642" y="1647"/>
                    <a:pt x="1706" y="1368"/>
                    <a:pt x="1743" y="1154"/>
                  </a:cubicBezTo>
                  <a:cubicBezTo>
                    <a:pt x="2046" y="1097"/>
                    <a:pt x="2353" y="1068"/>
                    <a:pt x="2662" y="1067"/>
                  </a:cubicBezTo>
                  <a:cubicBezTo>
                    <a:pt x="2720" y="1067"/>
                    <a:pt x="2811" y="1072"/>
                    <a:pt x="2934" y="1081"/>
                  </a:cubicBezTo>
                  <a:cubicBezTo>
                    <a:pt x="3056" y="1089"/>
                    <a:pt x="3146" y="1094"/>
                    <a:pt x="3205" y="1094"/>
                  </a:cubicBezTo>
                  <a:cubicBezTo>
                    <a:pt x="3206" y="1094"/>
                    <a:pt x="3208" y="1094"/>
                    <a:pt x="3209" y="1094"/>
                  </a:cubicBezTo>
                  <a:cubicBezTo>
                    <a:pt x="3347" y="1094"/>
                    <a:pt x="3479" y="1037"/>
                    <a:pt x="3574" y="937"/>
                  </a:cubicBezTo>
                  <a:cubicBezTo>
                    <a:pt x="3676" y="838"/>
                    <a:pt x="3733" y="702"/>
                    <a:pt x="3730" y="560"/>
                  </a:cubicBezTo>
                  <a:cubicBezTo>
                    <a:pt x="3730" y="187"/>
                    <a:pt x="3431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1"/>
            <p:cNvSpPr/>
            <p:nvPr/>
          </p:nvSpPr>
          <p:spPr>
            <a:xfrm>
              <a:off x="5661515" y="2446471"/>
              <a:ext cx="145217" cy="155195"/>
            </a:xfrm>
            <a:custGeom>
              <a:avLst/>
              <a:gdLst/>
              <a:ahLst/>
              <a:cxnLst/>
              <a:rect l="l" t="t" r="r" b="b"/>
              <a:pathLst>
                <a:path w="5312" h="5677" extrusionOk="0">
                  <a:moveTo>
                    <a:pt x="1636" y="1"/>
                  </a:moveTo>
                  <a:cubicBezTo>
                    <a:pt x="1345" y="1"/>
                    <a:pt x="1142" y="193"/>
                    <a:pt x="1027" y="575"/>
                  </a:cubicBezTo>
                  <a:cubicBezTo>
                    <a:pt x="868" y="1143"/>
                    <a:pt x="756" y="1568"/>
                    <a:pt x="690" y="1851"/>
                  </a:cubicBezTo>
                  <a:cubicBezTo>
                    <a:pt x="589" y="2233"/>
                    <a:pt x="460" y="2781"/>
                    <a:pt x="301" y="3494"/>
                  </a:cubicBezTo>
                  <a:cubicBezTo>
                    <a:pt x="101" y="4426"/>
                    <a:pt x="0" y="4973"/>
                    <a:pt x="0" y="5137"/>
                  </a:cubicBezTo>
                  <a:cubicBezTo>
                    <a:pt x="0" y="5275"/>
                    <a:pt x="51" y="5409"/>
                    <a:pt x="144" y="5511"/>
                  </a:cubicBezTo>
                  <a:cubicBezTo>
                    <a:pt x="235" y="5616"/>
                    <a:pt x="365" y="5677"/>
                    <a:pt x="504" y="5677"/>
                  </a:cubicBezTo>
                  <a:cubicBezTo>
                    <a:pt x="507" y="5677"/>
                    <a:pt x="509" y="5677"/>
                    <a:pt x="512" y="5677"/>
                  </a:cubicBezTo>
                  <a:cubicBezTo>
                    <a:pt x="728" y="5675"/>
                    <a:pt x="888" y="5580"/>
                    <a:pt x="991" y="5387"/>
                  </a:cubicBezTo>
                  <a:cubicBezTo>
                    <a:pt x="1047" y="5279"/>
                    <a:pt x="1096" y="5089"/>
                    <a:pt x="1141" y="4817"/>
                  </a:cubicBezTo>
                  <a:cubicBezTo>
                    <a:pt x="1223" y="4291"/>
                    <a:pt x="1360" y="3621"/>
                    <a:pt x="1552" y="2806"/>
                  </a:cubicBezTo>
                  <a:cubicBezTo>
                    <a:pt x="1724" y="3576"/>
                    <a:pt x="1912" y="4310"/>
                    <a:pt x="2115" y="5007"/>
                  </a:cubicBezTo>
                  <a:cubicBezTo>
                    <a:pt x="2179" y="5218"/>
                    <a:pt x="2241" y="5370"/>
                    <a:pt x="2306" y="5462"/>
                  </a:cubicBezTo>
                  <a:cubicBezTo>
                    <a:pt x="2414" y="5605"/>
                    <a:pt x="2558" y="5677"/>
                    <a:pt x="2741" y="5677"/>
                  </a:cubicBezTo>
                  <a:cubicBezTo>
                    <a:pt x="2943" y="5675"/>
                    <a:pt x="3095" y="5580"/>
                    <a:pt x="3195" y="5387"/>
                  </a:cubicBezTo>
                  <a:cubicBezTo>
                    <a:pt x="3249" y="5281"/>
                    <a:pt x="3300" y="5099"/>
                    <a:pt x="3350" y="4840"/>
                  </a:cubicBezTo>
                  <a:cubicBezTo>
                    <a:pt x="3440" y="4344"/>
                    <a:pt x="3583" y="3710"/>
                    <a:pt x="3782" y="2940"/>
                  </a:cubicBezTo>
                  <a:cubicBezTo>
                    <a:pt x="4011" y="3929"/>
                    <a:pt x="4145" y="4556"/>
                    <a:pt x="4182" y="4817"/>
                  </a:cubicBezTo>
                  <a:cubicBezTo>
                    <a:pt x="4222" y="5096"/>
                    <a:pt x="4267" y="5286"/>
                    <a:pt x="4316" y="5387"/>
                  </a:cubicBezTo>
                  <a:cubicBezTo>
                    <a:pt x="4411" y="5580"/>
                    <a:pt x="4571" y="5677"/>
                    <a:pt x="4795" y="5677"/>
                  </a:cubicBezTo>
                  <a:cubicBezTo>
                    <a:pt x="4945" y="5677"/>
                    <a:pt x="5070" y="5622"/>
                    <a:pt x="5166" y="5514"/>
                  </a:cubicBezTo>
                  <a:cubicBezTo>
                    <a:pt x="5261" y="5411"/>
                    <a:pt x="5312" y="5276"/>
                    <a:pt x="5311" y="5137"/>
                  </a:cubicBezTo>
                  <a:cubicBezTo>
                    <a:pt x="5311" y="4928"/>
                    <a:pt x="5216" y="4408"/>
                    <a:pt x="5026" y="3573"/>
                  </a:cubicBezTo>
                  <a:cubicBezTo>
                    <a:pt x="4904" y="3051"/>
                    <a:pt x="4785" y="2526"/>
                    <a:pt x="4669" y="2000"/>
                  </a:cubicBezTo>
                  <a:cubicBezTo>
                    <a:pt x="4574" y="1558"/>
                    <a:pt x="4520" y="1221"/>
                    <a:pt x="4507" y="991"/>
                  </a:cubicBezTo>
                  <a:cubicBezTo>
                    <a:pt x="4483" y="678"/>
                    <a:pt x="4452" y="464"/>
                    <a:pt x="4412" y="350"/>
                  </a:cubicBezTo>
                  <a:cubicBezTo>
                    <a:pt x="4328" y="118"/>
                    <a:pt x="4165" y="2"/>
                    <a:pt x="3925" y="2"/>
                  </a:cubicBezTo>
                  <a:cubicBezTo>
                    <a:pt x="3923" y="2"/>
                    <a:pt x="3922" y="2"/>
                    <a:pt x="3921" y="2"/>
                  </a:cubicBezTo>
                  <a:cubicBezTo>
                    <a:pt x="3738" y="2"/>
                    <a:pt x="3595" y="80"/>
                    <a:pt x="3494" y="234"/>
                  </a:cubicBezTo>
                  <a:cubicBezTo>
                    <a:pt x="3438" y="321"/>
                    <a:pt x="3379" y="480"/>
                    <a:pt x="3318" y="709"/>
                  </a:cubicBezTo>
                  <a:cubicBezTo>
                    <a:pt x="3179" y="1164"/>
                    <a:pt x="3072" y="1502"/>
                    <a:pt x="2998" y="1727"/>
                  </a:cubicBezTo>
                  <a:cubicBezTo>
                    <a:pt x="2903" y="2056"/>
                    <a:pt x="2795" y="2486"/>
                    <a:pt x="2673" y="3015"/>
                  </a:cubicBezTo>
                  <a:cubicBezTo>
                    <a:pt x="2476" y="2184"/>
                    <a:pt x="2328" y="1462"/>
                    <a:pt x="2230" y="845"/>
                  </a:cubicBezTo>
                  <a:cubicBezTo>
                    <a:pt x="2185" y="582"/>
                    <a:pt x="2138" y="398"/>
                    <a:pt x="2088" y="289"/>
                  </a:cubicBezTo>
                  <a:cubicBezTo>
                    <a:pt x="1987" y="98"/>
                    <a:pt x="1837" y="1"/>
                    <a:pt x="1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1"/>
            <p:cNvSpPr/>
            <p:nvPr/>
          </p:nvSpPr>
          <p:spPr>
            <a:xfrm>
              <a:off x="5831038" y="2446280"/>
              <a:ext cx="70804" cy="159569"/>
            </a:xfrm>
            <a:custGeom>
              <a:avLst/>
              <a:gdLst/>
              <a:ahLst/>
              <a:cxnLst/>
              <a:rect l="l" t="t" r="r" b="b"/>
              <a:pathLst>
                <a:path w="2590" h="5837" extrusionOk="0">
                  <a:moveTo>
                    <a:pt x="1124" y="0"/>
                  </a:moveTo>
                  <a:cubicBezTo>
                    <a:pt x="377" y="0"/>
                    <a:pt x="3" y="204"/>
                    <a:pt x="3" y="613"/>
                  </a:cubicBezTo>
                  <a:cubicBezTo>
                    <a:pt x="1" y="756"/>
                    <a:pt x="60" y="891"/>
                    <a:pt x="166" y="986"/>
                  </a:cubicBezTo>
                  <a:cubicBezTo>
                    <a:pt x="267" y="1084"/>
                    <a:pt x="402" y="1137"/>
                    <a:pt x="543" y="1137"/>
                  </a:cubicBezTo>
                  <a:cubicBezTo>
                    <a:pt x="603" y="1136"/>
                    <a:pt x="664" y="1131"/>
                    <a:pt x="725" y="1121"/>
                  </a:cubicBezTo>
                  <a:lnTo>
                    <a:pt x="725" y="1121"/>
                  </a:lnTo>
                  <a:cubicBezTo>
                    <a:pt x="672" y="1981"/>
                    <a:pt x="646" y="2670"/>
                    <a:pt x="646" y="3188"/>
                  </a:cubicBezTo>
                  <a:cubicBezTo>
                    <a:pt x="646" y="3473"/>
                    <a:pt x="663" y="3982"/>
                    <a:pt x="697" y="4715"/>
                  </a:cubicBezTo>
                  <a:cubicBezTo>
                    <a:pt x="283" y="4811"/>
                    <a:pt x="75" y="5005"/>
                    <a:pt x="75" y="5298"/>
                  </a:cubicBezTo>
                  <a:cubicBezTo>
                    <a:pt x="75" y="5433"/>
                    <a:pt x="121" y="5557"/>
                    <a:pt x="214" y="5669"/>
                  </a:cubicBezTo>
                  <a:cubicBezTo>
                    <a:pt x="298" y="5774"/>
                    <a:pt x="425" y="5837"/>
                    <a:pt x="558" y="5837"/>
                  </a:cubicBezTo>
                  <a:cubicBezTo>
                    <a:pt x="562" y="5837"/>
                    <a:pt x="566" y="5837"/>
                    <a:pt x="570" y="5836"/>
                  </a:cubicBezTo>
                  <a:cubicBezTo>
                    <a:pt x="642" y="5836"/>
                    <a:pt x="768" y="5814"/>
                    <a:pt x="950" y="5769"/>
                  </a:cubicBezTo>
                  <a:cubicBezTo>
                    <a:pt x="1162" y="5722"/>
                    <a:pt x="1296" y="5692"/>
                    <a:pt x="1354" y="5682"/>
                  </a:cubicBezTo>
                  <a:cubicBezTo>
                    <a:pt x="1685" y="5631"/>
                    <a:pt x="1887" y="5590"/>
                    <a:pt x="1964" y="5559"/>
                  </a:cubicBezTo>
                  <a:cubicBezTo>
                    <a:pt x="2176" y="5475"/>
                    <a:pt x="2281" y="5312"/>
                    <a:pt x="2281" y="5068"/>
                  </a:cubicBezTo>
                  <a:cubicBezTo>
                    <a:pt x="2284" y="4929"/>
                    <a:pt x="2225" y="4796"/>
                    <a:pt x="2122" y="4704"/>
                  </a:cubicBezTo>
                  <a:cubicBezTo>
                    <a:pt x="2025" y="4617"/>
                    <a:pt x="1890" y="4568"/>
                    <a:pt x="1718" y="4554"/>
                  </a:cubicBezTo>
                  <a:lnTo>
                    <a:pt x="1718" y="3074"/>
                  </a:lnTo>
                  <a:cubicBezTo>
                    <a:pt x="1718" y="2710"/>
                    <a:pt x="1746" y="2050"/>
                    <a:pt x="1802" y="1094"/>
                  </a:cubicBezTo>
                  <a:cubicBezTo>
                    <a:pt x="1886" y="1105"/>
                    <a:pt x="1971" y="1113"/>
                    <a:pt x="2055" y="1114"/>
                  </a:cubicBezTo>
                  <a:cubicBezTo>
                    <a:pt x="2057" y="1114"/>
                    <a:pt x="2058" y="1114"/>
                    <a:pt x="2060" y="1114"/>
                  </a:cubicBezTo>
                  <a:cubicBezTo>
                    <a:pt x="2200" y="1114"/>
                    <a:pt x="2335" y="1057"/>
                    <a:pt x="2432" y="955"/>
                  </a:cubicBezTo>
                  <a:cubicBezTo>
                    <a:pt x="2537" y="849"/>
                    <a:pt x="2589" y="725"/>
                    <a:pt x="2589" y="582"/>
                  </a:cubicBezTo>
                  <a:cubicBezTo>
                    <a:pt x="2589" y="248"/>
                    <a:pt x="2327" y="57"/>
                    <a:pt x="1802" y="11"/>
                  </a:cubicBezTo>
                  <a:cubicBezTo>
                    <a:pt x="1677" y="4"/>
                    <a:pt x="1452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1"/>
            <p:cNvSpPr/>
            <p:nvPr/>
          </p:nvSpPr>
          <p:spPr>
            <a:xfrm>
              <a:off x="5927295" y="2446498"/>
              <a:ext cx="116157" cy="155687"/>
            </a:xfrm>
            <a:custGeom>
              <a:avLst/>
              <a:gdLst/>
              <a:ahLst/>
              <a:cxnLst/>
              <a:rect l="l" t="t" r="r" b="b"/>
              <a:pathLst>
                <a:path w="4249" h="5695" extrusionOk="0">
                  <a:moveTo>
                    <a:pt x="3365" y="1"/>
                  </a:moveTo>
                  <a:cubicBezTo>
                    <a:pt x="3229" y="1"/>
                    <a:pt x="3100" y="59"/>
                    <a:pt x="3009" y="161"/>
                  </a:cubicBezTo>
                  <a:cubicBezTo>
                    <a:pt x="2914" y="263"/>
                    <a:pt x="2860" y="399"/>
                    <a:pt x="2863" y="539"/>
                  </a:cubicBezTo>
                  <a:cubicBezTo>
                    <a:pt x="2863" y="814"/>
                    <a:pt x="2915" y="1229"/>
                    <a:pt x="3021" y="1782"/>
                  </a:cubicBezTo>
                  <a:cubicBezTo>
                    <a:pt x="3126" y="2336"/>
                    <a:pt x="3180" y="2755"/>
                    <a:pt x="3180" y="3041"/>
                  </a:cubicBezTo>
                  <a:cubicBezTo>
                    <a:pt x="3178" y="3357"/>
                    <a:pt x="3140" y="3672"/>
                    <a:pt x="3064" y="3979"/>
                  </a:cubicBezTo>
                  <a:cubicBezTo>
                    <a:pt x="2956" y="4420"/>
                    <a:pt x="2799" y="4640"/>
                    <a:pt x="2593" y="4640"/>
                  </a:cubicBezTo>
                  <a:cubicBezTo>
                    <a:pt x="2327" y="4640"/>
                    <a:pt x="2126" y="4159"/>
                    <a:pt x="1992" y="3196"/>
                  </a:cubicBezTo>
                  <a:cubicBezTo>
                    <a:pt x="1914" y="2663"/>
                    <a:pt x="1861" y="2052"/>
                    <a:pt x="1829" y="1363"/>
                  </a:cubicBezTo>
                  <a:cubicBezTo>
                    <a:pt x="1829" y="896"/>
                    <a:pt x="1818" y="614"/>
                    <a:pt x="1794" y="519"/>
                  </a:cubicBezTo>
                  <a:cubicBezTo>
                    <a:pt x="1717" y="174"/>
                    <a:pt x="1534" y="1"/>
                    <a:pt x="1247" y="1"/>
                  </a:cubicBezTo>
                  <a:cubicBezTo>
                    <a:pt x="1043" y="1"/>
                    <a:pt x="880" y="119"/>
                    <a:pt x="756" y="356"/>
                  </a:cubicBezTo>
                  <a:cubicBezTo>
                    <a:pt x="529" y="785"/>
                    <a:pt x="341" y="1566"/>
                    <a:pt x="193" y="2700"/>
                  </a:cubicBezTo>
                  <a:cubicBezTo>
                    <a:pt x="66" y="3649"/>
                    <a:pt x="3" y="4468"/>
                    <a:pt x="3" y="5156"/>
                  </a:cubicBezTo>
                  <a:cubicBezTo>
                    <a:pt x="1" y="5295"/>
                    <a:pt x="55" y="5430"/>
                    <a:pt x="156" y="5526"/>
                  </a:cubicBezTo>
                  <a:cubicBezTo>
                    <a:pt x="252" y="5621"/>
                    <a:pt x="382" y="5675"/>
                    <a:pt x="516" y="5675"/>
                  </a:cubicBezTo>
                  <a:cubicBezTo>
                    <a:pt x="521" y="5675"/>
                    <a:pt x="525" y="5674"/>
                    <a:pt x="530" y="5674"/>
                  </a:cubicBezTo>
                  <a:cubicBezTo>
                    <a:pt x="918" y="5674"/>
                    <a:pt x="1113" y="5352"/>
                    <a:pt x="1113" y="4709"/>
                  </a:cubicBezTo>
                  <a:cubicBezTo>
                    <a:pt x="1113" y="4519"/>
                    <a:pt x="1118" y="4330"/>
                    <a:pt x="1128" y="4142"/>
                  </a:cubicBezTo>
                  <a:cubicBezTo>
                    <a:pt x="1447" y="5177"/>
                    <a:pt x="1942" y="5694"/>
                    <a:pt x="2613" y="5694"/>
                  </a:cubicBezTo>
                  <a:cubicBezTo>
                    <a:pt x="2956" y="5694"/>
                    <a:pt x="3260" y="5549"/>
                    <a:pt x="3524" y="5256"/>
                  </a:cubicBezTo>
                  <a:cubicBezTo>
                    <a:pt x="3733" y="5031"/>
                    <a:pt x="3900" y="4746"/>
                    <a:pt x="4027" y="4399"/>
                  </a:cubicBezTo>
                  <a:cubicBezTo>
                    <a:pt x="4174" y="3985"/>
                    <a:pt x="4248" y="3537"/>
                    <a:pt x="4248" y="3052"/>
                  </a:cubicBezTo>
                  <a:cubicBezTo>
                    <a:pt x="4248" y="2953"/>
                    <a:pt x="4201" y="2467"/>
                    <a:pt x="4106" y="1592"/>
                  </a:cubicBezTo>
                  <a:cubicBezTo>
                    <a:pt x="4042" y="1025"/>
                    <a:pt x="4000" y="702"/>
                    <a:pt x="3979" y="622"/>
                  </a:cubicBezTo>
                  <a:cubicBezTo>
                    <a:pt x="3871" y="207"/>
                    <a:pt x="3671" y="1"/>
                    <a:pt x="3377" y="1"/>
                  </a:cubicBezTo>
                  <a:cubicBezTo>
                    <a:pt x="3373" y="1"/>
                    <a:pt x="3369" y="1"/>
                    <a:pt x="3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1"/>
            <p:cNvSpPr/>
            <p:nvPr/>
          </p:nvSpPr>
          <p:spPr>
            <a:xfrm>
              <a:off x="6068387" y="2446498"/>
              <a:ext cx="109159" cy="155168"/>
            </a:xfrm>
            <a:custGeom>
              <a:avLst/>
              <a:gdLst/>
              <a:ahLst/>
              <a:cxnLst/>
              <a:rect l="l" t="t" r="r" b="b"/>
              <a:pathLst>
                <a:path w="3993" h="5676" extrusionOk="0">
                  <a:moveTo>
                    <a:pt x="1372" y="1106"/>
                  </a:moveTo>
                  <a:cubicBezTo>
                    <a:pt x="1696" y="1106"/>
                    <a:pt x="1986" y="1168"/>
                    <a:pt x="2239" y="1292"/>
                  </a:cubicBezTo>
                  <a:cubicBezTo>
                    <a:pt x="2526" y="1429"/>
                    <a:pt x="2721" y="1618"/>
                    <a:pt x="2825" y="1859"/>
                  </a:cubicBezTo>
                  <a:cubicBezTo>
                    <a:pt x="2894" y="2019"/>
                    <a:pt x="2928" y="2233"/>
                    <a:pt x="2928" y="2500"/>
                  </a:cubicBezTo>
                  <a:cubicBezTo>
                    <a:pt x="2928" y="2888"/>
                    <a:pt x="2731" y="3297"/>
                    <a:pt x="2336" y="3727"/>
                  </a:cubicBezTo>
                  <a:cubicBezTo>
                    <a:pt x="1941" y="4157"/>
                    <a:pt x="1556" y="4437"/>
                    <a:pt x="1178" y="4566"/>
                  </a:cubicBezTo>
                  <a:cubicBezTo>
                    <a:pt x="1178" y="3661"/>
                    <a:pt x="1198" y="2959"/>
                    <a:pt x="1237" y="2460"/>
                  </a:cubicBezTo>
                  <a:cubicBezTo>
                    <a:pt x="1274" y="1900"/>
                    <a:pt x="1319" y="1449"/>
                    <a:pt x="1372" y="1106"/>
                  </a:cubicBezTo>
                  <a:close/>
                  <a:moveTo>
                    <a:pt x="1178" y="1"/>
                  </a:moveTo>
                  <a:cubicBezTo>
                    <a:pt x="811" y="1"/>
                    <a:pt x="560" y="21"/>
                    <a:pt x="426" y="59"/>
                  </a:cubicBezTo>
                  <a:cubicBezTo>
                    <a:pt x="143" y="141"/>
                    <a:pt x="1" y="320"/>
                    <a:pt x="1" y="594"/>
                  </a:cubicBezTo>
                  <a:cubicBezTo>
                    <a:pt x="2" y="811"/>
                    <a:pt x="103" y="965"/>
                    <a:pt x="307" y="1057"/>
                  </a:cubicBezTo>
                  <a:cubicBezTo>
                    <a:pt x="213" y="1994"/>
                    <a:pt x="155" y="2699"/>
                    <a:pt x="128" y="3169"/>
                  </a:cubicBezTo>
                  <a:cubicBezTo>
                    <a:pt x="75" y="3926"/>
                    <a:pt x="49" y="4402"/>
                    <a:pt x="49" y="4594"/>
                  </a:cubicBezTo>
                  <a:cubicBezTo>
                    <a:pt x="49" y="4874"/>
                    <a:pt x="100" y="5109"/>
                    <a:pt x="203" y="5299"/>
                  </a:cubicBezTo>
                  <a:cubicBezTo>
                    <a:pt x="344" y="5550"/>
                    <a:pt x="563" y="5676"/>
                    <a:pt x="861" y="5676"/>
                  </a:cubicBezTo>
                  <a:cubicBezTo>
                    <a:pt x="1577" y="5674"/>
                    <a:pt x="2281" y="5305"/>
                    <a:pt x="2975" y="4566"/>
                  </a:cubicBezTo>
                  <a:cubicBezTo>
                    <a:pt x="3653" y="3840"/>
                    <a:pt x="3993" y="3119"/>
                    <a:pt x="3993" y="2403"/>
                  </a:cubicBezTo>
                  <a:cubicBezTo>
                    <a:pt x="3993" y="1639"/>
                    <a:pt x="3702" y="1035"/>
                    <a:pt x="3118" y="594"/>
                  </a:cubicBezTo>
                  <a:cubicBezTo>
                    <a:pt x="2596" y="199"/>
                    <a:pt x="1948" y="1"/>
                    <a:pt x="1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1"/>
            <p:cNvSpPr/>
            <p:nvPr/>
          </p:nvSpPr>
          <p:spPr>
            <a:xfrm>
              <a:off x="6194442" y="2446471"/>
              <a:ext cx="102024" cy="155168"/>
            </a:xfrm>
            <a:custGeom>
              <a:avLst/>
              <a:gdLst/>
              <a:ahLst/>
              <a:cxnLst/>
              <a:rect l="l" t="t" r="r" b="b"/>
              <a:pathLst>
                <a:path w="3732" h="5676" extrusionOk="0">
                  <a:moveTo>
                    <a:pt x="2832" y="1"/>
                  </a:moveTo>
                  <a:cubicBezTo>
                    <a:pt x="1984" y="1"/>
                    <a:pt x="1411" y="70"/>
                    <a:pt x="1113" y="207"/>
                  </a:cubicBezTo>
                  <a:cubicBezTo>
                    <a:pt x="958" y="282"/>
                    <a:pt x="858" y="354"/>
                    <a:pt x="816" y="425"/>
                  </a:cubicBezTo>
                  <a:cubicBezTo>
                    <a:pt x="795" y="464"/>
                    <a:pt x="770" y="575"/>
                    <a:pt x="741" y="758"/>
                  </a:cubicBezTo>
                  <a:cubicBezTo>
                    <a:pt x="702" y="1035"/>
                    <a:pt x="556" y="1634"/>
                    <a:pt x="306" y="2555"/>
                  </a:cubicBezTo>
                  <a:cubicBezTo>
                    <a:pt x="103" y="3294"/>
                    <a:pt x="1" y="3902"/>
                    <a:pt x="1" y="4377"/>
                  </a:cubicBezTo>
                  <a:cubicBezTo>
                    <a:pt x="1" y="4751"/>
                    <a:pt x="86" y="5054"/>
                    <a:pt x="258" y="5284"/>
                  </a:cubicBezTo>
                  <a:cubicBezTo>
                    <a:pt x="451" y="5545"/>
                    <a:pt x="739" y="5675"/>
                    <a:pt x="1122" y="5675"/>
                  </a:cubicBezTo>
                  <a:cubicBezTo>
                    <a:pt x="1383" y="5675"/>
                    <a:pt x="1741" y="5583"/>
                    <a:pt x="2195" y="5398"/>
                  </a:cubicBezTo>
                  <a:cubicBezTo>
                    <a:pt x="2638" y="5224"/>
                    <a:pt x="2963" y="5048"/>
                    <a:pt x="3169" y="4871"/>
                  </a:cubicBezTo>
                  <a:cubicBezTo>
                    <a:pt x="3335" y="4732"/>
                    <a:pt x="3418" y="4583"/>
                    <a:pt x="3418" y="4424"/>
                  </a:cubicBezTo>
                  <a:cubicBezTo>
                    <a:pt x="3420" y="4283"/>
                    <a:pt x="3361" y="4149"/>
                    <a:pt x="3259" y="4054"/>
                  </a:cubicBezTo>
                  <a:cubicBezTo>
                    <a:pt x="3162" y="3954"/>
                    <a:pt x="3028" y="3897"/>
                    <a:pt x="2888" y="3897"/>
                  </a:cubicBezTo>
                  <a:cubicBezTo>
                    <a:pt x="2887" y="3897"/>
                    <a:pt x="2885" y="3897"/>
                    <a:pt x="2884" y="3897"/>
                  </a:cubicBezTo>
                  <a:cubicBezTo>
                    <a:pt x="2724" y="3897"/>
                    <a:pt x="2440" y="4016"/>
                    <a:pt x="2035" y="4256"/>
                  </a:cubicBezTo>
                  <a:cubicBezTo>
                    <a:pt x="1629" y="4495"/>
                    <a:pt x="1306" y="4614"/>
                    <a:pt x="1062" y="4614"/>
                  </a:cubicBezTo>
                  <a:cubicBezTo>
                    <a:pt x="1033" y="4614"/>
                    <a:pt x="1027" y="4585"/>
                    <a:pt x="1042" y="4527"/>
                  </a:cubicBezTo>
                  <a:cubicBezTo>
                    <a:pt x="1063" y="4445"/>
                    <a:pt x="1073" y="4404"/>
                    <a:pt x="1073" y="4404"/>
                  </a:cubicBezTo>
                  <a:cubicBezTo>
                    <a:pt x="1073" y="4404"/>
                    <a:pt x="1073" y="4404"/>
                    <a:pt x="1073" y="4404"/>
                  </a:cubicBezTo>
                  <a:cubicBezTo>
                    <a:pt x="1073" y="4077"/>
                    <a:pt x="1124" y="3697"/>
                    <a:pt x="1229" y="3264"/>
                  </a:cubicBezTo>
                  <a:cubicBezTo>
                    <a:pt x="1717" y="3098"/>
                    <a:pt x="2041" y="2990"/>
                    <a:pt x="2203" y="2940"/>
                  </a:cubicBezTo>
                  <a:cubicBezTo>
                    <a:pt x="2509" y="2849"/>
                    <a:pt x="2700" y="2783"/>
                    <a:pt x="2776" y="2741"/>
                  </a:cubicBezTo>
                  <a:cubicBezTo>
                    <a:pt x="2980" y="2631"/>
                    <a:pt x="3082" y="2470"/>
                    <a:pt x="3082" y="2258"/>
                  </a:cubicBezTo>
                  <a:cubicBezTo>
                    <a:pt x="3082" y="2107"/>
                    <a:pt x="3028" y="1984"/>
                    <a:pt x="2922" y="1889"/>
                  </a:cubicBezTo>
                  <a:cubicBezTo>
                    <a:pt x="2823" y="1795"/>
                    <a:pt x="2692" y="1743"/>
                    <a:pt x="2557" y="1743"/>
                  </a:cubicBezTo>
                  <a:cubicBezTo>
                    <a:pt x="2553" y="1743"/>
                    <a:pt x="2550" y="1743"/>
                    <a:pt x="2547" y="1743"/>
                  </a:cubicBezTo>
                  <a:cubicBezTo>
                    <a:pt x="2322" y="1743"/>
                    <a:pt x="1990" y="1826"/>
                    <a:pt x="1553" y="1993"/>
                  </a:cubicBezTo>
                  <a:cubicBezTo>
                    <a:pt x="1642" y="1647"/>
                    <a:pt x="1706" y="1368"/>
                    <a:pt x="1743" y="1154"/>
                  </a:cubicBezTo>
                  <a:cubicBezTo>
                    <a:pt x="2045" y="1097"/>
                    <a:pt x="2353" y="1068"/>
                    <a:pt x="2661" y="1067"/>
                  </a:cubicBezTo>
                  <a:cubicBezTo>
                    <a:pt x="2719" y="1067"/>
                    <a:pt x="2809" y="1072"/>
                    <a:pt x="2932" y="1081"/>
                  </a:cubicBezTo>
                  <a:cubicBezTo>
                    <a:pt x="3055" y="1089"/>
                    <a:pt x="3145" y="1094"/>
                    <a:pt x="3203" y="1094"/>
                  </a:cubicBezTo>
                  <a:cubicBezTo>
                    <a:pt x="3205" y="1094"/>
                    <a:pt x="3206" y="1094"/>
                    <a:pt x="3208" y="1094"/>
                  </a:cubicBezTo>
                  <a:cubicBezTo>
                    <a:pt x="3347" y="1094"/>
                    <a:pt x="3479" y="1037"/>
                    <a:pt x="3574" y="937"/>
                  </a:cubicBezTo>
                  <a:cubicBezTo>
                    <a:pt x="3676" y="838"/>
                    <a:pt x="3732" y="702"/>
                    <a:pt x="3730" y="560"/>
                  </a:cubicBezTo>
                  <a:cubicBezTo>
                    <a:pt x="3730" y="187"/>
                    <a:pt x="3431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1"/>
            <p:cNvSpPr/>
            <p:nvPr/>
          </p:nvSpPr>
          <p:spPr>
            <a:xfrm>
              <a:off x="6315741" y="2446471"/>
              <a:ext cx="110471" cy="155168"/>
            </a:xfrm>
            <a:custGeom>
              <a:avLst/>
              <a:gdLst/>
              <a:ahLst/>
              <a:cxnLst/>
              <a:rect l="l" t="t" r="r" b="b"/>
              <a:pathLst>
                <a:path w="4041" h="5676" extrusionOk="0">
                  <a:moveTo>
                    <a:pt x="1617" y="1075"/>
                  </a:moveTo>
                  <a:cubicBezTo>
                    <a:pt x="1937" y="1140"/>
                    <a:pt x="2237" y="1301"/>
                    <a:pt x="2521" y="1554"/>
                  </a:cubicBezTo>
                  <a:cubicBezTo>
                    <a:pt x="2824" y="1820"/>
                    <a:pt x="2976" y="2091"/>
                    <a:pt x="2976" y="2366"/>
                  </a:cubicBezTo>
                  <a:cubicBezTo>
                    <a:pt x="2976" y="2846"/>
                    <a:pt x="2518" y="3226"/>
                    <a:pt x="1602" y="3505"/>
                  </a:cubicBezTo>
                  <a:cubicBezTo>
                    <a:pt x="1602" y="2289"/>
                    <a:pt x="1607" y="1478"/>
                    <a:pt x="1617" y="1075"/>
                  </a:cubicBezTo>
                  <a:close/>
                  <a:moveTo>
                    <a:pt x="1438" y="1"/>
                  </a:moveTo>
                  <a:cubicBezTo>
                    <a:pt x="1140" y="1"/>
                    <a:pt x="842" y="49"/>
                    <a:pt x="560" y="147"/>
                  </a:cubicBezTo>
                  <a:cubicBezTo>
                    <a:pt x="188" y="288"/>
                    <a:pt x="2" y="484"/>
                    <a:pt x="2" y="738"/>
                  </a:cubicBezTo>
                  <a:cubicBezTo>
                    <a:pt x="0" y="877"/>
                    <a:pt x="56" y="1011"/>
                    <a:pt x="156" y="1108"/>
                  </a:cubicBezTo>
                  <a:cubicBezTo>
                    <a:pt x="249" y="1206"/>
                    <a:pt x="377" y="1262"/>
                    <a:pt x="511" y="1265"/>
                  </a:cubicBezTo>
                  <a:lnTo>
                    <a:pt x="480" y="1265"/>
                  </a:lnTo>
                  <a:cubicBezTo>
                    <a:pt x="480" y="2331"/>
                    <a:pt x="449" y="3133"/>
                    <a:pt x="386" y="3668"/>
                  </a:cubicBezTo>
                  <a:lnTo>
                    <a:pt x="386" y="5157"/>
                  </a:lnTo>
                  <a:cubicBezTo>
                    <a:pt x="383" y="5298"/>
                    <a:pt x="439" y="5432"/>
                    <a:pt x="542" y="5527"/>
                  </a:cubicBezTo>
                  <a:cubicBezTo>
                    <a:pt x="639" y="5622"/>
                    <a:pt x="769" y="5675"/>
                    <a:pt x="903" y="5675"/>
                  </a:cubicBezTo>
                  <a:cubicBezTo>
                    <a:pt x="906" y="5675"/>
                    <a:pt x="910" y="5675"/>
                    <a:pt x="913" y="5675"/>
                  </a:cubicBezTo>
                  <a:cubicBezTo>
                    <a:pt x="1282" y="5675"/>
                    <a:pt x="1464" y="5421"/>
                    <a:pt x="1459" y="4911"/>
                  </a:cubicBezTo>
                  <a:lnTo>
                    <a:pt x="1459" y="4813"/>
                  </a:lnTo>
                  <a:cubicBezTo>
                    <a:pt x="1911" y="5109"/>
                    <a:pt x="2240" y="5342"/>
                    <a:pt x="2449" y="5514"/>
                  </a:cubicBezTo>
                  <a:cubicBezTo>
                    <a:pt x="2578" y="5608"/>
                    <a:pt x="2694" y="5657"/>
                    <a:pt x="2793" y="5657"/>
                  </a:cubicBezTo>
                  <a:cubicBezTo>
                    <a:pt x="2933" y="5657"/>
                    <a:pt x="3068" y="5605"/>
                    <a:pt x="3172" y="5511"/>
                  </a:cubicBezTo>
                  <a:cubicBezTo>
                    <a:pt x="3281" y="5421"/>
                    <a:pt x="3344" y="5284"/>
                    <a:pt x="3340" y="5141"/>
                  </a:cubicBezTo>
                  <a:cubicBezTo>
                    <a:pt x="3340" y="4899"/>
                    <a:pt x="3105" y="4605"/>
                    <a:pt x="2635" y="4262"/>
                  </a:cubicBezTo>
                  <a:cubicBezTo>
                    <a:pt x="3572" y="3858"/>
                    <a:pt x="4041" y="3232"/>
                    <a:pt x="4041" y="2384"/>
                  </a:cubicBezTo>
                  <a:cubicBezTo>
                    <a:pt x="4041" y="1659"/>
                    <a:pt x="3782" y="1073"/>
                    <a:pt x="3264" y="627"/>
                  </a:cubicBezTo>
                  <a:cubicBezTo>
                    <a:pt x="2773" y="210"/>
                    <a:pt x="2164" y="1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71"/>
          <p:cNvGrpSpPr/>
          <p:nvPr/>
        </p:nvGrpSpPr>
        <p:grpSpPr>
          <a:xfrm>
            <a:off x="1622924" y="3435396"/>
            <a:ext cx="1851488" cy="387728"/>
            <a:chOff x="1622924" y="3435396"/>
            <a:chExt cx="1851488" cy="387728"/>
          </a:xfrm>
        </p:grpSpPr>
        <p:sp>
          <p:nvSpPr>
            <p:cNvPr id="1369" name="Google Shape;1369;p71"/>
            <p:cNvSpPr/>
            <p:nvPr/>
          </p:nvSpPr>
          <p:spPr>
            <a:xfrm>
              <a:off x="3142727" y="3435396"/>
              <a:ext cx="331686" cy="387728"/>
            </a:xfrm>
            <a:custGeom>
              <a:avLst/>
              <a:gdLst/>
              <a:ahLst/>
              <a:cxnLst/>
              <a:rect l="l" t="t" r="r" b="b"/>
              <a:pathLst>
                <a:path w="12133" h="14183" extrusionOk="0">
                  <a:moveTo>
                    <a:pt x="1" y="1"/>
                  </a:moveTo>
                  <a:lnTo>
                    <a:pt x="7213" y="7092"/>
                  </a:lnTo>
                  <a:lnTo>
                    <a:pt x="1" y="14182"/>
                  </a:lnTo>
                  <a:lnTo>
                    <a:pt x="4921" y="14182"/>
                  </a:lnTo>
                  <a:lnTo>
                    <a:pt x="12133" y="7092"/>
                  </a:lnTo>
                  <a:lnTo>
                    <a:pt x="49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1"/>
            <p:cNvSpPr/>
            <p:nvPr/>
          </p:nvSpPr>
          <p:spPr>
            <a:xfrm>
              <a:off x="1622924" y="3435396"/>
              <a:ext cx="1716959" cy="387728"/>
            </a:xfrm>
            <a:custGeom>
              <a:avLst/>
              <a:gdLst/>
              <a:ahLst/>
              <a:cxnLst/>
              <a:rect l="l" t="t" r="r" b="b"/>
              <a:pathLst>
                <a:path w="62806" h="14183" extrusionOk="0">
                  <a:moveTo>
                    <a:pt x="0" y="1"/>
                  </a:moveTo>
                  <a:lnTo>
                    <a:pt x="0" y="7092"/>
                  </a:lnTo>
                  <a:lnTo>
                    <a:pt x="0" y="14182"/>
                  </a:lnTo>
                  <a:lnTo>
                    <a:pt x="55594" y="14182"/>
                  </a:lnTo>
                  <a:lnTo>
                    <a:pt x="62806" y="7092"/>
                  </a:lnTo>
                  <a:lnTo>
                    <a:pt x="555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1"/>
            <p:cNvSpPr/>
            <p:nvPr/>
          </p:nvSpPr>
          <p:spPr>
            <a:xfrm>
              <a:off x="1836188" y="3569106"/>
              <a:ext cx="88437" cy="133270"/>
            </a:xfrm>
            <a:custGeom>
              <a:avLst/>
              <a:gdLst/>
              <a:ahLst/>
              <a:cxnLst/>
              <a:rect l="l" t="t" r="r" b="b"/>
              <a:pathLst>
                <a:path w="3235" h="4875" extrusionOk="0">
                  <a:moveTo>
                    <a:pt x="2090" y="929"/>
                  </a:moveTo>
                  <a:cubicBezTo>
                    <a:pt x="2089" y="935"/>
                    <a:pt x="2087" y="941"/>
                    <a:pt x="2083" y="946"/>
                  </a:cubicBezTo>
                  <a:cubicBezTo>
                    <a:pt x="2126" y="1029"/>
                    <a:pt x="2157" y="1167"/>
                    <a:pt x="2179" y="1357"/>
                  </a:cubicBezTo>
                  <a:cubicBezTo>
                    <a:pt x="2181" y="1423"/>
                    <a:pt x="2196" y="1566"/>
                    <a:pt x="2223" y="1786"/>
                  </a:cubicBezTo>
                  <a:lnTo>
                    <a:pt x="2223" y="2919"/>
                  </a:lnTo>
                  <a:cubicBezTo>
                    <a:pt x="1930" y="2737"/>
                    <a:pt x="1607" y="2605"/>
                    <a:pt x="1270" y="2530"/>
                  </a:cubicBezTo>
                  <a:cubicBezTo>
                    <a:pt x="1363" y="2183"/>
                    <a:pt x="1498" y="1847"/>
                    <a:pt x="1672" y="1531"/>
                  </a:cubicBezTo>
                  <a:cubicBezTo>
                    <a:pt x="1889" y="1129"/>
                    <a:pt x="2029" y="929"/>
                    <a:pt x="2090" y="929"/>
                  </a:cubicBezTo>
                  <a:close/>
                  <a:moveTo>
                    <a:pt x="2097" y="0"/>
                  </a:moveTo>
                  <a:cubicBezTo>
                    <a:pt x="1780" y="0"/>
                    <a:pt x="1496" y="174"/>
                    <a:pt x="1247" y="521"/>
                  </a:cubicBezTo>
                  <a:cubicBezTo>
                    <a:pt x="854" y="1074"/>
                    <a:pt x="558" y="1690"/>
                    <a:pt x="373" y="2344"/>
                  </a:cubicBezTo>
                  <a:cubicBezTo>
                    <a:pt x="241" y="2804"/>
                    <a:pt x="118" y="3458"/>
                    <a:pt x="5" y="4306"/>
                  </a:cubicBezTo>
                  <a:cubicBezTo>
                    <a:pt x="2" y="4340"/>
                    <a:pt x="1" y="4369"/>
                    <a:pt x="1" y="4391"/>
                  </a:cubicBezTo>
                  <a:cubicBezTo>
                    <a:pt x="0" y="4516"/>
                    <a:pt x="46" y="4637"/>
                    <a:pt x="129" y="4730"/>
                  </a:cubicBezTo>
                  <a:cubicBezTo>
                    <a:pt x="208" y="4821"/>
                    <a:pt x="324" y="4874"/>
                    <a:pt x="445" y="4874"/>
                  </a:cubicBezTo>
                  <a:cubicBezTo>
                    <a:pt x="448" y="4874"/>
                    <a:pt x="451" y="4874"/>
                    <a:pt x="454" y="4874"/>
                  </a:cubicBezTo>
                  <a:cubicBezTo>
                    <a:pt x="646" y="4874"/>
                    <a:pt x="782" y="4792"/>
                    <a:pt x="859" y="4630"/>
                  </a:cubicBezTo>
                  <a:cubicBezTo>
                    <a:pt x="906" y="4536"/>
                    <a:pt x="940" y="4379"/>
                    <a:pt x="957" y="4156"/>
                  </a:cubicBezTo>
                  <a:cubicBezTo>
                    <a:pt x="1005" y="3830"/>
                    <a:pt x="1044" y="3587"/>
                    <a:pt x="1074" y="3429"/>
                  </a:cubicBezTo>
                  <a:cubicBezTo>
                    <a:pt x="1719" y="3581"/>
                    <a:pt x="2121" y="3893"/>
                    <a:pt x="2281" y="4364"/>
                  </a:cubicBezTo>
                  <a:cubicBezTo>
                    <a:pt x="2346" y="4561"/>
                    <a:pt x="2391" y="4677"/>
                    <a:pt x="2416" y="4710"/>
                  </a:cubicBezTo>
                  <a:cubicBezTo>
                    <a:pt x="2484" y="4820"/>
                    <a:pt x="2596" y="4874"/>
                    <a:pt x="2753" y="4874"/>
                  </a:cubicBezTo>
                  <a:cubicBezTo>
                    <a:pt x="2876" y="4873"/>
                    <a:pt x="2994" y="4828"/>
                    <a:pt x="3085" y="4746"/>
                  </a:cubicBezTo>
                  <a:cubicBezTo>
                    <a:pt x="3182" y="4667"/>
                    <a:pt x="3235" y="4548"/>
                    <a:pt x="3233" y="4422"/>
                  </a:cubicBezTo>
                  <a:cubicBezTo>
                    <a:pt x="3233" y="4247"/>
                    <a:pt x="3216" y="3985"/>
                    <a:pt x="3184" y="3633"/>
                  </a:cubicBezTo>
                  <a:cubicBezTo>
                    <a:pt x="3150" y="3281"/>
                    <a:pt x="3134" y="3015"/>
                    <a:pt x="3134" y="2836"/>
                  </a:cubicBezTo>
                  <a:lnTo>
                    <a:pt x="3134" y="2534"/>
                  </a:lnTo>
                  <a:cubicBezTo>
                    <a:pt x="3139" y="2396"/>
                    <a:pt x="3141" y="2293"/>
                    <a:pt x="3141" y="2227"/>
                  </a:cubicBezTo>
                  <a:cubicBezTo>
                    <a:pt x="3141" y="742"/>
                    <a:pt x="2793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1"/>
            <p:cNvSpPr/>
            <p:nvPr/>
          </p:nvSpPr>
          <p:spPr>
            <a:xfrm>
              <a:off x="1944720" y="3569106"/>
              <a:ext cx="91526" cy="133243"/>
            </a:xfrm>
            <a:custGeom>
              <a:avLst/>
              <a:gdLst/>
              <a:ahLst/>
              <a:cxnLst/>
              <a:rect l="l" t="t" r="r" b="b"/>
              <a:pathLst>
                <a:path w="3348" h="4874" extrusionOk="0">
                  <a:moveTo>
                    <a:pt x="1220" y="922"/>
                  </a:moveTo>
                  <a:cubicBezTo>
                    <a:pt x="2028" y="922"/>
                    <a:pt x="2433" y="1057"/>
                    <a:pt x="2433" y="1324"/>
                  </a:cubicBezTo>
                  <a:cubicBezTo>
                    <a:pt x="2433" y="1734"/>
                    <a:pt x="1993" y="2077"/>
                    <a:pt x="1113" y="2354"/>
                  </a:cubicBezTo>
                  <a:cubicBezTo>
                    <a:pt x="1113" y="1805"/>
                    <a:pt x="1116" y="1327"/>
                    <a:pt x="1120" y="922"/>
                  </a:cubicBezTo>
                  <a:lnTo>
                    <a:pt x="1209" y="922"/>
                  </a:lnTo>
                  <a:cubicBezTo>
                    <a:pt x="1212" y="922"/>
                    <a:pt x="1216" y="922"/>
                    <a:pt x="1220" y="922"/>
                  </a:cubicBezTo>
                  <a:close/>
                  <a:moveTo>
                    <a:pt x="1365" y="0"/>
                  </a:moveTo>
                  <a:cubicBezTo>
                    <a:pt x="978" y="0"/>
                    <a:pt x="704" y="16"/>
                    <a:pt x="545" y="51"/>
                  </a:cubicBezTo>
                  <a:cubicBezTo>
                    <a:pt x="185" y="123"/>
                    <a:pt x="4" y="282"/>
                    <a:pt x="4" y="527"/>
                  </a:cubicBezTo>
                  <a:cubicBezTo>
                    <a:pt x="1" y="682"/>
                    <a:pt x="73" y="830"/>
                    <a:pt x="198" y="922"/>
                  </a:cubicBezTo>
                  <a:cubicBezTo>
                    <a:pt x="198" y="1258"/>
                    <a:pt x="166" y="1841"/>
                    <a:pt x="103" y="2670"/>
                  </a:cubicBezTo>
                  <a:cubicBezTo>
                    <a:pt x="53" y="3412"/>
                    <a:pt x="28" y="3993"/>
                    <a:pt x="28" y="4415"/>
                  </a:cubicBezTo>
                  <a:cubicBezTo>
                    <a:pt x="27" y="4536"/>
                    <a:pt x="75" y="4653"/>
                    <a:pt x="162" y="4738"/>
                  </a:cubicBezTo>
                  <a:cubicBezTo>
                    <a:pt x="243" y="4825"/>
                    <a:pt x="357" y="4873"/>
                    <a:pt x="476" y="4873"/>
                  </a:cubicBezTo>
                  <a:cubicBezTo>
                    <a:pt x="477" y="4873"/>
                    <a:pt x="479" y="4873"/>
                    <a:pt x="480" y="4873"/>
                  </a:cubicBezTo>
                  <a:cubicBezTo>
                    <a:pt x="481" y="4873"/>
                    <a:pt x="482" y="4873"/>
                    <a:pt x="483" y="4873"/>
                  </a:cubicBezTo>
                  <a:cubicBezTo>
                    <a:pt x="767" y="4873"/>
                    <a:pt x="923" y="4671"/>
                    <a:pt x="950" y="4265"/>
                  </a:cubicBezTo>
                  <a:cubicBezTo>
                    <a:pt x="992" y="3658"/>
                    <a:pt x="1017" y="3342"/>
                    <a:pt x="1021" y="3320"/>
                  </a:cubicBezTo>
                  <a:cubicBezTo>
                    <a:pt x="1587" y="3190"/>
                    <a:pt x="2084" y="2975"/>
                    <a:pt x="2515" y="2673"/>
                  </a:cubicBezTo>
                  <a:cubicBezTo>
                    <a:pt x="3070" y="2288"/>
                    <a:pt x="3348" y="1843"/>
                    <a:pt x="3348" y="1340"/>
                  </a:cubicBezTo>
                  <a:cubicBezTo>
                    <a:pt x="3348" y="864"/>
                    <a:pt x="3110" y="506"/>
                    <a:pt x="2633" y="265"/>
                  </a:cubicBezTo>
                  <a:cubicBezTo>
                    <a:pt x="2278" y="88"/>
                    <a:pt x="1855" y="0"/>
                    <a:pt x="1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1"/>
            <p:cNvSpPr/>
            <p:nvPr/>
          </p:nvSpPr>
          <p:spPr>
            <a:xfrm>
              <a:off x="2056095" y="3569106"/>
              <a:ext cx="91553" cy="133243"/>
            </a:xfrm>
            <a:custGeom>
              <a:avLst/>
              <a:gdLst/>
              <a:ahLst/>
              <a:cxnLst/>
              <a:rect l="l" t="t" r="r" b="b"/>
              <a:pathLst>
                <a:path w="3349" h="4874" extrusionOk="0">
                  <a:moveTo>
                    <a:pt x="1220" y="922"/>
                  </a:moveTo>
                  <a:cubicBezTo>
                    <a:pt x="2029" y="922"/>
                    <a:pt x="2433" y="1057"/>
                    <a:pt x="2433" y="1324"/>
                  </a:cubicBezTo>
                  <a:cubicBezTo>
                    <a:pt x="2433" y="1734"/>
                    <a:pt x="1993" y="2077"/>
                    <a:pt x="1113" y="2354"/>
                  </a:cubicBezTo>
                  <a:cubicBezTo>
                    <a:pt x="1113" y="1805"/>
                    <a:pt x="1115" y="1327"/>
                    <a:pt x="1119" y="922"/>
                  </a:cubicBezTo>
                  <a:lnTo>
                    <a:pt x="1209" y="922"/>
                  </a:lnTo>
                  <a:cubicBezTo>
                    <a:pt x="1212" y="922"/>
                    <a:pt x="1216" y="922"/>
                    <a:pt x="1220" y="922"/>
                  </a:cubicBezTo>
                  <a:close/>
                  <a:moveTo>
                    <a:pt x="1365" y="0"/>
                  </a:moveTo>
                  <a:cubicBezTo>
                    <a:pt x="977" y="0"/>
                    <a:pt x="704" y="16"/>
                    <a:pt x="545" y="51"/>
                  </a:cubicBezTo>
                  <a:cubicBezTo>
                    <a:pt x="185" y="123"/>
                    <a:pt x="4" y="282"/>
                    <a:pt x="4" y="527"/>
                  </a:cubicBezTo>
                  <a:cubicBezTo>
                    <a:pt x="1" y="682"/>
                    <a:pt x="73" y="830"/>
                    <a:pt x="198" y="922"/>
                  </a:cubicBezTo>
                  <a:cubicBezTo>
                    <a:pt x="198" y="1258"/>
                    <a:pt x="167" y="1841"/>
                    <a:pt x="104" y="2670"/>
                  </a:cubicBezTo>
                  <a:cubicBezTo>
                    <a:pt x="54" y="3412"/>
                    <a:pt x="28" y="3993"/>
                    <a:pt x="28" y="4415"/>
                  </a:cubicBezTo>
                  <a:cubicBezTo>
                    <a:pt x="27" y="4536"/>
                    <a:pt x="75" y="4653"/>
                    <a:pt x="163" y="4738"/>
                  </a:cubicBezTo>
                  <a:cubicBezTo>
                    <a:pt x="244" y="4825"/>
                    <a:pt x="358" y="4873"/>
                    <a:pt x="476" y="4873"/>
                  </a:cubicBezTo>
                  <a:cubicBezTo>
                    <a:pt x="477" y="4873"/>
                    <a:pt x="479" y="4873"/>
                    <a:pt x="480" y="4873"/>
                  </a:cubicBezTo>
                  <a:cubicBezTo>
                    <a:pt x="481" y="4873"/>
                    <a:pt x="482" y="4873"/>
                    <a:pt x="483" y="4873"/>
                  </a:cubicBezTo>
                  <a:cubicBezTo>
                    <a:pt x="767" y="4873"/>
                    <a:pt x="923" y="4671"/>
                    <a:pt x="950" y="4265"/>
                  </a:cubicBezTo>
                  <a:cubicBezTo>
                    <a:pt x="994" y="3658"/>
                    <a:pt x="1017" y="3342"/>
                    <a:pt x="1022" y="3320"/>
                  </a:cubicBezTo>
                  <a:cubicBezTo>
                    <a:pt x="1586" y="3190"/>
                    <a:pt x="2084" y="2975"/>
                    <a:pt x="2515" y="2673"/>
                  </a:cubicBezTo>
                  <a:cubicBezTo>
                    <a:pt x="3070" y="2288"/>
                    <a:pt x="3349" y="1843"/>
                    <a:pt x="3349" y="1340"/>
                  </a:cubicBezTo>
                  <a:cubicBezTo>
                    <a:pt x="3349" y="864"/>
                    <a:pt x="3110" y="506"/>
                    <a:pt x="2634" y="265"/>
                  </a:cubicBezTo>
                  <a:cubicBezTo>
                    <a:pt x="2277" y="88"/>
                    <a:pt x="1855" y="0"/>
                    <a:pt x="1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1"/>
            <p:cNvSpPr/>
            <p:nvPr/>
          </p:nvSpPr>
          <p:spPr>
            <a:xfrm>
              <a:off x="2166486" y="3569161"/>
              <a:ext cx="102215" cy="133216"/>
            </a:xfrm>
            <a:custGeom>
              <a:avLst/>
              <a:gdLst/>
              <a:ahLst/>
              <a:cxnLst/>
              <a:rect l="l" t="t" r="r" b="b"/>
              <a:pathLst>
                <a:path w="3739" h="4873" extrusionOk="0">
                  <a:moveTo>
                    <a:pt x="1755" y="927"/>
                  </a:moveTo>
                  <a:cubicBezTo>
                    <a:pt x="2470" y="927"/>
                    <a:pt x="2827" y="1281"/>
                    <a:pt x="2827" y="1988"/>
                  </a:cubicBezTo>
                  <a:cubicBezTo>
                    <a:pt x="2827" y="2393"/>
                    <a:pt x="2717" y="2807"/>
                    <a:pt x="2497" y="3228"/>
                  </a:cubicBezTo>
                  <a:cubicBezTo>
                    <a:pt x="2245" y="3709"/>
                    <a:pt x="1953" y="3950"/>
                    <a:pt x="1620" y="3950"/>
                  </a:cubicBezTo>
                  <a:cubicBezTo>
                    <a:pt x="1535" y="3950"/>
                    <a:pt x="1443" y="3917"/>
                    <a:pt x="1344" y="3851"/>
                  </a:cubicBezTo>
                  <a:cubicBezTo>
                    <a:pt x="1056" y="3666"/>
                    <a:pt x="911" y="3320"/>
                    <a:pt x="913" y="2817"/>
                  </a:cubicBezTo>
                  <a:cubicBezTo>
                    <a:pt x="911" y="2484"/>
                    <a:pt x="980" y="2112"/>
                    <a:pt x="1116" y="1702"/>
                  </a:cubicBezTo>
                  <a:cubicBezTo>
                    <a:pt x="1290" y="1185"/>
                    <a:pt x="1504" y="927"/>
                    <a:pt x="1755" y="927"/>
                  </a:cubicBezTo>
                  <a:close/>
                  <a:moveTo>
                    <a:pt x="1857" y="1"/>
                  </a:moveTo>
                  <a:cubicBezTo>
                    <a:pt x="1225" y="2"/>
                    <a:pt x="737" y="342"/>
                    <a:pt x="396" y="1025"/>
                  </a:cubicBezTo>
                  <a:cubicBezTo>
                    <a:pt x="132" y="1558"/>
                    <a:pt x="0" y="2156"/>
                    <a:pt x="0" y="2818"/>
                  </a:cubicBezTo>
                  <a:cubicBezTo>
                    <a:pt x="0" y="3339"/>
                    <a:pt x="132" y="3796"/>
                    <a:pt x="396" y="4189"/>
                  </a:cubicBezTo>
                  <a:cubicBezTo>
                    <a:pt x="701" y="4644"/>
                    <a:pt x="1116" y="4872"/>
                    <a:pt x="1640" y="4872"/>
                  </a:cubicBezTo>
                  <a:cubicBezTo>
                    <a:pt x="2266" y="4872"/>
                    <a:pt x="2787" y="4532"/>
                    <a:pt x="3204" y="3851"/>
                  </a:cubicBezTo>
                  <a:cubicBezTo>
                    <a:pt x="3560" y="3267"/>
                    <a:pt x="3739" y="2653"/>
                    <a:pt x="3739" y="2011"/>
                  </a:cubicBezTo>
                  <a:cubicBezTo>
                    <a:pt x="3739" y="1420"/>
                    <a:pt x="3578" y="941"/>
                    <a:pt x="3259" y="576"/>
                  </a:cubicBezTo>
                  <a:cubicBezTo>
                    <a:pt x="2919" y="193"/>
                    <a:pt x="2451" y="1"/>
                    <a:pt x="1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1"/>
            <p:cNvSpPr/>
            <p:nvPr/>
          </p:nvSpPr>
          <p:spPr>
            <a:xfrm>
              <a:off x="2288851" y="3568887"/>
              <a:ext cx="60853" cy="137098"/>
            </a:xfrm>
            <a:custGeom>
              <a:avLst/>
              <a:gdLst/>
              <a:ahLst/>
              <a:cxnLst/>
              <a:rect l="l" t="t" r="r" b="b"/>
              <a:pathLst>
                <a:path w="2226" h="5015" extrusionOk="0">
                  <a:moveTo>
                    <a:pt x="967" y="1"/>
                  </a:moveTo>
                  <a:cubicBezTo>
                    <a:pt x="324" y="1"/>
                    <a:pt x="3" y="177"/>
                    <a:pt x="3" y="528"/>
                  </a:cubicBezTo>
                  <a:cubicBezTo>
                    <a:pt x="1" y="649"/>
                    <a:pt x="52" y="766"/>
                    <a:pt x="144" y="848"/>
                  </a:cubicBezTo>
                  <a:cubicBezTo>
                    <a:pt x="229" y="930"/>
                    <a:pt x="343" y="976"/>
                    <a:pt x="462" y="976"/>
                  </a:cubicBezTo>
                  <a:cubicBezTo>
                    <a:pt x="464" y="976"/>
                    <a:pt x="465" y="976"/>
                    <a:pt x="467" y="976"/>
                  </a:cubicBezTo>
                  <a:cubicBezTo>
                    <a:pt x="519" y="976"/>
                    <a:pt x="571" y="973"/>
                    <a:pt x="622" y="963"/>
                  </a:cubicBezTo>
                  <a:lnTo>
                    <a:pt x="622" y="963"/>
                  </a:lnTo>
                  <a:cubicBezTo>
                    <a:pt x="578" y="1702"/>
                    <a:pt x="555" y="2295"/>
                    <a:pt x="555" y="2739"/>
                  </a:cubicBezTo>
                  <a:cubicBezTo>
                    <a:pt x="555" y="2983"/>
                    <a:pt x="570" y="3421"/>
                    <a:pt x="599" y="4051"/>
                  </a:cubicBezTo>
                  <a:cubicBezTo>
                    <a:pt x="243" y="4133"/>
                    <a:pt x="66" y="4300"/>
                    <a:pt x="66" y="4552"/>
                  </a:cubicBezTo>
                  <a:cubicBezTo>
                    <a:pt x="66" y="4669"/>
                    <a:pt x="108" y="4780"/>
                    <a:pt x="185" y="4870"/>
                  </a:cubicBezTo>
                  <a:cubicBezTo>
                    <a:pt x="257" y="4961"/>
                    <a:pt x="366" y="5014"/>
                    <a:pt x="483" y="5014"/>
                  </a:cubicBezTo>
                  <a:cubicBezTo>
                    <a:pt x="485" y="5014"/>
                    <a:pt x="488" y="5014"/>
                    <a:pt x="491" y="5014"/>
                  </a:cubicBezTo>
                  <a:cubicBezTo>
                    <a:pt x="552" y="5014"/>
                    <a:pt x="660" y="4994"/>
                    <a:pt x="816" y="4956"/>
                  </a:cubicBezTo>
                  <a:cubicBezTo>
                    <a:pt x="998" y="4916"/>
                    <a:pt x="1113" y="4891"/>
                    <a:pt x="1163" y="4881"/>
                  </a:cubicBezTo>
                  <a:cubicBezTo>
                    <a:pt x="1448" y="4839"/>
                    <a:pt x="1622" y="4803"/>
                    <a:pt x="1687" y="4777"/>
                  </a:cubicBezTo>
                  <a:cubicBezTo>
                    <a:pt x="1869" y="4703"/>
                    <a:pt x="1960" y="4563"/>
                    <a:pt x="1960" y="4354"/>
                  </a:cubicBezTo>
                  <a:cubicBezTo>
                    <a:pt x="1962" y="4235"/>
                    <a:pt x="1912" y="4121"/>
                    <a:pt x="1823" y="4041"/>
                  </a:cubicBezTo>
                  <a:cubicBezTo>
                    <a:pt x="1740" y="3966"/>
                    <a:pt x="1624" y="3924"/>
                    <a:pt x="1476" y="3912"/>
                  </a:cubicBezTo>
                  <a:lnTo>
                    <a:pt x="1477" y="2640"/>
                  </a:lnTo>
                  <a:cubicBezTo>
                    <a:pt x="1477" y="2327"/>
                    <a:pt x="1501" y="1760"/>
                    <a:pt x="1548" y="939"/>
                  </a:cubicBezTo>
                  <a:cubicBezTo>
                    <a:pt x="1620" y="950"/>
                    <a:pt x="1694" y="955"/>
                    <a:pt x="1766" y="956"/>
                  </a:cubicBezTo>
                  <a:cubicBezTo>
                    <a:pt x="2017" y="954"/>
                    <a:pt x="2221" y="751"/>
                    <a:pt x="2226" y="500"/>
                  </a:cubicBezTo>
                  <a:cubicBezTo>
                    <a:pt x="2226" y="213"/>
                    <a:pt x="1999" y="49"/>
                    <a:pt x="1548" y="11"/>
                  </a:cubicBezTo>
                  <a:cubicBezTo>
                    <a:pt x="1441" y="4"/>
                    <a:pt x="1247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1"/>
            <p:cNvSpPr/>
            <p:nvPr/>
          </p:nvSpPr>
          <p:spPr>
            <a:xfrm>
              <a:off x="2371521" y="3569106"/>
              <a:ext cx="99809" cy="133708"/>
            </a:xfrm>
            <a:custGeom>
              <a:avLst/>
              <a:gdLst/>
              <a:ahLst/>
              <a:cxnLst/>
              <a:rect l="l" t="t" r="r" b="b"/>
              <a:pathLst>
                <a:path w="3651" h="4891" extrusionOk="0">
                  <a:moveTo>
                    <a:pt x="2893" y="0"/>
                  </a:moveTo>
                  <a:cubicBezTo>
                    <a:pt x="2776" y="0"/>
                    <a:pt x="2663" y="50"/>
                    <a:pt x="2586" y="138"/>
                  </a:cubicBezTo>
                  <a:cubicBezTo>
                    <a:pt x="2504" y="225"/>
                    <a:pt x="2458" y="342"/>
                    <a:pt x="2460" y="462"/>
                  </a:cubicBezTo>
                  <a:cubicBezTo>
                    <a:pt x="2460" y="699"/>
                    <a:pt x="2505" y="1055"/>
                    <a:pt x="2596" y="1531"/>
                  </a:cubicBezTo>
                  <a:cubicBezTo>
                    <a:pt x="2686" y="2007"/>
                    <a:pt x="2732" y="2368"/>
                    <a:pt x="2732" y="2613"/>
                  </a:cubicBezTo>
                  <a:cubicBezTo>
                    <a:pt x="2732" y="2883"/>
                    <a:pt x="2699" y="3154"/>
                    <a:pt x="2633" y="3418"/>
                  </a:cubicBezTo>
                  <a:cubicBezTo>
                    <a:pt x="2541" y="3797"/>
                    <a:pt x="2405" y="3987"/>
                    <a:pt x="2229" y="3987"/>
                  </a:cubicBezTo>
                  <a:cubicBezTo>
                    <a:pt x="1999" y="3987"/>
                    <a:pt x="1828" y="3573"/>
                    <a:pt x="1712" y="2744"/>
                  </a:cubicBezTo>
                  <a:cubicBezTo>
                    <a:pt x="1645" y="2287"/>
                    <a:pt x="1599" y="1762"/>
                    <a:pt x="1572" y="1170"/>
                  </a:cubicBezTo>
                  <a:cubicBezTo>
                    <a:pt x="1572" y="769"/>
                    <a:pt x="1562" y="527"/>
                    <a:pt x="1541" y="446"/>
                  </a:cubicBezTo>
                  <a:cubicBezTo>
                    <a:pt x="1475" y="148"/>
                    <a:pt x="1318" y="0"/>
                    <a:pt x="1072" y="0"/>
                  </a:cubicBezTo>
                  <a:cubicBezTo>
                    <a:pt x="897" y="0"/>
                    <a:pt x="756" y="102"/>
                    <a:pt x="649" y="306"/>
                  </a:cubicBezTo>
                  <a:cubicBezTo>
                    <a:pt x="454" y="674"/>
                    <a:pt x="294" y="1345"/>
                    <a:pt x="167" y="2319"/>
                  </a:cubicBezTo>
                  <a:cubicBezTo>
                    <a:pt x="58" y="3133"/>
                    <a:pt x="3" y="3837"/>
                    <a:pt x="3" y="4428"/>
                  </a:cubicBezTo>
                  <a:cubicBezTo>
                    <a:pt x="1" y="4548"/>
                    <a:pt x="48" y="4663"/>
                    <a:pt x="135" y="4746"/>
                  </a:cubicBezTo>
                  <a:cubicBezTo>
                    <a:pt x="217" y="4829"/>
                    <a:pt x="330" y="4874"/>
                    <a:pt x="446" y="4874"/>
                  </a:cubicBezTo>
                  <a:cubicBezTo>
                    <a:pt x="449" y="4874"/>
                    <a:pt x="452" y="4874"/>
                    <a:pt x="456" y="4874"/>
                  </a:cubicBezTo>
                  <a:cubicBezTo>
                    <a:pt x="789" y="4873"/>
                    <a:pt x="955" y="4597"/>
                    <a:pt x="955" y="4044"/>
                  </a:cubicBezTo>
                  <a:cubicBezTo>
                    <a:pt x="955" y="3881"/>
                    <a:pt x="960" y="3719"/>
                    <a:pt x="969" y="3557"/>
                  </a:cubicBezTo>
                  <a:cubicBezTo>
                    <a:pt x="1243" y="4447"/>
                    <a:pt x="1669" y="4891"/>
                    <a:pt x="2245" y="4891"/>
                  </a:cubicBezTo>
                  <a:cubicBezTo>
                    <a:pt x="2540" y="4891"/>
                    <a:pt x="2801" y="4765"/>
                    <a:pt x="3027" y="4513"/>
                  </a:cubicBezTo>
                  <a:cubicBezTo>
                    <a:pt x="3206" y="4321"/>
                    <a:pt x="3350" y="4077"/>
                    <a:pt x="3459" y="3778"/>
                  </a:cubicBezTo>
                  <a:cubicBezTo>
                    <a:pt x="3586" y="3423"/>
                    <a:pt x="3650" y="3038"/>
                    <a:pt x="3650" y="2622"/>
                  </a:cubicBezTo>
                  <a:cubicBezTo>
                    <a:pt x="3651" y="2537"/>
                    <a:pt x="3610" y="2118"/>
                    <a:pt x="3528" y="1367"/>
                  </a:cubicBezTo>
                  <a:cubicBezTo>
                    <a:pt x="3473" y="880"/>
                    <a:pt x="3437" y="603"/>
                    <a:pt x="3418" y="535"/>
                  </a:cubicBezTo>
                  <a:cubicBezTo>
                    <a:pt x="3326" y="178"/>
                    <a:pt x="3154" y="0"/>
                    <a:pt x="2901" y="0"/>
                  </a:cubicBezTo>
                  <a:cubicBezTo>
                    <a:pt x="2899" y="0"/>
                    <a:pt x="2896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1"/>
            <p:cNvSpPr/>
            <p:nvPr/>
          </p:nvSpPr>
          <p:spPr>
            <a:xfrm>
              <a:off x="2486505" y="3567438"/>
              <a:ext cx="96091" cy="134938"/>
            </a:xfrm>
            <a:custGeom>
              <a:avLst/>
              <a:gdLst/>
              <a:ahLst/>
              <a:cxnLst/>
              <a:rect l="l" t="t" r="r" b="b"/>
              <a:pathLst>
                <a:path w="3515" h="4936" extrusionOk="0">
                  <a:moveTo>
                    <a:pt x="2891" y="0"/>
                  </a:moveTo>
                  <a:cubicBezTo>
                    <a:pt x="2687" y="0"/>
                    <a:pt x="2411" y="19"/>
                    <a:pt x="2062" y="55"/>
                  </a:cubicBezTo>
                  <a:cubicBezTo>
                    <a:pt x="1659" y="93"/>
                    <a:pt x="1381" y="126"/>
                    <a:pt x="1226" y="153"/>
                  </a:cubicBezTo>
                  <a:cubicBezTo>
                    <a:pt x="758" y="153"/>
                    <a:pt x="505" y="157"/>
                    <a:pt x="466" y="164"/>
                  </a:cubicBezTo>
                  <a:cubicBezTo>
                    <a:pt x="156" y="230"/>
                    <a:pt x="0" y="390"/>
                    <a:pt x="0" y="647"/>
                  </a:cubicBezTo>
                  <a:cubicBezTo>
                    <a:pt x="0" y="773"/>
                    <a:pt x="43" y="879"/>
                    <a:pt x="126" y="963"/>
                  </a:cubicBezTo>
                  <a:cubicBezTo>
                    <a:pt x="210" y="1047"/>
                    <a:pt x="316" y="1089"/>
                    <a:pt x="443" y="1089"/>
                  </a:cubicBezTo>
                  <a:cubicBezTo>
                    <a:pt x="633" y="1089"/>
                    <a:pt x="926" y="1070"/>
                    <a:pt x="1320" y="1031"/>
                  </a:cubicBezTo>
                  <a:lnTo>
                    <a:pt x="1320" y="1623"/>
                  </a:lnTo>
                  <a:cubicBezTo>
                    <a:pt x="1320" y="2176"/>
                    <a:pt x="1294" y="2824"/>
                    <a:pt x="1243" y="3565"/>
                  </a:cubicBezTo>
                  <a:lnTo>
                    <a:pt x="1243" y="4490"/>
                  </a:lnTo>
                  <a:cubicBezTo>
                    <a:pt x="1239" y="4610"/>
                    <a:pt x="1287" y="4725"/>
                    <a:pt x="1374" y="4809"/>
                  </a:cubicBezTo>
                  <a:cubicBezTo>
                    <a:pt x="1458" y="4891"/>
                    <a:pt x="1571" y="4935"/>
                    <a:pt x="1688" y="4935"/>
                  </a:cubicBezTo>
                  <a:cubicBezTo>
                    <a:pt x="1692" y="4935"/>
                    <a:pt x="1695" y="4935"/>
                    <a:pt x="1698" y="4935"/>
                  </a:cubicBezTo>
                  <a:cubicBezTo>
                    <a:pt x="2022" y="4935"/>
                    <a:pt x="2185" y="4676"/>
                    <a:pt x="2185" y="4157"/>
                  </a:cubicBezTo>
                  <a:cubicBezTo>
                    <a:pt x="2185" y="3787"/>
                    <a:pt x="2200" y="3251"/>
                    <a:pt x="2232" y="2552"/>
                  </a:cubicBezTo>
                  <a:lnTo>
                    <a:pt x="2232" y="949"/>
                  </a:lnTo>
                  <a:cubicBezTo>
                    <a:pt x="2457" y="932"/>
                    <a:pt x="2681" y="925"/>
                    <a:pt x="2906" y="925"/>
                  </a:cubicBezTo>
                  <a:cubicBezTo>
                    <a:pt x="3311" y="925"/>
                    <a:pt x="3515" y="776"/>
                    <a:pt x="3514" y="477"/>
                  </a:cubicBezTo>
                  <a:cubicBezTo>
                    <a:pt x="3514" y="159"/>
                    <a:pt x="3306" y="0"/>
                    <a:pt x="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1"/>
            <p:cNvSpPr/>
            <p:nvPr/>
          </p:nvSpPr>
          <p:spPr>
            <a:xfrm>
              <a:off x="2596677" y="3569106"/>
              <a:ext cx="124796" cy="133270"/>
            </a:xfrm>
            <a:custGeom>
              <a:avLst/>
              <a:gdLst/>
              <a:ahLst/>
              <a:cxnLst/>
              <a:rect l="l" t="t" r="r" b="b"/>
              <a:pathLst>
                <a:path w="4565" h="4875" extrusionOk="0">
                  <a:moveTo>
                    <a:pt x="1406" y="0"/>
                  </a:moveTo>
                  <a:cubicBezTo>
                    <a:pt x="1156" y="0"/>
                    <a:pt x="982" y="165"/>
                    <a:pt x="882" y="494"/>
                  </a:cubicBezTo>
                  <a:cubicBezTo>
                    <a:pt x="746" y="982"/>
                    <a:pt x="649" y="1346"/>
                    <a:pt x="593" y="1590"/>
                  </a:cubicBezTo>
                  <a:cubicBezTo>
                    <a:pt x="508" y="1918"/>
                    <a:pt x="396" y="2389"/>
                    <a:pt x="260" y="3000"/>
                  </a:cubicBezTo>
                  <a:cubicBezTo>
                    <a:pt x="88" y="3801"/>
                    <a:pt x="2" y="4272"/>
                    <a:pt x="2" y="4412"/>
                  </a:cubicBezTo>
                  <a:cubicBezTo>
                    <a:pt x="1" y="4531"/>
                    <a:pt x="45" y="4646"/>
                    <a:pt x="126" y="4734"/>
                  </a:cubicBezTo>
                  <a:cubicBezTo>
                    <a:pt x="203" y="4824"/>
                    <a:pt x="315" y="4874"/>
                    <a:pt x="432" y="4874"/>
                  </a:cubicBezTo>
                  <a:cubicBezTo>
                    <a:pt x="435" y="4874"/>
                    <a:pt x="438" y="4874"/>
                    <a:pt x="441" y="4874"/>
                  </a:cubicBezTo>
                  <a:cubicBezTo>
                    <a:pt x="626" y="4874"/>
                    <a:pt x="764" y="4791"/>
                    <a:pt x="852" y="4626"/>
                  </a:cubicBezTo>
                  <a:cubicBezTo>
                    <a:pt x="899" y="4533"/>
                    <a:pt x="943" y="4370"/>
                    <a:pt x="981" y="4136"/>
                  </a:cubicBezTo>
                  <a:cubicBezTo>
                    <a:pt x="1051" y="3685"/>
                    <a:pt x="1169" y="3108"/>
                    <a:pt x="1334" y="2409"/>
                  </a:cubicBezTo>
                  <a:cubicBezTo>
                    <a:pt x="1482" y="3070"/>
                    <a:pt x="1644" y="3700"/>
                    <a:pt x="1818" y="4299"/>
                  </a:cubicBezTo>
                  <a:cubicBezTo>
                    <a:pt x="1872" y="4480"/>
                    <a:pt x="1927" y="4611"/>
                    <a:pt x="1980" y="4690"/>
                  </a:cubicBezTo>
                  <a:cubicBezTo>
                    <a:pt x="2074" y="4812"/>
                    <a:pt x="2199" y="4873"/>
                    <a:pt x="2355" y="4873"/>
                  </a:cubicBezTo>
                  <a:cubicBezTo>
                    <a:pt x="2530" y="4873"/>
                    <a:pt x="2660" y="4791"/>
                    <a:pt x="2746" y="4625"/>
                  </a:cubicBezTo>
                  <a:cubicBezTo>
                    <a:pt x="2792" y="4534"/>
                    <a:pt x="2835" y="4377"/>
                    <a:pt x="2879" y="4156"/>
                  </a:cubicBezTo>
                  <a:cubicBezTo>
                    <a:pt x="2956" y="3730"/>
                    <a:pt x="3079" y="3185"/>
                    <a:pt x="3249" y="2523"/>
                  </a:cubicBezTo>
                  <a:cubicBezTo>
                    <a:pt x="3447" y="3373"/>
                    <a:pt x="3561" y="3911"/>
                    <a:pt x="3594" y="4135"/>
                  </a:cubicBezTo>
                  <a:cubicBezTo>
                    <a:pt x="3627" y="4376"/>
                    <a:pt x="3666" y="4539"/>
                    <a:pt x="3709" y="4626"/>
                  </a:cubicBezTo>
                  <a:cubicBezTo>
                    <a:pt x="3790" y="4791"/>
                    <a:pt x="3928" y="4874"/>
                    <a:pt x="4121" y="4874"/>
                  </a:cubicBezTo>
                  <a:cubicBezTo>
                    <a:pt x="4250" y="4874"/>
                    <a:pt x="4355" y="4827"/>
                    <a:pt x="4439" y="4735"/>
                  </a:cubicBezTo>
                  <a:cubicBezTo>
                    <a:pt x="4519" y="4647"/>
                    <a:pt x="4564" y="4533"/>
                    <a:pt x="4563" y="4412"/>
                  </a:cubicBezTo>
                  <a:cubicBezTo>
                    <a:pt x="4563" y="4234"/>
                    <a:pt x="4481" y="3786"/>
                    <a:pt x="4318" y="3069"/>
                  </a:cubicBezTo>
                  <a:cubicBezTo>
                    <a:pt x="4214" y="2620"/>
                    <a:pt x="4112" y="2170"/>
                    <a:pt x="4012" y="1719"/>
                  </a:cubicBezTo>
                  <a:cubicBezTo>
                    <a:pt x="3930" y="1337"/>
                    <a:pt x="3884" y="1049"/>
                    <a:pt x="3872" y="851"/>
                  </a:cubicBezTo>
                  <a:cubicBezTo>
                    <a:pt x="3852" y="582"/>
                    <a:pt x="3825" y="398"/>
                    <a:pt x="3791" y="301"/>
                  </a:cubicBezTo>
                  <a:cubicBezTo>
                    <a:pt x="3718" y="101"/>
                    <a:pt x="3579" y="1"/>
                    <a:pt x="3372" y="1"/>
                  </a:cubicBezTo>
                  <a:cubicBezTo>
                    <a:pt x="3213" y="1"/>
                    <a:pt x="3090" y="69"/>
                    <a:pt x="3002" y="201"/>
                  </a:cubicBezTo>
                  <a:cubicBezTo>
                    <a:pt x="2954" y="277"/>
                    <a:pt x="2904" y="413"/>
                    <a:pt x="2852" y="610"/>
                  </a:cubicBezTo>
                  <a:cubicBezTo>
                    <a:pt x="2732" y="1001"/>
                    <a:pt x="2640" y="1291"/>
                    <a:pt x="2577" y="1484"/>
                  </a:cubicBezTo>
                  <a:cubicBezTo>
                    <a:pt x="2495" y="1767"/>
                    <a:pt x="2402" y="2137"/>
                    <a:pt x="2297" y="2589"/>
                  </a:cubicBezTo>
                  <a:cubicBezTo>
                    <a:pt x="2127" y="1877"/>
                    <a:pt x="2000" y="1255"/>
                    <a:pt x="1917" y="725"/>
                  </a:cubicBezTo>
                  <a:cubicBezTo>
                    <a:pt x="1879" y="501"/>
                    <a:pt x="1838" y="342"/>
                    <a:pt x="1794" y="249"/>
                  </a:cubicBezTo>
                  <a:cubicBezTo>
                    <a:pt x="1708" y="83"/>
                    <a:pt x="1579" y="0"/>
                    <a:pt x="1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1"/>
            <p:cNvSpPr/>
            <p:nvPr/>
          </p:nvSpPr>
          <p:spPr>
            <a:xfrm>
              <a:off x="2739081" y="3569161"/>
              <a:ext cx="87644" cy="133243"/>
            </a:xfrm>
            <a:custGeom>
              <a:avLst/>
              <a:gdLst/>
              <a:ahLst/>
              <a:cxnLst/>
              <a:rect l="l" t="t" r="r" b="b"/>
              <a:pathLst>
                <a:path w="3206" h="4874" extrusionOk="0">
                  <a:moveTo>
                    <a:pt x="2432" y="1"/>
                  </a:moveTo>
                  <a:cubicBezTo>
                    <a:pt x="1704" y="1"/>
                    <a:pt x="1213" y="59"/>
                    <a:pt x="957" y="177"/>
                  </a:cubicBezTo>
                  <a:cubicBezTo>
                    <a:pt x="823" y="241"/>
                    <a:pt x="737" y="303"/>
                    <a:pt x="701" y="364"/>
                  </a:cubicBezTo>
                  <a:cubicBezTo>
                    <a:pt x="684" y="398"/>
                    <a:pt x="661" y="493"/>
                    <a:pt x="637" y="649"/>
                  </a:cubicBezTo>
                  <a:cubicBezTo>
                    <a:pt x="603" y="888"/>
                    <a:pt x="477" y="1403"/>
                    <a:pt x="262" y="2193"/>
                  </a:cubicBezTo>
                  <a:cubicBezTo>
                    <a:pt x="88" y="2828"/>
                    <a:pt x="1" y="3350"/>
                    <a:pt x="1" y="3758"/>
                  </a:cubicBezTo>
                  <a:cubicBezTo>
                    <a:pt x="0" y="4079"/>
                    <a:pt x="75" y="4339"/>
                    <a:pt x="221" y="4537"/>
                  </a:cubicBezTo>
                  <a:cubicBezTo>
                    <a:pt x="387" y="4762"/>
                    <a:pt x="634" y="4874"/>
                    <a:pt x="963" y="4874"/>
                  </a:cubicBezTo>
                  <a:cubicBezTo>
                    <a:pt x="1188" y="4874"/>
                    <a:pt x="1495" y="4794"/>
                    <a:pt x="1886" y="4635"/>
                  </a:cubicBezTo>
                  <a:cubicBezTo>
                    <a:pt x="2266" y="4486"/>
                    <a:pt x="2545" y="4336"/>
                    <a:pt x="2722" y="4183"/>
                  </a:cubicBezTo>
                  <a:cubicBezTo>
                    <a:pt x="2865" y="4062"/>
                    <a:pt x="2936" y="3934"/>
                    <a:pt x="2936" y="3799"/>
                  </a:cubicBezTo>
                  <a:cubicBezTo>
                    <a:pt x="2937" y="3679"/>
                    <a:pt x="2887" y="3564"/>
                    <a:pt x="2800" y="3480"/>
                  </a:cubicBezTo>
                  <a:cubicBezTo>
                    <a:pt x="2716" y="3395"/>
                    <a:pt x="2602" y="3346"/>
                    <a:pt x="2482" y="3346"/>
                  </a:cubicBezTo>
                  <a:cubicBezTo>
                    <a:pt x="2480" y="3346"/>
                    <a:pt x="2479" y="3346"/>
                    <a:pt x="2477" y="3346"/>
                  </a:cubicBezTo>
                  <a:cubicBezTo>
                    <a:pt x="2338" y="3346"/>
                    <a:pt x="2094" y="3449"/>
                    <a:pt x="1746" y="3654"/>
                  </a:cubicBezTo>
                  <a:cubicBezTo>
                    <a:pt x="1398" y="3860"/>
                    <a:pt x="1120" y="3961"/>
                    <a:pt x="911" y="3961"/>
                  </a:cubicBezTo>
                  <a:cubicBezTo>
                    <a:pt x="886" y="3961"/>
                    <a:pt x="881" y="3937"/>
                    <a:pt x="895" y="3887"/>
                  </a:cubicBezTo>
                  <a:cubicBezTo>
                    <a:pt x="912" y="3817"/>
                    <a:pt x="922" y="3782"/>
                    <a:pt x="922" y="3782"/>
                  </a:cubicBezTo>
                  <a:cubicBezTo>
                    <a:pt x="922" y="3782"/>
                    <a:pt x="922" y="3782"/>
                    <a:pt x="922" y="3782"/>
                  </a:cubicBezTo>
                  <a:cubicBezTo>
                    <a:pt x="922" y="3500"/>
                    <a:pt x="966" y="3173"/>
                    <a:pt x="1054" y="2802"/>
                  </a:cubicBezTo>
                  <a:cubicBezTo>
                    <a:pt x="1474" y="2659"/>
                    <a:pt x="1753" y="2566"/>
                    <a:pt x="1892" y="2522"/>
                  </a:cubicBezTo>
                  <a:cubicBezTo>
                    <a:pt x="2154" y="2445"/>
                    <a:pt x="2318" y="2388"/>
                    <a:pt x="2384" y="2352"/>
                  </a:cubicBezTo>
                  <a:cubicBezTo>
                    <a:pt x="2559" y="2256"/>
                    <a:pt x="2646" y="2118"/>
                    <a:pt x="2646" y="1937"/>
                  </a:cubicBezTo>
                  <a:cubicBezTo>
                    <a:pt x="2646" y="1808"/>
                    <a:pt x="2601" y="1702"/>
                    <a:pt x="2511" y="1619"/>
                  </a:cubicBezTo>
                  <a:cubicBezTo>
                    <a:pt x="2424" y="1539"/>
                    <a:pt x="2310" y="1494"/>
                    <a:pt x="2192" y="1494"/>
                  </a:cubicBezTo>
                  <a:cubicBezTo>
                    <a:pt x="2191" y="1494"/>
                    <a:pt x="2189" y="1494"/>
                    <a:pt x="2188" y="1494"/>
                  </a:cubicBezTo>
                  <a:cubicBezTo>
                    <a:pt x="1994" y="1494"/>
                    <a:pt x="1709" y="1565"/>
                    <a:pt x="1332" y="1708"/>
                  </a:cubicBezTo>
                  <a:cubicBezTo>
                    <a:pt x="1410" y="1412"/>
                    <a:pt x="1464" y="1171"/>
                    <a:pt x="1497" y="987"/>
                  </a:cubicBezTo>
                  <a:cubicBezTo>
                    <a:pt x="1756" y="939"/>
                    <a:pt x="2021" y="914"/>
                    <a:pt x="2286" y="913"/>
                  </a:cubicBezTo>
                  <a:cubicBezTo>
                    <a:pt x="2335" y="913"/>
                    <a:pt x="2412" y="917"/>
                    <a:pt x="2518" y="925"/>
                  </a:cubicBezTo>
                  <a:cubicBezTo>
                    <a:pt x="2624" y="933"/>
                    <a:pt x="2701" y="936"/>
                    <a:pt x="2752" y="936"/>
                  </a:cubicBezTo>
                  <a:cubicBezTo>
                    <a:pt x="2755" y="937"/>
                    <a:pt x="2758" y="937"/>
                    <a:pt x="2760" y="937"/>
                  </a:cubicBezTo>
                  <a:cubicBezTo>
                    <a:pt x="2877" y="937"/>
                    <a:pt x="2989" y="888"/>
                    <a:pt x="3070" y="803"/>
                  </a:cubicBezTo>
                  <a:cubicBezTo>
                    <a:pt x="3157" y="718"/>
                    <a:pt x="3205" y="601"/>
                    <a:pt x="3204" y="480"/>
                  </a:cubicBezTo>
                  <a:cubicBezTo>
                    <a:pt x="3204" y="160"/>
                    <a:pt x="2947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1"/>
            <p:cNvSpPr/>
            <p:nvPr/>
          </p:nvSpPr>
          <p:spPr>
            <a:xfrm>
              <a:off x="2843485" y="3569106"/>
              <a:ext cx="99809" cy="133708"/>
            </a:xfrm>
            <a:custGeom>
              <a:avLst/>
              <a:gdLst/>
              <a:ahLst/>
              <a:cxnLst/>
              <a:rect l="l" t="t" r="r" b="b"/>
              <a:pathLst>
                <a:path w="3651" h="4891" extrusionOk="0">
                  <a:moveTo>
                    <a:pt x="2894" y="0"/>
                  </a:moveTo>
                  <a:cubicBezTo>
                    <a:pt x="2776" y="0"/>
                    <a:pt x="2664" y="50"/>
                    <a:pt x="2585" y="138"/>
                  </a:cubicBezTo>
                  <a:cubicBezTo>
                    <a:pt x="2503" y="225"/>
                    <a:pt x="2459" y="342"/>
                    <a:pt x="2460" y="462"/>
                  </a:cubicBezTo>
                  <a:cubicBezTo>
                    <a:pt x="2460" y="699"/>
                    <a:pt x="2505" y="1055"/>
                    <a:pt x="2596" y="1531"/>
                  </a:cubicBezTo>
                  <a:cubicBezTo>
                    <a:pt x="2687" y="2007"/>
                    <a:pt x="2732" y="2368"/>
                    <a:pt x="2732" y="2613"/>
                  </a:cubicBezTo>
                  <a:cubicBezTo>
                    <a:pt x="2732" y="2883"/>
                    <a:pt x="2698" y="3154"/>
                    <a:pt x="2634" y="3418"/>
                  </a:cubicBezTo>
                  <a:cubicBezTo>
                    <a:pt x="2541" y="3797"/>
                    <a:pt x="2405" y="3987"/>
                    <a:pt x="2229" y="3987"/>
                  </a:cubicBezTo>
                  <a:cubicBezTo>
                    <a:pt x="2000" y="3987"/>
                    <a:pt x="1827" y="3573"/>
                    <a:pt x="1712" y="2744"/>
                  </a:cubicBezTo>
                  <a:cubicBezTo>
                    <a:pt x="1646" y="2287"/>
                    <a:pt x="1599" y="1762"/>
                    <a:pt x="1572" y="1170"/>
                  </a:cubicBezTo>
                  <a:cubicBezTo>
                    <a:pt x="1572" y="769"/>
                    <a:pt x="1561" y="527"/>
                    <a:pt x="1541" y="446"/>
                  </a:cubicBezTo>
                  <a:cubicBezTo>
                    <a:pt x="1474" y="148"/>
                    <a:pt x="1319" y="0"/>
                    <a:pt x="1072" y="0"/>
                  </a:cubicBezTo>
                  <a:cubicBezTo>
                    <a:pt x="896" y="0"/>
                    <a:pt x="756" y="102"/>
                    <a:pt x="650" y="306"/>
                  </a:cubicBezTo>
                  <a:cubicBezTo>
                    <a:pt x="455" y="674"/>
                    <a:pt x="294" y="1345"/>
                    <a:pt x="167" y="2319"/>
                  </a:cubicBezTo>
                  <a:cubicBezTo>
                    <a:pt x="57" y="3133"/>
                    <a:pt x="3" y="3837"/>
                    <a:pt x="3" y="4428"/>
                  </a:cubicBezTo>
                  <a:cubicBezTo>
                    <a:pt x="0" y="4548"/>
                    <a:pt x="48" y="4663"/>
                    <a:pt x="135" y="4746"/>
                  </a:cubicBezTo>
                  <a:cubicBezTo>
                    <a:pt x="218" y="4829"/>
                    <a:pt x="330" y="4874"/>
                    <a:pt x="446" y="4874"/>
                  </a:cubicBezTo>
                  <a:cubicBezTo>
                    <a:pt x="449" y="4874"/>
                    <a:pt x="452" y="4874"/>
                    <a:pt x="455" y="4874"/>
                  </a:cubicBezTo>
                  <a:cubicBezTo>
                    <a:pt x="789" y="4873"/>
                    <a:pt x="956" y="4597"/>
                    <a:pt x="956" y="4044"/>
                  </a:cubicBezTo>
                  <a:cubicBezTo>
                    <a:pt x="956" y="3881"/>
                    <a:pt x="960" y="3719"/>
                    <a:pt x="970" y="3557"/>
                  </a:cubicBezTo>
                  <a:cubicBezTo>
                    <a:pt x="1243" y="4447"/>
                    <a:pt x="1668" y="4891"/>
                    <a:pt x="2245" y="4891"/>
                  </a:cubicBezTo>
                  <a:cubicBezTo>
                    <a:pt x="2539" y="4891"/>
                    <a:pt x="2800" y="4765"/>
                    <a:pt x="3027" y="4513"/>
                  </a:cubicBezTo>
                  <a:cubicBezTo>
                    <a:pt x="3205" y="4321"/>
                    <a:pt x="3350" y="4077"/>
                    <a:pt x="3459" y="3778"/>
                  </a:cubicBezTo>
                  <a:cubicBezTo>
                    <a:pt x="3586" y="3423"/>
                    <a:pt x="3649" y="3038"/>
                    <a:pt x="3650" y="2622"/>
                  </a:cubicBezTo>
                  <a:cubicBezTo>
                    <a:pt x="3650" y="2537"/>
                    <a:pt x="3609" y="2118"/>
                    <a:pt x="3527" y="1367"/>
                  </a:cubicBezTo>
                  <a:cubicBezTo>
                    <a:pt x="3474" y="880"/>
                    <a:pt x="3437" y="603"/>
                    <a:pt x="3419" y="535"/>
                  </a:cubicBezTo>
                  <a:cubicBezTo>
                    <a:pt x="3326" y="178"/>
                    <a:pt x="3153" y="0"/>
                    <a:pt x="2902" y="0"/>
                  </a:cubicBezTo>
                  <a:cubicBezTo>
                    <a:pt x="2899" y="0"/>
                    <a:pt x="2896" y="0"/>
                    <a:pt x="28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1"/>
            <p:cNvSpPr/>
            <p:nvPr/>
          </p:nvSpPr>
          <p:spPr>
            <a:xfrm>
              <a:off x="2958496" y="3567438"/>
              <a:ext cx="96064" cy="134938"/>
            </a:xfrm>
            <a:custGeom>
              <a:avLst/>
              <a:gdLst/>
              <a:ahLst/>
              <a:cxnLst/>
              <a:rect l="l" t="t" r="r" b="b"/>
              <a:pathLst>
                <a:path w="3514" h="4936" extrusionOk="0">
                  <a:moveTo>
                    <a:pt x="2891" y="0"/>
                  </a:moveTo>
                  <a:cubicBezTo>
                    <a:pt x="2687" y="0"/>
                    <a:pt x="2410" y="19"/>
                    <a:pt x="2061" y="55"/>
                  </a:cubicBezTo>
                  <a:cubicBezTo>
                    <a:pt x="1659" y="93"/>
                    <a:pt x="1381" y="126"/>
                    <a:pt x="1224" y="153"/>
                  </a:cubicBezTo>
                  <a:cubicBezTo>
                    <a:pt x="757" y="153"/>
                    <a:pt x="503" y="157"/>
                    <a:pt x="466" y="164"/>
                  </a:cubicBezTo>
                  <a:cubicBezTo>
                    <a:pt x="156" y="230"/>
                    <a:pt x="0" y="390"/>
                    <a:pt x="0" y="647"/>
                  </a:cubicBezTo>
                  <a:cubicBezTo>
                    <a:pt x="0" y="773"/>
                    <a:pt x="41" y="879"/>
                    <a:pt x="126" y="963"/>
                  </a:cubicBezTo>
                  <a:cubicBezTo>
                    <a:pt x="209" y="1047"/>
                    <a:pt x="315" y="1089"/>
                    <a:pt x="443" y="1089"/>
                  </a:cubicBezTo>
                  <a:cubicBezTo>
                    <a:pt x="633" y="1089"/>
                    <a:pt x="925" y="1070"/>
                    <a:pt x="1320" y="1031"/>
                  </a:cubicBezTo>
                  <a:lnTo>
                    <a:pt x="1320" y="1623"/>
                  </a:lnTo>
                  <a:cubicBezTo>
                    <a:pt x="1320" y="2176"/>
                    <a:pt x="1294" y="2824"/>
                    <a:pt x="1242" y="3565"/>
                  </a:cubicBezTo>
                  <a:lnTo>
                    <a:pt x="1242" y="4490"/>
                  </a:lnTo>
                  <a:cubicBezTo>
                    <a:pt x="1239" y="4610"/>
                    <a:pt x="1286" y="4725"/>
                    <a:pt x="1372" y="4809"/>
                  </a:cubicBezTo>
                  <a:cubicBezTo>
                    <a:pt x="1457" y="4891"/>
                    <a:pt x="1570" y="4935"/>
                    <a:pt x="1688" y="4935"/>
                  </a:cubicBezTo>
                  <a:cubicBezTo>
                    <a:pt x="1691" y="4935"/>
                    <a:pt x="1695" y="4935"/>
                    <a:pt x="1698" y="4935"/>
                  </a:cubicBezTo>
                  <a:cubicBezTo>
                    <a:pt x="2022" y="4935"/>
                    <a:pt x="2184" y="4676"/>
                    <a:pt x="2184" y="4157"/>
                  </a:cubicBezTo>
                  <a:cubicBezTo>
                    <a:pt x="2184" y="3787"/>
                    <a:pt x="2200" y="3251"/>
                    <a:pt x="2231" y="2552"/>
                  </a:cubicBezTo>
                  <a:lnTo>
                    <a:pt x="2231" y="949"/>
                  </a:lnTo>
                  <a:cubicBezTo>
                    <a:pt x="2456" y="932"/>
                    <a:pt x="2680" y="925"/>
                    <a:pt x="2905" y="925"/>
                  </a:cubicBezTo>
                  <a:cubicBezTo>
                    <a:pt x="3311" y="925"/>
                    <a:pt x="3514" y="776"/>
                    <a:pt x="3514" y="477"/>
                  </a:cubicBezTo>
                  <a:cubicBezTo>
                    <a:pt x="3514" y="159"/>
                    <a:pt x="3306" y="0"/>
                    <a:pt x="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71"/>
          <p:cNvGrpSpPr/>
          <p:nvPr/>
        </p:nvGrpSpPr>
        <p:grpSpPr>
          <a:xfrm>
            <a:off x="1622924" y="2947002"/>
            <a:ext cx="1851460" cy="387728"/>
            <a:chOff x="1622924" y="2947002"/>
            <a:chExt cx="1851460" cy="387728"/>
          </a:xfrm>
        </p:grpSpPr>
        <p:sp>
          <p:nvSpPr>
            <p:cNvPr id="1383" name="Google Shape;1383;p71"/>
            <p:cNvSpPr/>
            <p:nvPr/>
          </p:nvSpPr>
          <p:spPr>
            <a:xfrm>
              <a:off x="1622924" y="2947002"/>
              <a:ext cx="1851460" cy="387728"/>
            </a:xfrm>
            <a:custGeom>
              <a:avLst/>
              <a:gdLst/>
              <a:ahLst/>
              <a:cxnLst/>
              <a:rect l="l" t="t" r="r" b="b"/>
              <a:pathLst>
                <a:path w="67726" h="14183" extrusionOk="0">
                  <a:moveTo>
                    <a:pt x="0" y="1"/>
                  </a:moveTo>
                  <a:lnTo>
                    <a:pt x="6624" y="7092"/>
                  </a:lnTo>
                  <a:lnTo>
                    <a:pt x="0" y="14182"/>
                  </a:lnTo>
                  <a:lnTo>
                    <a:pt x="67726" y="14182"/>
                  </a:lnTo>
                  <a:lnTo>
                    <a:pt x="61102" y="7092"/>
                  </a:lnTo>
                  <a:lnTo>
                    <a:pt x="677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1"/>
            <p:cNvSpPr/>
            <p:nvPr/>
          </p:nvSpPr>
          <p:spPr>
            <a:xfrm>
              <a:off x="1902975" y="3075354"/>
              <a:ext cx="90132" cy="133790"/>
            </a:xfrm>
            <a:custGeom>
              <a:avLst/>
              <a:gdLst/>
              <a:ahLst/>
              <a:cxnLst/>
              <a:rect l="l" t="t" r="r" b="b"/>
              <a:pathLst>
                <a:path w="3297" h="4894" extrusionOk="0">
                  <a:moveTo>
                    <a:pt x="1889" y="1"/>
                  </a:moveTo>
                  <a:cubicBezTo>
                    <a:pt x="1554" y="1"/>
                    <a:pt x="1225" y="96"/>
                    <a:pt x="942" y="277"/>
                  </a:cubicBezTo>
                  <a:cubicBezTo>
                    <a:pt x="603" y="496"/>
                    <a:pt x="433" y="785"/>
                    <a:pt x="433" y="1148"/>
                  </a:cubicBezTo>
                  <a:cubicBezTo>
                    <a:pt x="433" y="1469"/>
                    <a:pt x="594" y="1813"/>
                    <a:pt x="919" y="2178"/>
                  </a:cubicBezTo>
                  <a:cubicBezTo>
                    <a:pt x="1217" y="2467"/>
                    <a:pt x="1514" y="2755"/>
                    <a:pt x="1810" y="3047"/>
                  </a:cubicBezTo>
                  <a:cubicBezTo>
                    <a:pt x="2133" y="3365"/>
                    <a:pt x="2295" y="3629"/>
                    <a:pt x="2295" y="3835"/>
                  </a:cubicBezTo>
                  <a:cubicBezTo>
                    <a:pt x="2295" y="3926"/>
                    <a:pt x="2215" y="3972"/>
                    <a:pt x="2056" y="3972"/>
                  </a:cubicBezTo>
                  <a:cubicBezTo>
                    <a:pt x="2047" y="3972"/>
                    <a:pt x="2038" y="3972"/>
                    <a:pt x="2030" y="3972"/>
                  </a:cubicBezTo>
                  <a:cubicBezTo>
                    <a:pt x="1766" y="3972"/>
                    <a:pt x="1506" y="3936"/>
                    <a:pt x="1253" y="3865"/>
                  </a:cubicBezTo>
                  <a:cubicBezTo>
                    <a:pt x="1002" y="3793"/>
                    <a:pt x="803" y="3734"/>
                    <a:pt x="655" y="3688"/>
                  </a:cubicBezTo>
                  <a:lnTo>
                    <a:pt x="632" y="3675"/>
                  </a:lnTo>
                  <a:lnTo>
                    <a:pt x="632" y="3682"/>
                  </a:lnTo>
                  <a:cubicBezTo>
                    <a:pt x="542" y="3660"/>
                    <a:pt x="481" y="3647"/>
                    <a:pt x="446" y="3647"/>
                  </a:cubicBezTo>
                  <a:cubicBezTo>
                    <a:pt x="444" y="3647"/>
                    <a:pt x="441" y="3647"/>
                    <a:pt x="438" y="3647"/>
                  </a:cubicBezTo>
                  <a:cubicBezTo>
                    <a:pt x="322" y="3647"/>
                    <a:pt x="211" y="3695"/>
                    <a:pt x="131" y="3780"/>
                  </a:cubicBezTo>
                  <a:cubicBezTo>
                    <a:pt x="46" y="3866"/>
                    <a:pt x="0" y="3982"/>
                    <a:pt x="3" y="4102"/>
                  </a:cubicBezTo>
                  <a:cubicBezTo>
                    <a:pt x="3" y="4250"/>
                    <a:pt x="72" y="4380"/>
                    <a:pt x="213" y="4492"/>
                  </a:cubicBezTo>
                  <a:cubicBezTo>
                    <a:pt x="353" y="4605"/>
                    <a:pt x="638" y="4704"/>
                    <a:pt x="1069" y="4788"/>
                  </a:cubicBezTo>
                  <a:cubicBezTo>
                    <a:pt x="1435" y="4858"/>
                    <a:pt x="1737" y="4894"/>
                    <a:pt x="1974" y="4894"/>
                  </a:cubicBezTo>
                  <a:cubicBezTo>
                    <a:pt x="2298" y="4894"/>
                    <a:pt x="2577" y="4817"/>
                    <a:pt x="2807" y="4661"/>
                  </a:cubicBezTo>
                  <a:cubicBezTo>
                    <a:pt x="3082" y="4480"/>
                    <a:pt x="3220" y="4221"/>
                    <a:pt x="3220" y="3887"/>
                  </a:cubicBezTo>
                  <a:cubicBezTo>
                    <a:pt x="3220" y="3524"/>
                    <a:pt x="3059" y="3136"/>
                    <a:pt x="2738" y="2725"/>
                  </a:cubicBezTo>
                  <a:cubicBezTo>
                    <a:pt x="2590" y="2544"/>
                    <a:pt x="2286" y="2233"/>
                    <a:pt x="1826" y="1793"/>
                  </a:cubicBezTo>
                  <a:cubicBezTo>
                    <a:pt x="1505" y="1484"/>
                    <a:pt x="1345" y="1269"/>
                    <a:pt x="1345" y="1148"/>
                  </a:cubicBezTo>
                  <a:cubicBezTo>
                    <a:pt x="1345" y="1000"/>
                    <a:pt x="1533" y="926"/>
                    <a:pt x="1908" y="926"/>
                  </a:cubicBezTo>
                  <a:cubicBezTo>
                    <a:pt x="1909" y="926"/>
                    <a:pt x="1911" y="925"/>
                    <a:pt x="1912" y="925"/>
                  </a:cubicBezTo>
                  <a:cubicBezTo>
                    <a:pt x="2086" y="925"/>
                    <a:pt x="2252" y="1009"/>
                    <a:pt x="2410" y="1173"/>
                  </a:cubicBezTo>
                  <a:cubicBezTo>
                    <a:pt x="2569" y="1338"/>
                    <a:pt x="2713" y="1421"/>
                    <a:pt x="2840" y="1421"/>
                  </a:cubicBezTo>
                  <a:cubicBezTo>
                    <a:pt x="2843" y="1421"/>
                    <a:pt x="2846" y="1421"/>
                    <a:pt x="2849" y="1421"/>
                  </a:cubicBezTo>
                  <a:cubicBezTo>
                    <a:pt x="2966" y="1421"/>
                    <a:pt x="3080" y="1373"/>
                    <a:pt x="3162" y="1290"/>
                  </a:cubicBezTo>
                  <a:cubicBezTo>
                    <a:pt x="3248" y="1208"/>
                    <a:pt x="3296" y="1093"/>
                    <a:pt x="3295" y="973"/>
                  </a:cubicBezTo>
                  <a:cubicBezTo>
                    <a:pt x="3294" y="894"/>
                    <a:pt x="3276" y="816"/>
                    <a:pt x="3244" y="745"/>
                  </a:cubicBezTo>
                  <a:cubicBezTo>
                    <a:pt x="3135" y="497"/>
                    <a:pt x="2946" y="307"/>
                    <a:pt x="2677" y="175"/>
                  </a:cubicBezTo>
                  <a:cubicBezTo>
                    <a:pt x="2446" y="59"/>
                    <a:pt x="2193" y="1"/>
                    <a:pt x="1917" y="1"/>
                  </a:cubicBezTo>
                  <a:cubicBezTo>
                    <a:pt x="1914" y="1"/>
                    <a:pt x="1911" y="1"/>
                    <a:pt x="1908" y="1"/>
                  </a:cubicBezTo>
                  <a:cubicBezTo>
                    <a:pt x="1902" y="1"/>
                    <a:pt x="1895" y="1"/>
                    <a:pt x="1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1"/>
            <p:cNvSpPr/>
            <p:nvPr/>
          </p:nvSpPr>
          <p:spPr>
            <a:xfrm>
              <a:off x="2013721" y="3075327"/>
              <a:ext cx="91225" cy="133817"/>
            </a:xfrm>
            <a:custGeom>
              <a:avLst/>
              <a:gdLst/>
              <a:ahLst/>
              <a:cxnLst/>
              <a:rect l="l" t="t" r="r" b="b"/>
              <a:pathLst>
                <a:path w="3337" h="4895" extrusionOk="0">
                  <a:moveTo>
                    <a:pt x="687" y="1"/>
                  </a:moveTo>
                  <a:cubicBezTo>
                    <a:pt x="684" y="1"/>
                    <a:pt x="681" y="1"/>
                    <a:pt x="678" y="1"/>
                  </a:cubicBezTo>
                  <a:cubicBezTo>
                    <a:pt x="355" y="2"/>
                    <a:pt x="192" y="238"/>
                    <a:pt x="192" y="712"/>
                  </a:cubicBezTo>
                  <a:cubicBezTo>
                    <a:pt x="192" y="1135"/>
                    <a:pt x="184" y="1521"/>
                    <a:pt x="165" y="1869"/>
                  </a:cubicBezTo>
                  <a:cubicBezTo>
                    <a:pt x="156" y="2002"/>
                    <a:pt x="123" y="2429"/>
                    <a:pt x="67" y="3154"/>
                  </a:cubicBezTo>
                  <a:cubicBezTo>
                    <a:pt x="23" y="3674"/>
                    <a:pt x="1" y="4102"/>
                    <a:pt x="1" y="4434"/>
                  </a:cubicBezTo>
                  <a:cubicBezTo>
                    <a:pt x="1" y="4557"/>
                    <a:pt x="52" y="4675"/>
                    <a:pt x="141" y="4758"/>
                  </a:cubicBezTo>
                  <a:cubicBezTo>
                    <a:pt x="226" y="4845"/>
                    <a:pt x="343" y="4895"/>
                    <a:pt x="465" y="4895"/>
                  </a:cubicBezTo>
                  <a:cubicBezTo>
                    <a:pt x="466" y="4895"/>
                    <a:pt x="468" y="4895"/>
                    <a:pt x="469" y="4895"/>
                  </a:cubicBezTo>
                  <a:cubicBezTo>
                    <a:pt x="768" y="4895"/>
                    <a:pt x="939" y="4656"/>
                    <a:pt x="981" y="4178"/>
                  </a:cubicBezTo>
                  <a:cubicBezTo>
                    <a:pt x="981" y="3809"/>
                    <a:pt x="995" y="3456"/>
                    <a:pt x="1022" y="3119"/>
                  </a:cubicBezTo>
                  <a:cubicBezTo>
                    <a:pt x="1503" y="3001"/>
                    <a:pt x="1905" y="2922"/>
                    <a:pt x="2228" y="2884"/>
                  </a:cubicBezTo>
                  <a:lnTo>
                    <a:pt x="2228" y="2884"/>
                  </a:lnTo>
                  <a:cubicBezTo>
                    <a:pt x="2140" y="3692"/>
                    <a:pt x="2095" y="4207"/>
                    <a:pt x="2095" y="4430"/>
                  </a:cubicBezTo>
                  <a:cubicBezTo>
                    <a:pt x="2095" y="4553"/>
                    <a:pt x="2141" y="4661"/>
                    <a:pt x="2232" y="4754"/>
                  </a:cubicBezTo>
                  <a:cubicBezTo>
                    <a:pt x="2314" y="4844"/>
                    <a:pt x="2430" y="4895"/>
                    <a:pt x="2552" y="4895"/>
                  </a:cubicBezTo>
                  <a:cubicBezTo>
                    <a:pt x="2553" y="4895"/>
                    <a:pt x="2555" y="4895"/>
                    <a:pt x="2556" y="4895"/>
                  </a:cubicBezTo>
                  <a:cubicBezTo>
                    <a:pt x="2843" y="4895"/>
                    <a:pt x="3006" y="4680"/>
                    <a:pt x="3044" y="4250"/>
                  </a:cubicBezTo>
                  <a:cubicBezTo>
                    <a:pt x="3089" y="3686"/>
                    <a:pt x="3120" y="3328"/>
                    <a:pt x="3136" y="3177"/>
                  </a:cubicBezTo>
                  <a:cubicBezTo>
                    <a:pt x="3268" y="1841"/>
                    <a:pt x="3334" y="934"/>
                    <a:pt x="3334" y="455"/>
                  </a:cubicBezTo>
                  <a:cubicBezTo>
                    <a:pt x="3336" y="334"/>
                    <a:pt x="3287" y="217"/>
                    <a:pt x="3199" y="135"/>
                  </a:cubicBezTo>
                  <a:cubicBezTo>
                    <a:pt x="3114" y="49"/>
                    <a:pt x="2998" y="1"/>
                    <a:pt x="2878" y="1"/>
                  </a:cubicBezTo>
                  <a:cubicBezTo>
                    <a:pt x="2876" y="1"/>
                    <a:pt x="2874" y="1"/>
                    <a:pt x="2873" y="1"/>
                  </a:cubicBezTo>
                  <a:cubicBezTo>
                    <a:pt x="2653" y="2"/>
                    <a:pt x="2506" y="121"/>
                    <a:pt x="2437" y="360"/>
                  </a:cubicBezTo>
                  <a:cubicBezTo>
                    <a:pt x="2409" y="462"/>
                    <a:pt x="2381" y="670"/>
                    <a:pt x="2351" y="985"/>
                  </a:cubicBezTo>
                  <a:cubicBezTo>
                    <a:pt x="2351" y="1407"/>
                    <a:pt x="2340" y="1727"/>
                    <a:pt x="2316" y="1941"/>
                  </a:cubicBezTo>
                  <a:cubicBezTo>
                    <a:pt x="1987" y="1968"/>
                    <a:pt x="1592" y="2040"/>
                    <a:pt x="1132" y="2156"/>
                  </a:cubicBezTo>
                  <a:lnTo>
                    <a:pt x="1132" y="448"/>
                  </a:lnTo>
                  <a:cubicBezTo>
                    <a:pt x="1134" y="329"/>
                    <a:pt x="1087" y="212"/>
                    <a:pt x="1000" y="129"/>
                  </a:cubicBezTo>
                  <a:cubicBezTo>
                    <a:pt x="916" y="46"/>
                    <a:pt x="805" y="1"/>
                    <a:pt x="6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2124659" y="3075436"/>
              <a:ext cx="102625" cy="133708"/>
            </a:xfrm>
            <a:custGeom>
              <a:avLst/>
              <a:gdLst/>
              <a:ahLst/>
              <a:cxnLst/>
              <a:rect l="l" t="t" r="r" b="b"/>
              <a:pathLst>
                <a:path w="3754" h="4891" extrusionOk="0">
                  <a:moveTo>
                    <a:pt x="1763" y="930"/>
                  </a:moveTo>
                  <a:cubicBezTo>
                    <a:pt x="2480" y="930"/>
                    <a:pt x="2838" y="1285"/>
                    <a:pt x="2838" y="1995"/>
                  </a:cubicBezTo>
                  <a:cubicBezTo>
                    <a:pt x="2838" y="2403"/>
                    <a:pt x="2728" y="2819"/>
                    <a:pt x="2507" y="3242"/>
                  </a:cubicBezTo>
                  <a:cubicBezTo>
                    <a:pt x="2255" y="3725"/>
                    <a:pt x="1960" y="3966"/>
                    <a:pt x="1626" y="3966"/>
                  </a:cubicBezTo>
                  <a:cubicBezTo>
                    <a:pt x="1542" y="3966"/>
                    <a:pt x="1450" y="3933"/>
                    <a:pt x="1350" y="3867"/>
                  </a:cubicBezTo>
                  <a:cubicBezTo>
                    <a:pt x="1061" y="3680"/>
                    <a:pt x="916" y="3334"/>
                    <a:pt x="916" y="2829"/>
                  </a:cubicBezTo>
                  <a:cubicBezTo>
                    <a:pt x="916" y="2493"/>
                    <a:pt x="985" y="2121"/>
                    <a:pt x="1120" y="1709"/>
                  </a:cubicBezTo>
                  <a:cubicBezTo>
                    <a:pt x="1296" y="1190"/>
                    <a:pt x="1511" y="930"/>
                    <a:pt x="1763" y="930"/>
                  </a:cubicBezTo>
                  <a:close/>
                  <a:moveTo>
                    <a:pt x="1865" y="0"/>
                  </a:moveTo>
                  <a:cubicBezTo>
                    <a:pt x="1230" y="2"/>
                    <a:pt x="740" y="343"/>
                    <a:pt x="397" y="1029"/>
                  </a:cubicBezTo>
                  <a:cubicBezTo>
                    <a:pt x="132" y="1564"/>
                    <a:pt x="1" y="2164"/>
                    <a:pt x="1" y="2829"/>
                  </a:cubicBezTo>
                  <a:cubicBezTo>
                    <a:pt x="1" y="3352"/>
                    <a:pt x="132" y="3811"/>
                    <a:pt x="397" y="4205"/>
                  </a:cubicBezTo>
                  <a:cubicBezTo>
                    <a:pt x="704" y="4662"/>
                    <a:pt x="1120" y="4891"/>
                    <a:pt x="1646" y="4891"/>
                  </a:cubicBezTo>
                  <a:cubicBezTo>
                    <a:pt x="1647" y="4891"/>
                    <a:pt x="1648" y="4891"/>
                    <a:pt x="1649" y="4891"/>
                  </a:cubicBezTo>
                  <a:cubicBezTo>
                    <a:pt x="2277" y="4891"/>
                    <a:pt x="2799" y="4549"/>
                    <a:pt x="3218" y="3867"/>
                  </a:cubicBezTo>
                  <a:cubicBezTo>
                    <a:pt x="3575" y="3279"/>
                    <a:pt x="3754" y="2664"/>
                    <a:pt x="3754" y="2020"/>
                  </a:cubicBezTo>
                  <a:cubicBezTo>
                    <a:pt x="3754" y="1425"/>
                    <a:pt x="3593" y="945"/>
                    <a:pt x="3273" y="578"/>
                  </a:cubicBezTo>
                  <a:cubicBezTo>
                    <a:pt x="2931" y="193"/>
                    <a:pt x="2461" y="0"/>
                    <a:pt x="1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2246012" y="3075354"/>
              <a:ext cx="91936" cy="133790"/>
            </a:xfrm>
            <a:custGeom>
              <a:avLst/>
              <a:gdLst/>
              <a:ahLst/>
              <a:cxnLst/>
              <a:rect l="l" t="t" r="r" b="b"/>
              <a:pathLst>
                <a:path w="3363" h="4894" extrusionOk="0">
                  <a:moveTo>
                    <a:pt x="1214" y="926"/>
                  </a:moveTo>
                  <a:lnTo>
                    <a:pt x="1214" y="927"/>
                  </a:lnTo>
                  <a:cubicBezTo>
                    <a:pt x="1218" y="927"/>
                    <a:pt x="1221" y="927"/>
                    <a:pt x="1225" y="927"/>
                  </a:cubicBezTo>
                  <a:cubicBezTo>
                    <a:pt x="2037" y="927"/>
                    <a:pt x="2443" y="1061"/>
                    <a:pt x="2443" y="1329"/>
                  </a:cubicBezTo>
                  <a:cubicBezTo>
                    <a:pt x="2443" y="1741"/>
                    <a:pt x="2000" y="2085"/>
                    <a:pt x="1118" y="2363"/>
                  </a:cubicBezTo>
                  <a:cubicBezTo>
                    <a:pt x="1118" y="1813"/>
                    <a:pt x="1121" y="1333"/>
                    <a:pt x="1124" y="926"/>
                  </a:cubicBezTo>
                  <a:close/>
                  <a:moveTo>
                    <a:pt x="1372" y="1"/>
                  </a:moveTo>
                  <a:cubicBezTo>
                    <a:pt x="981" y="1"/>
                    <a:pt x="708" y="17"/>
                    <a:pt x="548" y="52"/>
                  </a:cubicBezTo>
                  <a:cubicBezTo>
                    <a:pt x="186" y="125"/>
                    <a:pt x="5" y="284"/>
                    <a:pt x="5" y="530"/>
                  </a:cubicBezTo>
                  <a:cubicBezTo>
                    <a:pt x="1" y="686"/>
                    <a:pt x="73" y="834"/>
                    <a:pt x="200" y="927"/>
                  </a:cubicBezTo>
                  <a:cubicBezTo>
                    <a:pt x="198" y="1264"/>
                    <a:pt x="167" y="1849"/>
                    <a:pt x="104" y="2682"/>
                  </a:cubicBezTo>
                  <a:cubicBezTo>
                    <a:pt x="53" y="3426"/>
                    <a:pt x="28" y="4010"/>
                    <a:pt x="28" y="4433"/>
                  </a:cubicBezTo>
                  <a:cubicBezTo>
                    <a:pt x="27" y="4556"/>
                    <a:pt x="75" y="4673"/>
                    <a:pt x="164" y="4758"/>
                  </a:cubicBezTo>
                  <a:cubicBezTo>
                    <a:pt x="245" y="4844"/>
                    <a:pt x="358" y="4894"/>
                    <a:pt x="479" y="4894"/>
                  </a:cubicBezTo>
                  <a:cubicBezTo>
                    <a:pt x="480" y="4894"/>
                    <a:pt x="482" y="4894"/>
                    <a:pt x="483" y="4894"/>
                  </a:cubicBezTo>
                  <a:cubicBezTo>
                    <a:pt x="769" y="4894"/>
                    <a:pt x="927" y="4691"/>
                    <a:pt x="954" y="4284"/>
                  </a:cubicBezTo>
                  <a:cubicBezTo>
                    <a:pt x="998" y="3673"/>
                    <a:pt x="1021" y="3356"/>
                    <a:pt x="1026" y="3334"/>
                  </a:cubicBezTo>
                  <a:cubicBezTo>
                    <a:pt x="1593" y="3204"/>
                    <a:pt x="2092" y="2987"/>
                    <a:pt x="2526" y="2685"/>
                  </a:cubicBezTo>
                  <a:cubicBezTo>
                    <a:pt x="3083" y="2298"/>
                    <a:pt x="3363" y="1851"/>
                    <a:pt x="3363" y="1346"/>
                  </a:cubicBezTo>
                  <a:cubicBezTo>
                    <a:pt x="3363" y="868"/>
                    <a:pt x="3124" y="509"/>
                    <a:pt x="2645" y="267"/>
                  </a:cubicBezTo>
                  <a:cubicBezTo>
                    <a:pt x="2288" y="89"/>
                    <a:pt x="1864" y="1"/>
                    <a:pt x="1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2357880" y="3075354"/>
              <a:ext cx="91909" cy="133790"/>
            </a:xfrm>
            <a:custGeom>
              <a:avLst/>
              <a:gdLst/>
              <a:ahLst/>
              <a:cxnLst/>
              <a:rect l="l" t="t" r="r" b="b"/>
              <a:pathLst>
                <a:path w="3362" h="4894" extrusionOk="0">
                  <a:moveTo>
                    <a:pt x="1213" y="926"/>
                  </a:moveTo>
                  <a:lnTo>
                    <a:pt x="1213" y="927"/>
                  </a:lnTo>
                  <a:cubicBezTo>
                    <a:pt x="1217" y="927"/>
                    <a:pt x="1221" y="927"/>
                    <a:pt x="1224" y="927"/>
                  </a:cubicBezTo>
                  <a:cubicBezTo>
                    <a:pt x="2036" y="927"/>
                    <a:pt x="2442" y="1061"/>
                    <a:pt x="2442" y="1329"/>
                  </a:cubicBezTo>
                  <a:cubicBezTo>
                    <a:pt x="2442" y="1741"/>
                    <a:pt x="2000" y="2085"/>
                    <a:pt x="1116" y="2363"/>
                  </a:cubicBezTo>
                  <a:cubicBezTo>
                    <a:pt x="1116" y="1813"/>
                    <a:pt x="1119" y="1333"/>
                    <a:pt x="1124" y="926"/>
                  </a:cubicBezTo>
                  <a:close/>
                  <a:moveTo>
                    <a:pt x="1371" y="1"/>
                  </a:moveTo>
                  <a:cubicBezTo>
                    <a:pt x="981" y="1"/>
                    <a:pt x="707" y="17"/>
                    <a:pt x="547" y="52"/>
                  </a:cubicBezTo>
                  <a:cubicBezTo>
                    <a:pt x="185" y="125"/>
                    <a:pt x="4" y="284"/>
                    <a:pt x="4" y="530"/>
                  </a:cubicBezTo>
                  <a:cubicBezTo>
                    <a:pt x="0" y="686"/>
                    <a:pt x="72" y="834"/>
                    <a:pt x="199" y="927"/>
                  </a:cubicBezTo>
                  <a:cubicBezTo>
                    <a:pt x="198" y="1264"/>
                    <a:pt x="167" y="1849"/>
                    <a:pt x="103" y="2682"/>
                  </a:cubicBezTo>
                  <a:cubicBezTo>
                    <a:pt x="52" y="3426"/>
                    <a:pt x="27" y="4010"/>
                    <a:pt x="27" y="4433"/>
                  </a:cubicBezTo>
                  <a:cubicBezTo>
                    <a:pt x="26" y="4556"/>
                    <a:pt x="75" y="4673"/>
                    <a:pt x="163" y="4758"/>
                  </a:cubicBezTo>
                  <a:cubicBezTo>
                    <a:pt x="244" y="4844"/>
                    <a:pt x="358" y="4894"/>
                    <a:pt x="478" y="4894"/>
                  </a:cubicBezTo>
                  <a:cubicBezTo>
                    <a:pt x="479" y="4894"/>
                    <a:pt x="481" y="4894"/>
                    <a:pt x="482" y="4894"/>
                  </a:cubicBezTo>
                  <a:cubicBezTo>
                    <a:pt x="768" y="4894"/>
                    <a:pt x="926" y="4691"/>
                    <a:pt x="953" y="4284"/>
                  </a:cubicBezTo>
                  <a:cubicBezTo>
                    <a:pt x="997" y="3673"/>
                    <a:pt x="1020" y="3356"/>
                    <a:pt x="1024" y="3334"/>
                  </a:cubicBezTo>
                  <a:cubicBezTo>
                    <a:pt x="1592" y="3204"/>
                    <a:pt x="2092" y="2987"/>
                    <a:pt x="2525" y="2685"/>
                  </a:cubicBezTo>
                  <a:cubicBezTo>
                    <a:pt x="3083" y="2298"/>
                    <a:pt x="3362" y="1851"/>
                    <a:pt x="3362" y="1346"/>
                  </a:cubicBezTo>
                  <a:cubicBezTo>
                    <a:pt x="3362" y="868"/>
                    <a:pt x="3123" y="509"/>
                    <a:pt x="2645" y="267"/>
                  </a:cubicBezTo>
                  <a:cubicBezTo>
                    <a:pt x="2287" y="89"/>
                    <a:pt x="1862" y="1"/>
                    <a:pt x="1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2471250" y="3075190"/>
              <a:ext cx="61072" cy="137644"/>
            </a:xfrm>
            <a:custGeom>
              <a:avLst/>
              <a:gdLst/>
              <a:ahLst/>
              <a:cxnLst/>
              <a:rect l="l" t="t" r="r" b="b"/>
              <a:pathLst>
                <a:path w="2234" h="5035" extrusionOk="0">
                  <a:moveTo>
                    <a:pt x="963" y="1"/>
                  </a:moveTo>
                  <a:cubicBezTo>
                    <a:pt x="322" y="1"/>
                    <a:pt x="3" y="177"/>
                    <a:pt x="3" y="529"/>
                  </a:cubicBezTo>
                  <a:cubicBezTo>
                    <a:pt x="0" y="652"/>
                    <a:pt x="51" y="769"/>
                    <a:pt x="143" y="851"/>
                  </a:cubicBezTo>
                  <a:cubicBezTo>
                    <a:pt x="228" y="933"/>
                    <a:pt x="343" y="980"/>
                    <a:pt x="463" y="980"/>
                  </a:cubicBezTo>
                  <a:cubicBezTo>
                    <a:pt x="464" y="980"/>
                    <a:pt x="466" y="980"/>
                    <a:pt x="468" y="980"/>
                  </a:cubicBezTo>
                  <a:cubicBezTo>
                    <a:pt x="520" y="980"/>
                    <a:pt x="572" y="975"/>
                    <a:pt x="624" y="966"/>
                  </a:cubicBezTo>
                  <a:lnTo>
                    <a:pt x="624" y="966"/>
                  </a:lnTo>
                  <a:cubicBezTo>
                    <a:pt x="578" y="1708"/>
                    <a:pt x="556" y="2302"/>
                    <a:pt x="556" y="2748"/>
                  </a:cubicBezTo>
                  <a:cubicBezTo>
                    <a:pt x="556" y="2995"/>
                    <a:pt x="571" y="3435"/>
                    <a:pt x="601" y="4067"/>
                  </a:cubicBezTo>
                  <a:cubicBezTo>
                    <a:pt x="243" y="4149"/>
                    <a:pt x="64" y="4317"/>
                    <a:pt x="64" y="4569"/>
                  </a:cubicBezTo>
                  <a:cubicBezTo>
                    <a:pt x="64" y="4686"/>
                    <a:pt x="107" y="4799"/>
                    <a:pt x="183" y="4889"/>
                  </a:cubicBezTo>
                  <a:cubicBezTo>
                    <a:pt x="256" y="4980"/>
                    <a:pt x="366" y="5034"/>
                    <a:pt x="483" y="5034"/>
                  </a:cubicBezTo>
                  <a:cubicBezTo>
                    <a:pt x="486" y="5034"/>
                    <a:pt x="489" y="5034"/>
                    <a:pt x="491" y="5034"/>
                  </a:cubicBezTo>
                  <a:cubicBezTo>
                    <a:pt x="552" y="5034"/>
                    <a:pt x="661" y="5014"/>
                    <a:pt x="818" y="4976"/>
                  </a:cubicBezTo>
                  <a:cubicBezTo>
                    <a:pt x="1001" y="4935"/>
                    <a:pt x="1116" y="4910"/>
                    <a:pt x="1167" y="4900"/>
                  </a:cubicBezTo>
                  <a:cubicBezTo>
                    <a:pt x="1452" y="4857"/>
                    <a:pt x="1627" y="4821"/>
                    <a:pt x="1693" y="4794"/>
                  </a:cubicBezTo>
                  <a:cubicBezTo>
                    <a:pt x="1876" y="4722"/>
                    <a:pt x="1966" y="4580"/>
                    <a:pt x="1966" y="4372"/>
                  </a:cubicBezTo>
                  <a:cubicBezTo>
                    <a:pt x="1969" y="4251"/>
                    <a:pt x="1919" y="4137"/>
                    <a:pt x="1830" y="4057"/>
                  </a:cubicBezTo>
                  <a:cubicBezTo>
                    <a:pt x="1745" y="3981"/>
                    <a:pt x="1630" y="3938"/>
                    <a:pt x="1482" y="3927"/>
                  </a:cubicBezTo>
                  <a:lnTo>
                    <a:pt x="1482" y="2650"/>
                  </a:lnTo>
                  <a:cubicBezTo>
                    <a:pt x="1482" y="2336"/>
                    <a:pt x="1505" y="1767"/>
                    <a:pt x="1553" y="943"/>
                  </a:cubicBezTo>
                  <a:cubicBezTo>
                    <a:pt x="1626" y="953"/>
                    <a:pt x="1698" y="959"/>
                    <a:pt x="1771" y="960"/>
                  </a:cubicBezTo>
                  <a:cubicBezTo>
                    <a:pt x="1894" y="960"/>
                    <a:pt x="2011" y="912"/>
                    <a:pt x="2096" y="823"/>
                  </a:cubicBezTo>
                  <a:cubicBezTo>
                    <a:pt x="2184" y="739"/>
                    <a:pt x="2234" y="623"/>
                    <a:pt x="2232" y="502"/>
                  </a:cubicBezTo>
                  <a:cubicBezTo>
                    <a:pt x="2232" y="213"/>
                    <a:pt x="2006" y="49"/>
                    <a:pt x="1553" y="9"/>
                  </a:cubicBezTo>
                  <a:cubicBezTo>
                    <a:pt x="1446" y="3"/>
                    <a:pt x="1252" y="1"/>
                    <a:pt x="970" y="1"/>
                  </a:cubicBezTo>
                  <a:cubicBezTo>
                    <a:pt x="967" y="1"/>
                    <a:pt x="965" y="1"/>
                    <a:pt x="9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2554221" y="3075354"/>
              <a:ext cx="100165" cy="134282"/>
            </a:xfrm>
            <a:custGeom>
              <a:avLst/>
              <a:gdLst/>
              <a:ahLst/>
              <a:cxnLst/>
              <a:rect l="l" t="t" r="r" b="b"/>
              <a:pathLst>
                <a:path w="3664" h="4912" extrusionOk="0">
                  <a:moveTo>
                    <a:pt x="2901" y="1"/>
                  </a:moveTo>
                  <a:cubicBezTo>
                    <a:pt x="2785" y="1"/>
                    <a:pt x="2673" y="51"/>
                    <a:pt x="2595" y="139"/>
                  </a:cubicBezTo>
                  <a:cubicBezTo>
                    <a:pt x="2513" y="227"/>
                    <a:pt x="2467" y="344"/>
                    <a:pt x="2470" y="466"/>
                  </a:cubicBezTo>
                  <a:cubicBezTo>
                    <a:pt x="2470" y="702"/>
                    <a:pt x="2514" y="1058"/>
                    <a:pt x="2605" y="1537"/>
                  </a:cubicBezTo>
                  <a:cubicBezTo>
                    <a:pt x="2697" y="2015"/>
                    <a:pt x="2742" y="2377"/>
                    <a:pt x="2742" y="2623"/>
                  </a:cubicBezTo>
                  <a:cubicBezTo>
                    <a:pt x="2742" y="2897"/>
                    <a:pt x="2709" y="3168"/>
                    <a:pt x="2644" y="3432"/>
                  </a:cubicBezTo>
                  <a:cubicBezTo>
                    <a:pt x="2550" y="3813"/>
                    <a:pt x="2415" y="4003"/>
                    <a:pt x="2237" y="4003"/>
                  </a:cubicBezTo>
                  <a:cubicBezTo>
                    <a:pt x="2007" y="4003"/>
                    <a:pt x="1835" y="3588"/>
                    <a:pt x="1718" y="2756"/>
                  </a:cubicBezTo>
                  <a:cubicBezTo>
                    <a:pt x="1652" y="2296"/>
                    <a:pt x="1606" y="1769"/>
                    <a:pt x="1579" y="1175"/>
                  </a:cubicBezTo>
                  <a:cubicBezTo>
                    <a:pt x="1579" y="773"/>
                    <a:pt x="1567" y="530"/>
                    <a:pt x="1547" y="448"/>
                  </a:cubicBezTo>
                  <a:cubicBezTo>
                    <a:pt x="1482" y="150"/>
                    <a:pt x="1324" y="1"/>
                    <a:pt x="1075" y="1"/>
                  </a:cubicBezTo>
                  <a:cubicBezTo>
                    <a:pt x="900" y="1"/>
                    <a:pt x="760" y="103"/>
                    <a:pt x="651" y="308"/>
                  </a:cubicBezTo>
                  <a:cubicBezTo>
                    <a:pt x="456" y="677"/>
                    <a:pt x="295" y="1351"/>
                    <a:pt x="167" y="2330"/>
                  </a:cubicBezTo>
                  <a:cubicBezTo>
                    <a:pt x="59" y="3146"/>
                    <a:pt x="4" y="3852"/>
                    <a:pt x="4" y="4446"/>
                  </a:cubicBezTo>
                  <a:cubicBezTo>
                    <a:pt x="0" y="4567"/>
                    <a:pt x="49" y="4682"/>
                    <a:pt x="134" y="4767"/>
                  </a:cubicBezTo>
                  <a:cubicBezTo>
                    <a:pt x="217" y="4847"/>
                    <a:pt x="328" y="4894"/>
                    <a:pt x="444" y="4894"/>
                  </a:cubicBezTo>
                  <a:cubicBezTo>
                    <a:pt x="449" y="4894"/>
                    <a:pt x="453" y="4894"/>
                    <a:pt x="458" y="4894"/>
                  </a:cubicBezTo>
                  <a:cubicBezTo>
                    <a:pt x="792" y="4894"/>
                    <a:pt x="960" y="4617"/>
                    <a:pt x="960" y="4061"/>
                  </a:cubicBezTo>
                  <a:cubicBezTo>
                    <a:pt x="960" y="3897"/>
                    <a:pt x="965" y="3734"/>
                    <a:pt x="973" y="3573"/>
                  </a:cubicBezTo>
                  <a:cubicBezTo>
                    <a:pt x="1249" y="4465"/>
                    <a:pt x="1675" y="4911"/>
                    <a:pt x="2253" y="4911"/>
                  </a:cubicBezTo>
                  <a:cubicBezTo>
                    <a:pt x="2549" y="4911"/>
                    <a:pt x="2811" y="4784"/>
                    <a:pt x="3039" y="4532"/>
                  </a:cubicBezTo>
                  <a:cubicBezTo>
                    <a:pt x="3219" y="4338"/>
                    <a:pt x="3363" y="4093"/>
                    <a:pt x="3473" y="3795"/>
                  </a:cubicBezTo>
                  <a:cubicBezTo>
                    <a:pt x="3601" y="3437"/>
                    <a:pt x="3664" y="3051"/>
                    <a:pt x="3664" y="2633"/>
                  </a:cubicBezTo>
                  <a:cubicBezTo>
                    <a:pt x="3664" y="2547"/>
                    <a:pt x="3623" y="2127"/>
                    <a:pt x="3541" y="1373"/>
                  </a:cubicBezTo>
                  <a:cubicBezTo>
                    <a:pt x="3486" y="885"/>
                    <a:pt x="3450" y="605"/>
                    <a:pt x="3433" y="537"/>
                  </a:cubicBezTo>
                  <a:cubicBezTo>
                    <a:pt x="3338" y="180"/>
                    <a:pt x="3166" y="1"/>
                    <a:pt x="2913" y="1"/>
                  </a:cubicBezTo>
                  <a:cubicBezTo>
                    <a:pt x="2909" y="1"/>
                    <a:pt x="2905" y="1"/>
                    <a:pt x="2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2672868" y="3075354"/>
              <a:ext cx="83079" cy="133790"/>
            </a:xfrm>
            <a:custGeom>
              <a:avLst/>
              <a:gdLst/>
              <a:ahLst/>
              <a:cxnLst/>
              <a:rect l="l" t="t" r="r" b="b"/>
              <a:pathLst>
                <a:path w="3039" h="4894" extrusionOk="0">
                  <a:moveTo>
                    <a:pt x="1790" y="1"/>
                  </a:moveTo>
                  <a:cubicBezTo>
                    <a:pt x="1480" y="1"/>
                    <a:pt x="1181" y="134"/>
                    <a:pt x="892" y="400"/>
                  </a:cubicBezTo>
                  <a:cubicBezTo>
                    <a:pt x="297" y="960"/>
                    <a:pt x="0" y="1754"/>
                    <a:pt x="0" y="2783"/>
                  </a:cubicBezTo>
                  <a:cubicBezTo>
                    <a:pt x="0" y="3158"/>
                    <a:pt x="61" y="3487"/>
                    <a:pt x="181" y="3774"/>
                  </a:cubicBezTo>
                  <a:cubicBezTo>
                    <a:pt x="301" y="4075"/>
                    <a:pt x="493" y="4339"/>
                    <a:pt x="742" y="4546"/>
                  </a:cubicBezTo>
                  <a:cubicBezTo>
                    <a:pt x="1022" y="4778"/>
                    <a:pt x="1322" y="4894"/>
                    <a:pt x="1647" y="4894"/>
                  </a:cubicBezTo>
                  <a:cubicBezTo>
                    <a:pt x="1965" y="4894"/>
                    <a:pt x="2271" y="4784"/>
                    <a:pt x="2561" y="4563"/>
                  </a:cubicBezTo>
                  <a:cubicBezTo>
                    <a:pt x="2880" y="4322"/>
                    <a:pt x="3039" y="4039"/>
                    <a:pt x="3039" y="3713"/>
                  </a:cubicBezTo>
                  <a:cubicBezTo>
                    <a:pt x="3039" y="3394"/>
                    <a:pt x="2906" y="3130"/>
                    <a:pt x="2640" y="2921"/>
                  </a:cubicBezTo>
                  <a:cubicBezTo>
                    <a:pt x="2408" y="2736"/>
                    <a:pt x="2119" y="2634"/>
                    <a:pt x="1822" y="2634"/>
                  </a:cubicBezTo>
                  <a:cubicBezTo>
                    <a:pt x="1816" y="2634"/>
                    <a:pt x="1811" y="2634"/>
                    <a:pt x="1806" y="2634"/>
                  </a:cubicBezTo>
                  <a:cubicBezTo>
                    <a:pt x="1660" y="2634"/>
                    <a:pt x="1536" y="2664"/>
                    <a:pt x="1433" y="2726"/>
                  </a:cubicBezTo>
                  <a:cubicBezTo>
                    <a:pt x="1295" y="2803"/>
                    <a:pt x="1225" y="2926"/>
                    <a:pt x="1225" y="3094"/>
                  </a:cubicBezTo>
                  <a:cubicBezTo>
                    <a:pt x="1225" y="3211"/>
                    <a:pt x="1269" y="3317"/>
                    <a:pt x="1357" y="3412"/>
                  </a:cubicBezTo>
                  <a:cubicBezTo>
                    <a:pt x="1444" y="3508"/>
                    <a:pt x="1547" y="3557"/>
                    <a:pt x="1665" y="3557"/>
                  </a:cubicBezTo>
                  <a:lnTo>
                    <a:pt x="1727" y="3557"/>
                  </a:lnTo>
                  <a:cubicBezTo>
                    <a:pt x="1749" y="3552"/>
                    <a:pt x="1768" y="3549"/>
                    <a:pt x="1790" y="3549"/>
                  </a:cubicBezTo>
                  <a:cubicBezTo>
                    <a:pt x="1931" y="3549"/>
                    <a:pt x="2034" y="3598"/>
                    <a:pt x="2100" y="3696"/>
                  </a:cubicBezTo>
                  <a:cubicBezTo>
                    <a:pt x="2010" y="3881"/>
                    <a:pt x="1862" y="3973"/>
                    <a:pt x="1657" y="3973"/>
                  </a:cubicBezTo>
                  <a:cubicBezTo>
                    <a:pt x="1413" y="3973"/>
                    <a:pt x="1224" y="3837"/>
                    <a:pt x="1090" y="3566"/>
                  </a:cubicBezTo>
                  <a:cubicBezTo>
                    <a:pt x="978" y="3340"/>
                    <a:pt x="922" y="3069"/>
                    <a:pt x="922" y="2750"/>
                  </a:cubicBezTo>
                  <a:cubicBezTo>
                    <a:pt x="922" y="2386"/>
                    <a:pt x="991" y="2017"/>
                    <a:pt x="1127" y="1644"/>
                  </a:cubicBezTo>
                  <a:cubicBezTo>
                    <a:pt x="1297" y="1165"/>
                    <a:pt x="1531" y="927"/>
                    <a:pt x="1827" y="927"/>
                  </a:cubicBezTo>
                  <a:cubicBezTo>
                    <a:pt x="1900" y="927"/>
                    <a:pt x="1996" y="995"/>
                    <a:pt x="2114" y="1133"/>
                  </a:cubicBezTo>
                  <a:cubicBezTo>
                    <a:pt x="2232" y="1271"/>
                    <a:pt x="2350" y="1339"/>
                    <a:pt x="2466" y="1339"/>
                  </a:cubicBezTo>
                  <a:cubicBezTo>
                    <a:pt x="2469" y="1339"/>
                    <a:pt x="2471" y="1339"/>
                    <a:pt x="2474" y="1339"/>
                  </a:cubicBezTo>
                  <a:cubicBezTo>
                    <a:pt x="2597" y="1339"/>
                    <a:pt x="2712" y="1286"/>
                    <a:pt x="2794" y="1195"/>
                  </a:cubicBezTo>
                  <a:cubicBezTo>
                    <a:pt x="2880" y="1104"/>
                    <a:pt x="2927" y="985"/>
                    <a:pt x="2927" y="861"/>
                  </a:cubicBezTo>
                  <a:cubicBezTo>
                    <a:pt x="2927" y="795"/>
                    <a:pt x="2904" y="724"/>
                    <a:pt x="2858" y="647"/>
                  </a:cubicBezTo>
                  <a:cubicBezTo>
                    <a:pt x="2754" y="464"/>
                    <a:pt x="2602" y="312"/>
                    <a:pt x="2402" y="187"/>
                  </a:cubicBezTo>
                  <a:cubicBezTo>
                    <a:pt x="2203" y="63"/>
                    <a:pt x="2000" y="1"/>
                    <a:pt x="1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31183" y="3075354"/>
              <a:ext cx="80673" cy="133790"/>
            </a:xfrm>
            <a:custGeom>
              <a:avLst/>
              <a:gdLst/>
              <a:ahLst/>
              <a:cxnLst/>
              <a:rect l="l" t="t" r="r" b="b"/>
              <a:pathLst>
                <a:path w="2951" h="4894" extrusionOk="0">
                  <a:moveTo>
                    <a:pt x="689" y="1"/>
                  </a:moveTo>
                  <a:cubicBezTo>
                    <a:pt x="687" y="1"/>
                    <a:pt x="686" y="1"/>
                    <a:pt x="684" y="1"/>
                  </a:cubicBezTo>
                  <a:cubicBezTo>
                    <a:pt x="430" y="1"/>
                    <a:pt x="271" y="167"/>
                    <a:pt x="205" y="499"/>
                  </a:cubicBezTo>
                  <a:cubicBezTo>
                    <a:pt x="189" y="590"/>
                    <a:pt x="173" y="855"/>
                    <a:pt x="158" y="1291"/>
                  </a:cubicBezTo>
                  <a:cubicBezTo>
                    <a:pt x="156" y="1790"/>
                    <a:pt x="127" y="2288"/>
                    <a:pt x="72" y="2783"/>
                  </a:cubicBezTo>
                  <a:cubicBezTo>
                    <a:pt x="24" y="3216"/>
                    <a:pt x="0" y="3509"/>
                    <a:pt x="0" y="3665"/>
                  </a:cubicBezTo>
                  <a:cubicBezTo>
                    <a:pt x="0" y="4485"/>
                    <a:pt x="286" y="4894"/>
                    <a:pt x="855" y="4894"/>
                  </a:cubicBezTo>
                  <a:cubicBezTo>
                    <a:pt x="1119" y="4894"/>
                    <a:pt x="1461" y="4776"/>
                    <a:pt x="1880" y="4540"/>
                  </a:cubicBezTo>
                  <a:cubicBezTo>
                    <a:pt x="2237" y="4341"/>
                    <a:pt x="2528" y="4132"/>
                    <a:pt x="2753" y="3911"/>
                  </a:cubicBezTo>
                  <a:cubicBezTo>
                    <a:pt x="2885" y="3780"/>
                    <a:pt x="2951" y="3656"/>
                    <a:pt x="2950" y="3535"/>
                  </a:cubicBezTo>
                  <a:cubicBezTo>
                    <a:pt x="2950" y="3412"/>
                    <a:pt x="2902" y="3304"/>
                    <a:pt x="2807" y="3211"/>
                  </a:cubicBezTo>
                  <a:cubicBezTo>
                    <a:pt x="2711" y="3118"/>
                    <a:pt x="2602" y="3071"/>
                    <a:pt x="2479" y="3071"/>
                  </a:cubicBezTo>
                  <a:cubicBezTo>
                    <a:pt x="2382" y="3071"/>
                    <a:pt x="2252" y="3131"/>
                    <a:pt x="2093" y="3252"/>
                  </a:cubicBezTo>
                  <a:cubicBezTo>
                    <a:pt x="1466" y="3732"/>
                    <a:pt x="1072" y="3973"/>
                    <a:pt x="913" y="3973"/>
                  </a:cubicBezTo>
                  <a:cubicBezTo>
                    <a:pt x="926" y="3973"/>
                    <a:pt x="931" y="3965"/>
                    <a:pt x="929" y="3952"/>
                  </a:cubicBezTo>
                  <a:cubicBezTo>
                    <a:pt x="919" y="3901"/>
                    <a:pt x="914" y="3850"/>
                    <a:pt x="915" y="3798"/>
                  </a:cubicBezTo>
                  <a:cubicBezTo>
                    <a:pt x="915" y="3698"/>
                    <a:pt x="947" y="3312"/>
                    <a:pt x="1011" y="2641"/>
                  </a:cubicBezTo>
                  <a:cubicBezTo>
                    <a:pt x="1041" y="2181"/>
                    <a:pt x="1061" y="1836"/>
                    <a:pt x="1069" y="1609"/>
                  </a:cubicBezTo>
                  <a:cubicBezTo>
                    <a:pt x="1116" y="837"/>
                    <a:pt x="1142" y="451"/>
                    <a:pt x="1145" y="451"/>
                  </a:cubicBezTo>
                  <a:cubicBezTo>
                    <a:pt x="1145" y="451"/>
                    <a:pt x="1145" y="452"/>
                    <a:pt x="1145" y="454"/>
                  </a:cubicBezTo>
                  <a:cubicBezTo>
                    <a:pt x="1146" y="334"/>
                    <a:pt x="1097" y="217"/>
                    <a:pt x="1008" y="134"/>
                  </a:cubicBezTo>
                  <a:cubicBezTo>
                    <a:pt x="924" y="48"/>
                    <a:pt x="809" y="1"/>
                    <a:pt x="6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2924405" y="3075190"/>
              <a:ext cx="61072" cy="137644"/>
            </a:xfrm>
            <a:custGeom>
              <a:avLst/>
              <a:gdLst/>
              <a:ahLst/>
              <a:cxnLst/>
              <a:rect l="l" t="t" r="r" b="b"/>
              <a:pathLst>
                <a:path w="2234" h="5035" extrusionOk="0">
                  <a:moveTo>
                    <a:pt x="962" y="1"/>
                  </a:moveTo>
                  <a:cubicBezTo>
                    <a:pt x="323" y="1"/>
                    <a:pt x="3" y="177"/>
                    <a:pt x="3" y="529"/>
                  </a:cubicBezTo>
                  <a:cubicBezTo>
                    <a:pt x="1" y="652"/>
                    <a:pt x="52" y="769"/>
                    <a:pt x="142" y="851"/>
                  </a:cubicBezTo>
                  <a:cubicBezTo>
                    <a:pt x="228" y="933"/>
                    <a:pt x="343" y="980"/>
                    <a:pt x="462" y="980"/>
                  </a:cubicBezTo>
                  <a:cubicBezTo>
                    <a:pt x="464" y="980"/>
                    <a:pt x="465" y="980"/>
                    <a:pt x="467" y="980"/>
                  </a:cubicBezTo>
                  <a:cubicBezTo>
                    <a:pt x="520" y="980"/>
                    <a:pt x="572" y="975"/>
                    <a:pt x="625" y="966"/>
                  </a:cubicBezTo>
                  <a:lnTo>
                    <a:pt x="625" y="966"/>
                  </a:lnTo>
                  <a:cubicBezTo>
                    <a:pt x="579" y="1708"/>
                    <a:pt x="556" y="2302"/>
                    <a:pt x="556" y="2748"/>
                  </a:cubicBezTo>
                  <a:cubicBezTo>
                    <a:pt x="556" y="2995"/>
                    <a:pt x="571" y="3435"/>
                    <a:pt x="601" y="4067"/>
                  </a:cubicBezTo>
                  <a:cubicBezTo>
                    <a:pt x="243" y="4149"/>
                    <a:pt x="64" y="4317"/>
                    <a:pt x="64" y="4569"/>
                  </a:cubicBezTo>
                  <a:cubicBezTo>
                    <a:pt x="64" y="4686"/>
                    <a:pt x="106" y="4799"/>
                    <a:pt x="183" y="4889"/>
                  </a:cubicBezTo>
                  <a:cubicBezTo>
                    <a:pt x="256" y="4980"/>
                    <a:pt x="366" y="5034"/>
                    <a:pt x="484" y="5034"/>
                  </a:cubicBezTo>
                  <a:cubicBezTo>
                    <a:pt x="486" y="5034"/>
                    <a:pt x="489" y="5034"/>
                    <a:pt x="492" y="5034"/>
                  </a:cubicBezTo>
                  <a:cubicBezTo>
                    <a:pt x="552" y="5034"/>
                    <a:pt x="662" y="5014"/>
                    <a:pt x="818" y="4976"/>
                  </a:cubicBezTo>
                  <a:cubicBezTo>
                    <a:pt x="1001" y="4935"/>
                    <a:pt x="1117" y="4910"/>
                    <a:pt x="1168" y="4900"/>
                  </a:cubicBezTo>
                  <a:cubicBezTo>
                    <a:pt x="1452" y="4857"/>
                    <a:pt x="1627" y="4821"/>
                    <a:pt x="1693" y="4794"/>
                  </a:cubicBezTo>
                  <a:cubicBezTo>
                    <a:pt x="1875" y="4722"/>
                    <a:pt x="1967" y="4580"/>
                    <a:pt x="1967" y="4372"/>
                  </a:cubicBezTo>
                  <a:cubicBezTo>
                    <a:pt x="1969" y="4251"/>
                    <a:pt x="1918" y="4137"/>
                    <a:pt x="1830" y="4057"/>
                  </a:cubicBezTo>
                  <a:cubicBezTo>
                    <a:pt x="1746" y="3981"/>
                    <a:pt x="1630" y="3938"/>
                    <a:pt x="1481" y="3927"/>
                  </a:cubicBezTo>
                  <a:lnTo>
                    <a:pt x="1482" y="2650"/>
                  </a:lnTo>
                  <a:cubicBezTo>
                    <a:pt x="1482" y="2336"/>
                    <a:pt x="1506" y="1767"/>
                    <a:pt x="1553" y="943"/>
                  </a:cubicBezTo>
                  <a:cubicBezTo>
                    <a:pt x="1625" y="953"/>
                    <a:pt x="1698" y="959"/>
                    <a:pt x="1772" y="960"/>
                  </a:cubicBezTo>
                  <a:cubicBezTo>
                    <a:pt x="1895" y="960"/>
                    <a:pt x="2011" y="912"/>
                    <a:pt x="2096" y="823"/>
                  </a:cubicBezTo>
                  <a:cubicBezTo>
                    <a:pt x="2184" y="739"/>
                    <a:pt x="2234" y="623"/>
                    <a:pt x="2233" y="502"/>
                  </a:cubicBezTo>
                  <a:cubicBezTo>
                    <a:pt x="2233" y="213"/>
                    <a:pt x="2007" y="49"/>
                    <a:pt x="1553" y="9"/>
                  </a:cubicBezTo>
                  <a:cubicBezTo>
                    <a:pt x="1446" y="3"/>
                    <a:pt x="1252" y="1"/>
                    <a:pt x="969" y="1"/>
                  </a:cubicBezTo>
                  <a:cubicBezTo>
                    <a:pt x="967" y="1"/>
                    <a:pt x="964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3004260" y="3075354"/>
              <a:ext cx="90077" cy="133790"/>
            </a:xfrm>
            <a:custGeom>
              <a:avLst/>
              <a:gdLst/>
              <a:ahLst/>
              <a:cxnLst/>
              <a:rect l="l" t="t" r="r" b="b"/>
              <a:pathLst>
                <a:path w="3295" h="4894" extrusionOk="0">
                  <a:moveTo>
                    <a:pt x="1887" y="1"/>
                  </a:moveTo>
                  <a:cubicBezTo>
                    <a:pt x="1552" y="1"/>
                    <a:pt x="1224" y="96"/>
                    <a:pt x="941" y="277"/>
                  </a:cubicBezTo>
                  <a:cubicBezTo>
                    <a:pt x="602" y="496"/>
                    <a:pt x="431" y="785"/>
                    <a:pt x="431" y="1148"/>
                  </a:cubicBezTo>
                  <a:cubicBezTo>
                    <a:pt x="431" y="1469"/>
                    <a:pt x="593" y="1813"/>
                    <a:pt x="917" y="2178"/>
                  </a:cubicBezTo>
                  <a:cubicBezTo>
                    <a:pt x="1216" y="2467"/>
                    <a:pt x="1513" y="2755"/>
                    <a:pt x="1808" y="3047"/>
                  </a:cubicBezTo>
                  <a:cubicBezTo>
                    <a:pt x="2132" y="3365"/>
                    <a:pt x="2293" y="3629"/>
                    <a:pt x="2293" y="3835"/>
                  </a:cubicBezTo>
                  <a:cubicBezTo>
                    <a:pt x="2293" y="3926"/>
                    <a:pt x="2214" y="3972"/>
                    <a:pt x="2055" y="3972"/>
                  </a:cubicBezTo>
                  <a:cubicBezTo>
                    <a:pt x="2046" y="3972"/>
                    <a:pt x="2037" y="3972"/>
                    <a:pt x="2028" y="3972"/>
                  </a:cubicBezTo>
                  <a:cubicBezTo>
                    <a:pt x="1765" y="3972"/>
                    <a:pt x="1504" y="3936"/>
                    <a:pt x="1252" y="3865"/>
                  </a:cubicBezTo>
                  <a:cubicBezTo>
                    <a:pt x="1001" y="3793"/>
                    <a:pt x="802" y="3734"/>
                    <a:pt x="654" y="3688"/>
                  </a:cubicBezTo>
                  <a:lnTo>
                    <a:pt x="630" y="3675"/>
                  </a:lnTo>
                  <a:lnTo>
                    <a:pt x="630" y="3682"/>
                  </a:lnTo>
                  <a:cubicBezTo>
                    <a:pt x="541" y="3660"/>
                    <a:pt x="480" y="3647"/>
                    <a:pt x="445" y="3647"/>
                  </a:cubicBezTo>
                  <a:cubicBezTo>
                    <a:pt x="442" y="3647"/>
                    <a:pt x="439" y="3647"/>
                    <a:pt x="436" y="3647"/>
                  </a:cubicBezTo>
                  <a:cubicBezTo>
                    <a:pt x="320" y="3647"/>
                    <a:pt x="209" y="3695"/>
                    <a:pt x="129" y="3780"/>
                  </a:cubicBezTo>
                  <a:cubicBezTo>
                    <a:pt x="46" y="3866"/>
                    <a:pt x="0" y="3982"/>
                    <a:pt x="1" y="4102"/>
                  </a:cubicBezTo>
                  <a:cubicBezTo>
                    <a:pt x="1" y="4250"/>
                    <a:pt x="71" y="4380"/>
                    <a:pt x="211" y="4492"/>
                  </a:cubicBezTo>
                  <a:cubicBezTo>
                    <a:pt x="352" y="4605"/>
                    <a:pt x="637" y="4704"/>
                    <a:pt x="1068" y="4788"/>
                  </a:cubicBezTo>
                  <a:cubicBezTo>
                    <a:pt x="1433" y="4858"/>
                    <a:pt x="1735" y="4894"/>
                    <a:pt x="1973" y="4894"/>
                  </a:cubicBezTo>
                  <a:cubicBezTo>
                    <a:pt x="2298" y="4894"/>
                    <a:pt x="2575" y="4817"/>
                    <a:pt x="2805" y="4661"/>
                  </a:cubicBezTo>
                  <a:cubicBezTo>
                    <a:pt x="3081" y="4480"/>
                    <a:pt x="3219" y="4221"/>
                    <a:pt x="3219" y="3887"/>
                  </a:cubicBezTo>
                  <a:cubicBezTo>
                    <a:pt x="3219" y="3524"/>
                    <a:pt x="3057" y="3136"/>
                    <a:pt x="2737" y="2725"/>
                  </a:cubicBezTo>
                  <a:cubicBezTo>
                    <a:pt x="2589" y="2544"/>
                    <a:pt x="2286" y="2233"/>
                    <a:pt x="1825" y="1793"/>
                  </a:cubicBezTo>
                  <a:cubicBezTo>
                    <a:pt x="1504" y="1484"/>
                    <a:pt x="1344" y="1269"/>
                    <a:pt x="1344" y="1148"/>
                  </a:cubicBezTo>
                  <a:cubicBezTo>
                    <a:pt x="1344" y="1000"/>
                    <a:pt x="1531" y="926"/>
                    <a:pt x="1907" y="926"/>
                  </a:cubicBezTo>
                  <a:cubicBezTo>
                    <a:pt x="1908" y="926"/>
                    <a:pt x="1909" y="925"/>
                    <a:pt x="1911" y="925"/>
                  </a:cubicBezTo>
                  <a:cubicBezTo>
                    <a:pt x="2084" y="925"/>
                    <a:pt x="2251" y="1009"/>
                    <a:pt x="2409" y="1173"/>
                  </a:cubicBezTo>
                  <a:cubicBezTo>
                    <a:pt x="2568" y="1338"/>
                    <a:pt x="2712" y="1421"/>
                    <a:pt x="2840" y="1421"/>
                  </a:cubicBezTo>
                  <a:cubicBezTo>
                    <a:pt x="2843" y="1421"/>
                    <a:pt x="2846" y="1421"/>
                    <a:pt x="2849" y="1421"/>
                  </a:cubicBezTo>
                  <a:cubicBezTo>
                    <a:pt x="2966" y="1421"/>
                    <a:pt x="3078" y="1373"/>
                    <a:pt x="3161" y="1290"/>
                  </a:cubicBezTo>
                  <a:cubicBezTo>
                    <a:pt x="3248" y="1208"/>
                    <a:pt x="3295" y="1093"/>
                    <a:pt x="3294" y="973"/>
                  </a:cubicBezTo>
                  <a:cubicBezTo>
                    <a:pt x="3292" y="894"/>
                    <a:pt x="3275" y="816"/>
                    <a:pt x="3243" y="745"/>
                  </a:cubicBezTo>
                  <a:cubicBezTo>
                    <a:pt x="3133" y="497"/>
                    <a:pt x="2944" y="307"/>
                    <a:pt x="2676" y="175"/>
                  </a:cubicBezTo>
                  <a:cubicBezTo>
                    <a:pt x="2446" y="59"/>
                    <a:pt x="2193" y="1"/>
                    <a:pt x="1915" y="1"/>
                  </a:cubicBezTo>
                  <a:cubicBezTo>
                    <a:pt x="1912" y="1"/>
                    <a:pt x="1910" y="1"/>
                    <a:pt x="1907" y="1"/>
                  </a:cubicBezTo>
                  <a:cubicBezTo>
                    <a:pt x="1900" y="1"/>
                    <a:pt x="1894" y="1"/>
                    <a:pt x="1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3108937" y="3073687"/>
              <a:ext cx="96474" cy="135457"/>
            </a:xfrm>
            <a:custGeom>
              <a:avLst/>
              <a:gdLst/>
              <a:ahLst/>
              <a:cxnLst/>
              <a:rect l="l" t="t" r="r" b="b"/>
              <a:pathLst>
                <a:path w="3529" h="4955" extrusionOk="0">
                  <a:moveTo>
                    <a:pt x="2884" y="1"/>
                  </a:moveTo>
                  <a:cubicBezTo>
                    <a:pt x="2681" y="1"/>
                    <a:pt x="2409" y="20"/>
                    <a:pt x="2069" y="56"/>
                  </a:cubicBezTo>
                  <a:cubicBezTo>
                    <a:pt x="1667" y="94"/>
                    <a:pt x="1387" y="126"/>
                    <a:pt x="1229" y="154"/>
                  </a:cubicBezTo>
                  <a:cubicBezTo>
                    <a:pt x="761" y="154"/>
                    <a:pt x="507" y="158"/>
                    <a:pt x="469" y="165"/>
                  </a:cubicBezTo>
                  <a:cubicBezTo>
                    <a:pt x="157" y="231"/>
                    <a:pt x="0" y="392"/>
                    <a:pt x="0" y="650"/>
                  </a:cubicBezTo>
                  <a:cubicBezTo>
                    <a:pt x="0" y="776"/>
                    <a:pt x="42" y="883"/>
                    <a:pt x="127" y="967"/>
                  </a:cubicBezTo>
                  <a:cubicBezTo>
                    <a:pt x="212" y="1051"/>
                    <a:pt x="317" y="1093"/>
                    <a:pt x="444" y="1093"/>
                  </a:cubicBezTo>
                  <a:cubicBezTo>
                    <a:pt x="635" y="1093"/>
                    <a:pt x="930" y="1074"/>
                    <a:pt x="1325" y="1035"/>
                  </a:cubicBezTo>
                  <a:lnTo>
                    <a:pt x="1325" y="1629"/>
                  </a:lnTo>
                  <a:cubicBezTo>
                    <a:pt x="1325" y="2185"/>
                    <a:pt x="1299" y="2835"/>
                    <a:pt x="1247" y="3579"/>
                  </a:cubicBezTo>
                  <a:lnTo>
                    <a:pt x="1247" y="4509"/>
                  </a:lnTo>
                  <a:cubicBezTo>
                    <a:pt x="1244" y="4628"/>
                    <a:pt x="1292" y="4745"/>
                    <a:pt x="1378" y="4828"/>
                  </a:cubicBezTo>
                  <a:cubicBezTo>
                    <a:pt x="1465" y="4912"/>
                    <a:pt x="1575" y="4955"/>
                    <a:pt x="1704" y="4955"/>
                  </a:cubicBezTo>
                  <a:cubicBezTo>
                    <a:pt x="2030" y="4955"/>
                    <a:pt x="2193" y="4695"/>
                    <a:pt x="2193" y="4173"/>
                  </a:cubicBezTo>
                  <a:cubicBezTo>
                    <a:pt x="2193" y="3803"/>
                    <a:pt x="2209" y="3265"/>
                    <a:pt x="2241" y="2562"/>
                  </a:cubicBezTo>
                  <a:lnTo>
                    <a:pt x="2241" y="953"/>
                  </a:lnTo>
                  <a:cubicBezTo>
                    <a:pt x="2466" y="937"/>
                    <a:pt x="2692" y="929"/>
                    <a:pt x="2917" y="929"/>
                  </a:cubicBezTo>
                  <a:cubicBezTo>
                    <a:pt x="3325" y="929"/>
                    <a:pt x="3529" y="779"/>
                    <a:pt x="3527" y="478"/>
                  </a:cubicBezTo>
                  <a:cubicBezTo>
                    <a:pt x="3527" y="160"/>
                    <a:pt x="3320" y="1"/>
                    <a:pt x="2903" y="1"/>
                  </a:cubicBezTo>
                  <a:cubicBezTo>
                    <a:pt x="2897" y="1"/>
                    <a:pt x="2891" y="1"/>
                    <a:pt x="28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71"/>
          <p:cNvGrpSpPr/>
          <p:nvPr/>
        </p:nvGrpSpPr>
        <p:grpSpPr>
          <a:xfrm>
            <a:off x="1622924" y="3923789"/>
            <a:ext cx="1851463" cy="387728"/>
            <a:chOff x="1622924" y="3923789"/>
            <a:chExt cx="1851463" cy="387728"/>
          </a:xfrm>
        </p:grpSpPr>
        <p:sp>
          <p:nvSpPr>
            <p:cNvPr id="1397" name="Google Shape;1397;p71"/>
            <p:cNvSpPr/>
            <p:nvPr/>
          </p:nvSpPr>
          <p:spPr>
            <a:xfrm>
              <a:off x="1622924" y="3923789"/>
              <a:ext cx="359707" cy="387728"/>
            </a:xfrm>
            <a:custGeom>
              <a:avLst/>
              <a:gdLst/>
              <a:ahLst/>
              <a:cxnLst/>
              <a:rect l="l" t="t" r="r" b="b"/>
              <a:pathLst>
                <a:path w="13158" h="14183" extrusionOk="0">
                  <a:moveTo>
                    <a:pt x="0" y="1"/>
                  </a:moveTo>
                  <a:lnTo>
                    <a:pt x="7213" y="7091"/>
                  </a:lnTo>
                  <a:lnTo>
                    <a:pt x="0" y="14182"/>
                  </a:lnTo>
                  <a:lnTo>
                    <a:pt x="5946" y="14182"/>
                  </a:lnTo>
                  <a:lnTo>
                    <a:pt x="13157" y="7091"/>
                  </a:lnTo>
                  <a:lnTo>
                    <a:pt x="5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85449" y="3923789"/>
              <a:ext cx="1688938" cy="387728"/>
            </a:xfrm>
            <a:custGeom>
              <a:avLst/>
              <a:gdLst/>
              <a:ahLst/>
              <a:cxnLst/>
              <a:rect l="l" t="t" r="r" b="b"/>
              <a:pathLst>
                <a:path w="61781" h="14183" extrusionOk="0">
                  <a:moveTo>
                    <a:pt x="1" y="1"/>
                  </a:moveTo>
                  <a:lnTo>
                    <a:pt x="7212" y="7091"/>
                  </a:lnTo>
                  <a:lnTo>
                    <a:pt x="1" y="14182"/>
                  </a:lnTo>
                  <a:lnTo>
                    <a:pt x="54569" y="14182"/>
                  </a:lnTo>
                  <a:lnTo>
                    <a:pt x="61781" y="7091"/>
                  </a:lnTo>
                  <a:lnTo>
                    <a:pt x="545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143221" y="4045717"/>
              <a:ext cx="107874" cy="151395"/>
            </a:xfrm>
            <a:custGeom>
              <a:avLst/>
              <a:gdLst/>
              <a:ahLst/>
              <a:cxnLst/>
              <a:rect l="l" t="t" r="r" b="b"/>
              <a:pathLst>
                <a:path w="3946" h="5538" extrusionOk="0">
                  <a:moveTo>
                    <a:pt x="3227" y="0"/>
                  </a:moveTo>
                  <a:cubicBezTo>
                    <a:pt x="2999" y="0"/>
                    <a:pt x="2695" y="21"/>
                    <a:pt x="2314" y="61"/>
                  </a:cubicBezTo>
                  <a:cubicBezTo>
                    <a:pt x="1864" y="103"/>
                    <a:pt x="1551" y="141"/>
                    <a:pt x="1375" y="172"/>
                  </a:cubicBezTo>
                  <a:cubicBezTo>
                    <a:pt x="850" y="172"/>
                    <a:pt x="567" y="175"/>
                    <a:pt x="523" y="183"/>
                  </a:cubicBezTo>
                  <a:cubicBezTo>
                    <a:pt x="175" y="257"/>
                    <a:pt x="0" y="438"/>
                    <a:pt x="0" y="725"/>
                  </a:cubicBezTo>
                  <a:cubicBezTo>
                    <a:pt x="1" y="868"/>
                    <a:pt x="47" y="986"/>
                    <a:pt x="142" y="1080"/>
                  </a:cubicBezTo>
                  <a:cubicBezTo>
                    <a:pt x="236" y="1175"/>
                    <a:pt x="354" y="1222"/>
                    <a:pt x="497" y="1222"/>
                  </a:cubicBezTo>
                  <a:cubicBezTo>
                    <a:pt x="711" y="1220"/>
                    <a:pt x="1039" y="1199"/>
                    <a:pt x="1482" y="1156"/>
                  </a:cubicBezTo>
                  <a:lnTo>
                    <a:pt x="1482" y="1821"/>
                  </a:lnTo>
                  <a:cubicBezTo>
                    <a:pt x="1482" y="2441"/>
                    <a:pt x="1453" y="3168"/>
                    <a:pt x="1395" y="3999"/>
                  </a:cubicBezTo>
                  <a:lnTo>
                    <a:pt x="1395" y="5038"/>
                  </a:lnTo>
                  <a:cubicBezTo>
                    <a:pt x="1391" y="5173"/>
                    <a:pt x="1444" y="5302"/>
                    <a:pt x="1541" y="5395"/>
                  </a:cubicBezTo>
                  <a:cubicBezTo>
                    <a:pt x="1639" y="5491"/>
                    <a:pt x="1761" y="5538"/>
                    <a:pt x="1905" y="5538"/>
                  </a:cubicBezTo>
                  <a:cubicBezTo>
                    <a:pt x="2269" y="5538"/>
                    <a:pt x="2451" y="5247"/>
                    <a:pt x="2451" y="4664"/>
                  </a:cubicBezTo>
                  <a:cubicBezTo>
                    <a:pt x="2451" y="4249"/>
                    <a:pt x="2470" y="3649"/>
                    <a:pt x="2506" y="2862"/>
                  </a:cubicBezTo>
                  <a:lnTo>
                    <a:pt x="2506" y="1064"/>
                  </a:lnTo>
                  <a:cubicBezTo>
                    <a:pt x="2757" y="1047"/>
                    <a:pt x="3009" y="1038"/>
                    <a:pt x="3261" y="1038"/>
                  </a:cubicBezTo>
                  <a:cubicBezTo>
                    <a:pt x="3716" y="1038"/>
                    <a:pt x="3945" y="870"/>
                    <a:pt x="3946" y="534"/>
                  </a:cubicBezTo>
                  <a:cubicBezTo>
                    <a:pt x="3946" y="178"/>
                    <a:pt x="3712" y="0"/>
                    <a:pt x="3246" y="0"/>
                  </a:cubicBezTo>
                  <a:cubicBezTo>
                    <a:pt x="3240" y="0"/>
                    <a:pt x="3233" y="0"/>
                    <a:pt x="3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248965" y="4047575"/>
              <a:ext cx="99317" cy="149536"/>
            </a:xfrm>
            <a:custGeom>
              <a:avLst/>
              <a:gdLst/>
              <a:ahLst/>
              <a:cxnLst/>
              <a:rect l="l" t="t" r="r" b="b"/>
              <a:pathLst>
                <a:path w="3633" h="5470" extrusionOk="0">
                  <a:moveTo>
                    <a:pt x="2347" y="1042"/>
                  </a:moveTo>
                  <a:cubicBezTo>
                    <a:pt x="2345" y="1049"/>
                    <a:pt x="2342" y="1056"/>
                    <a:pt x="2339" y="1062"/>
                  </a:cubicBezTo>
                  <a:cubicBezTo>
                    <a:pt x="2388" y="1155"/>
                    <a:pt x="2423" y="1309"/>
                    <a:pt x="2447" y="1523"/>
                  </a:cubicBezTo>
                  <a:cubicBezTo>
                    <a:pt x="2449" y="1596"/>
                    <a:pt x="2464" y="1758"/>
                    <a:pt x="2495" y="2004"/>
                  </a:cubicBezTo>
                  <a:lnTo>
                    <a:pt x="2495" y="3275"/>
                  </a:lnTo>
                  <a:cubicBezTo>
                    <a:pt x="2167" y="3070"/>
                    <a:pt x="1805" y="2923"/>
                    <a:pt x="1426" y="2840"/>
                  </a:cubicBezTo>
                  <a:cubicBezTo>
                    <a:pt x="1531" y="2449"/>
                    <a:pt x="1682" y="2072"/>
                    <a:pt x="1878" y="1718"/>
                  </a:cubicBezTo>
                  <a:cubicBezTo>
                    <a:pt x="2121" y="1267"/>
                    <a:pt x="2278" y="1042"/>
                    <a:pt x="2347" y="1042"/>
                  </a:cubicBezTo>
                  <a:close/>
                  <a:moveTo>
                    <a:pt x="2355" y="0"/>
                  </a:moveTo>
                  <a:cubicBezTo>
                    <a:pt x="1998" y="0"/>
                    <a:pt x="1680" y="194"/>
                    <a:pt x="1400" y="583"/>
                  </a:cubicBezTo>
                  <a:cubicBezTo>
                    <a:pt x="963" y="1197"/>
                    <a:pt x="636" y="1880"/>
                    <a:pt x="420" y="2630"/>
                  </a:cubicBezTo>
                  <a:cubicBezTo>
                    <a:pt x="272" y="3147"/>
                    <a:pt x="134" y="3880"/>
                    <a:pt x="7" y="4832"/>
                  </a:cubicBezTo>
                  <a:cubicBezTo>
                    <a:pt x="5" y="4871"/>
                    <a:pt x="3" y="4903"/>
                    <a:pt x="3" y="4928"/>
                  </a:cubicBezTo>
                  <a:cubicBezTo>
                    <a:pt x="1" y="5069"/>
                    <a:pt x="52" y="5204"/>
                    <a:pt x="146" y="5308"/>
                  </a:cubicBezTo>
                  <a:cubicBezTo>
                    <a:pt x="242" y="5417"/>
                    <a:pt x="364" y="5470"/>
                    <a:pt x="510" y="5470"/>
                  </a:cubicBezTo>
                  <a:cubicBezTo>
                    <a:pt x="727" y="5470"/>
                    <a:pt x="878" y="5378"/>
                    <a:pt x="965" y="5195"/>
                  </a:cubicBezTo>
                  <a:cubicBezTo>
                    <a:pt x="1019" y="5091"/>
                    <a:pt x="1055" y="4914"/>
                    <a:pt x="1076" y="4665"/>
                  </a:cubicBezTo>
                  <a:cubicBezTo>
                    <a:pt x="1129" y="4298"/>
                    <a:pt x="1173" y="4026"/>
                    <a:pt x="1205" y="3848"/>
                  </a:cubicBezTo>
                  <a:cubicBezTo>
                    <a:pt x="1931" y="4018"/>
                    <a:pt x="2382" y="4368"/>
                    <a:pt x="2561" y="4897"/>
                  </a:cubicBezTo>
                  <a:cubicBezTo>
                    <a:pt x="2634" y="5119"/>
                    <a:pt x="2685" y="5249"/>
                    <a:pt x="2714" y="5287"/>
                  </a:cubicBezTo>
                  <a:cubicBezTo>
                    <a:pt x="2790" y="5409"/>
                    <a:pt x="2915" y="5470"/>
                    <a:pt x="3092" y="5470"/>
                  </a:cubicBezTo>
                  <a:cubicBezTo>
                    <a:pt x="3228" y="5470"/>
                    <a:pt x="3361" y="5419"/>
                    <a:pt x="3463" y="5327"/>
                  </a:cubicBezTo>
                  <a:cubicBezTo>
                    <a:pt x="3571" y="5238"/>
                    <a:pt x="3632" y="5103"/>
                    <a:pt x="3630" y="4963"/>
                  </a:cubicBezTo>
                  <a:cubicBezTo>
                    <a:pt x="3630" y="4767"/>
                    <a:pt x="3611" y="4471"/>
                    <a:pt x="3574" y="4077"/>
                  </a:cubicBezTo>
                  <a:cubicBezTo>
                    <a:pt x="3537" y="3683"/>
                    <a:pt x="3519" y="3385"/>
                    <a:pt x="3519" y="3183"/>
                  </a:cubicBezTo>
                  <a:lnTo>
                    <a:pt x="3519" y="2844"/>
                  </a:lnTo>
                  <a:cubicBezTo>
                    <a:pt x="3524" y="2689"/>
                    <a:pt x="3527" y="2574"/>
                    <a:pt x="3527" y="2500"/>
                  </a:cubicBezTo>
                  <a:cubicBezTo>
                    <a:pt x="3527" y="833"/>
                    <a:pt x="3135" y="0"/>
                    <a:pt x="2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367284" y="4047603"/>
              <a:ext cx="100711" cy="149563"/>
            </a:xfrm>
            <a:custGeom>
              <a:avLst/>
              <a:gdLst/>
              <a:ahLst/>
              <a:cxnLst/>
              <a:rect l="l" t="t" r="r" b="b"/>
              <a:pathLst>
                <a:path w="3684" h="5471" extrusionOk="0">
                  <a:moveTo>
                    <a:pt x="2114" y="1"/>
                  </a:moveTo>
                  <a:cubicBezTo>
                    <a:pt x="1738" y="1"/>
                    <a:pt x="1369" y="107"/>
                    <a:pt x="1053" y="309"/>
                  </a:cubicBezTo>
                  <a:cubicBezTo>
                    <a:pt x="674" y="554"/>
                    <a:pt x="484" y="878"/>
                    <a:pt x="484" y="1282"/>
                  </a:cubicBezTo>
                  <a:cubicBezTo>
                    <a:pt x="484" y="1641"/>
                    <a:pt x="664" y="2025"/>
                    <a:pt x="1026" y="2435"/>
                  </a:cubicBezTo>
                  <a:cubicBezTo>
                    <a:pt x="1359" y="2756"/>
                    <a:pt x="1692" y="3079"/>
                    <a:pt x="2022" y="3405"/>
                  </a:cubicBezTo>
                  <a:cubicBezTo>
                    <a:pt x="2384" y="3761"/>
                    <a:pt x="2564" y="4056"/>
                    <a:pt x="2564" y="4287"/>
                  </a:cubicBezTo>
                  <a:cubicBezTo>
                    <a:pt x="2564" y="4389"/>
                    <a:pt x="2475" y="4440"/>
                    <a:pt x="2297" y="4440"/>
                  </a:cubicBezTo>
                  <a:cubicBezTo>
                    <a:pt x="2292" y="4440"/>
                    <a:pt x="2288" y="4440"/>
                    <a:pt x="2283" y="4440"/>
                  </a:cubicBezTo>
                  <a:cubicBezTo>
                    <a:pt x="1985" y="4440"/>
                    <a:pt x="1687" y="4400"/>
                    <a:pt x="1400" y="4319"/>
                  </a:cubicBezTo>
                  <a:cubicBezTo>
                    <a:pt x="1120" y="4239"/>
                    <a:pt x="898" y="4174"/>
                    <a:pt x="732" y="4123"/>
                  </a:cubicBezTo>
                  <a:lnTo>
                    <a:pt x="705" y="4107"/>
                  </a:lnTo>
                  <a:lnTo>
                    <a:pt x="705" y="4114"/>
                  </a:lnTo>
                  <a:cubicBezTo>
                    <a:pt x="606" y="4089"/>
                    <a:pt x="537" y="4077"/>
                    <a:pt x="499" y="4077"/>
                  </a:cubicBezTo>
                  <a:cubicBezTo>
                    <a:pt x="494" y="4077"/>
                    <a:pt x="490" y="4077"/>
                    <a:pt x="486" y="4077"/>
                  </a:cubicBezTo>
                  <a:cubicBezTo>
                    <a:pt x="358" y="4077"/>
                    <a:pt x="235" y="4131"/>
                    <a:pt x="146" y="4225"/>
                  </a:cubicBezTo>
                  <a:cubicBezTo>
                    <a:pt x="53" y="4321"/>
                    <a:pt x="0" y="4450"/>
                    <a:pt x="3" y="4584"/>
                  </a:cubicBezTo>
                  <a:cubicBezTo>
                    <a:pt x="3" y="4749"/>
                    <a:pt x="81" y="4895"/>
                    <a:pt x="238" y="5022"/>
                  </a:cubicBezTo>
                  <a:cubicBezTo>
                    <a:pt x="394" y="5148"/>
                    <a:pt x="712" y="5258"/>
                    <a:pt x="1193" y="5351"/>
                  </a:cubicBezTo>
                  <a:cubicBezTo>
                    <a:pt x="1604" y="5430"/>
                    <a:pt x="1940" y="5470"/>
                    <a:pt x="2205" y="5470"/>
                  </a:cubicBezTo>
                  <a:cubicBezTo>
                    <a:pt x="2569" y="5470"/>
                    <a:pt x="2880" y="5383"/>
                    <a:pt x="3137" y="5210"/>
                  </a:cubicBezTo>
                  <a:cubicBezTo>
                    <a:pt x="3445" y="5007"/>
                    <a:pt x="3599" y="4718"/>
                    <a:pt x="3599" y="4344"/>
                  </a:cubicBezTo>
                  <a:cubicBezTo>
                    <a:pt x="3599" y="3939"/>
                    <a:pt x="3419" y="3507"/>
                    <a:pt x="3061" y="3046"/>
                  </a:cubicBezTo>
                  <a:cubicBezTo>
                    <a:pt x="2896" y="2843"/>
                    <a:pt x="2556" y="2495"/>
                    <a:pt x="2042" y="2004"/>
                  </a:cubicBezTo>
                  <a:cubicBezTo>
                    <a:pt x="1683" y="1657"/>
                    <a:pt x="1504" y="1417"/>
                    <a:pt x="1504" y="1282"/>
                  </a:cubicBezTo>
                  <a:cubicBezTo>
                    <a:pt x="1504" y="1117"/>
                    <a:pt x="1714" y="1033"/>
                    <a:pt x="2134" y="1033"/>
                  </a:cubicBezTo>
                  <a:cubicBezTo>
                    <a:pt x="2329" y="1033"/>
                    <a:pt x="2516" y="1125"/>
                    <a:pt x="2695" y="1311"/>
                  </a:cubicBezTo>
                  <a:cubicBezTo>
                    <a:pt x="2874" y="1495"/>
                    <a:pt x="3034" y="1586"/>
                    <a:pt x="3176" y="1586"/>
                  </a:cubicBezTo>
                  <a:cubicBezTo>
                    <a:pt x="3179" y="1587"/>
                    <a:pt x="3182" y="1587"/>
                    <a:pt x="3185" y="1587"/>
                  </a:cubicBezTo>
                  <a:cubicBezTo>
                    <a:pt x="3316" y="1587"/>
                    <a:pt x="3441" y="1533"/>
                    <a:pt x="3534" y="1441"/>
                  </a:cubicBezTo>
                  <a:cubicBezTo>
                    <a:pt x="3631" y="1349"/>
                    <a:pt x="3684" y="1221"/>
                    <a:pt x="3683" y="1087"/>
                  </a:cubicBezTo>
                  <a:cubicBezTo>
                    <a:pt x="3681" y="999"/>
                    <a:pt x="3662" y="912"/>
                    <a:pt x="3626" y="832"/>
                  </a:cubicBezTo>
                  <a:cubicBezTo>
                    <a:pt x="3504" y="555"/>
                    <a:pt x="3292" y="342"/>
                    <a:pt x="2992" y="195"/>
                  </a:cubicBezTo>
                  <a:cubicBezTo>
                    <a:pt x="2732" y="65"/>
                    <a:pt x="2446" y="1"/>
                    <a:pt x="2133" y="1"/>
                  </a:cubicBezTo>
                  <a:cubicBezTo>
                    <a:pt x="2127" y="1"/>
                    <a:pt x="2120" y="1"/>
                    <a:pt x="2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2490578" y="4046318"/>
              <a:ext cx="95052" cy="151723"/>
            </a:xfrm>
            <a:custGeom>
              <a:avLst/>
              <a:gdLst/>
              <a:ahLst/>
              <a:cxnLst/>
              <a:rect l="l" t="t" r="r" b="b"/>
              <a:pathLst>
                <a:path w="3477" h="5550" extrusionOk="0">
                  <a:moveTo>
                    <a:pt x="2843" y="0"/>
                  </a:moveTo>
                  <a:cubicBezTo>
                    <a:pt x="2840" y="0"/>
                    <a:pt x="2837" y="0"/>
                    <a:pt x="2834" y="0"/>
                  </a:cubicBezTo>
                  <a:cubicBezTo>
                    <a:pt x="2649" y="0"/>
                    <a:pt x="2138" y="541"/>
                    <a:pt x="1304" y="1622"/>
                  </a:cubicBezTo>
                  <a:cubicBezTo>
                    <a:pt x="1339" y="1156"/>
                    <a:pt x="1358" y="801"/>
                    <a:pt x="1358" y="553"/>
                  </a:cubicBezTo>
                  <a:cubicBezTo>
                    <a:pt x="1360" y="417"/>
                    <a:pt x="1304" y="288"/>
                    <a:pt x="1205" y="194"/>
                  </a:cubicBezTo>
                  <a:cubicBezTo>
                    <a:pt x="1110" y="98"/>
                    <a:pt x="981" y="45"/>
                    <a:pt x="848" y="45"/>
                  </a:cubicBezTo>
                  <a:cubicBezTo>
                    <a:pt x="846" y="45"/>
                    <a:pt x="845" y="45"/>
                    <a:pt x="843" y="45"/>
                  </a:cubicBezTo>
                  <a:cubicBezTo>
                    <a:pt x="596" y="45"/>
                    <a:pt x="435" y="178"/>
                    <a:pt x="361" y="442"/>
                  </a:cubicBezTo>
                  <a:cubicBezTo>
                    <a:pt x="326" y="560"/>
                    <a:pt x="290" y="790"/>
                    <a:pt x="254" y="1133"/>
                  </a:cubicBezTo>
                  <a:cubicBezTo>
                    <a:pt x="254" y="1627"/>
                    <a:pt x="246" y="1998"/>
                    <a:pt x="232" y="2244"/>
                  </a:cubicBezTo>
                  <a:cubicBezTo>
                    <a:pt x="218" y="2428"/>
                    <a:pt x="173" y="2885"/>
                    <a:pt x="94" y="3618"/>
                  </a:cubicBezTo>
                  <a:cubicBezTo>
                    <a:pt x="33" y="4189"/>
                    <a:pt x="2" y="4645"/>
                    <a:pt x="2" y="4989"/>
                  </a:cubicBezTo>
                  <a:cubicBezTo>
                    <a:pt x="0" y="5124"/>
                    <a:pt x="50" y="5255"/>
                    <a:pt x="140" y="5357"/>
                  </a:cubicBezTo>
                  <a:cubicBezTo>
                    <a:pt x="232" y="5463"/>
                    <a:pt x="351" y="5515"/>
                    <a:pt x="499" y="5515"/>
                  </a:cubicBezTo>
                  <a:cubicBezTo>
                    <a:pt x="500" y="5515"/>
                    <a:pt x="501" y="5515"/>
                    <a:pt x="502" y="5515"/>
                  </a:cubicBezTo>
                  <a:cubicBezTo>
                    <a:pt x="767" y="5515"/>
                    <a:pt x="937" y="5373"/>
                    <a:pt x="1010" y="5092"/>
                  </a:cubicBezTo>
                  <a:cubicBezTo>
                    <a:pt x="1077" y="4667"/>
                    <a:pt x="1113" y="4344"/>
                    <a:pt x="1120" y="4123"/>
                  </a:cubicBezTo>
                  <a:cubicBezTo>
                    <a:pt x="1203" y="4227"/>
                    <a:pt x="1293" y="4327"/>
                    <a:pt x="1387" y="4420"/>
                  </a:cubicBezTo>
                  <a:cubicBezTo>
                    <a:pt x="1566" y="4603"/>
                    <a:pt x="1796" y="4808"/>
                    <a:pt x="2078" y="5035"/>
                  </a:cubicBezTo>
                  <a:cubicBezTo>
                    <a:pt x="2501" y="5378"/>
                    <a:pt x="2789" y="5550"/>
                    <a:pt x="2942" y="5550"/>
                  </a:cubicBezTo>
                  <a:cubicBezTo>
                    <a:pt x="3079" y="5550"/>
                    <a:pt x="3203" y="5497"/>
                    <a:pt x="3311" y="5393"/>
                  </a:cubicBezTo>
                  <a:cubicBezTo>
                    <a:pt x="3422" y="5289"/>
                    <a:pt x="3477" y="5164"/>
                    <a:pt x="3477" y="5019"/>
                  </a:cubicBezTo>
                  <a:cubicBezTo>
                    <a:pt x="3477" y="4846"/>
                    <a:pt x="3321" y="4640"/>
                    <a:pt x="3010" y="4397"/>
                  </a:cubicBezTo>
                  <a:cubicBezTo>
                    <a:pt x="2720" y="4176"/>
                    <a:pt x="2431" y="3956"/>
                    <a:pt x="2144" y="3738"/>
                  </a:cubicBezTo>
                  <a:cubicBezTo>
                    <a:pt x="1836" y="3468"/>
                    <a:pt x="1682" y="3216"/>
                    <a:pt x="1682" y="2982"/>
                  </a:cubicBezTo>
                  <a:cubicBezTo>
                    <a:pt x="1682" y="2771"/>
                    <a:pt x="1958" y="2365"/>
                    <a:pt x="2512" y="1768"/>
                  </a:cubicBezTo>
                  <a:cubicBezTo>
                    <a:pt x="3065" y="1170"/>
                    <a:pt x="3342" y="751"/>
                    <a:pt x="3342" y="511"/>
                  </a:cubicBezTo>
                  <a:cubicBezTo>
                    <a:pt x="3344" y="377"/>
                    <a:pt x="3290" y="248"/>
                    <a:pt x="3193" y="153"/>
                  </a:cubicBezTo>
                  <a:cubicBezTo>
                    <a:pt x="3102" y="56"/>
                    <a:pt x="2976" y="0"/>
                    <a:pt x="2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2672403" y="4047575"/>
              <a:ext cx="90214" cy="149536"/>
            </a:xfrm>
            <a:custGeom>
              <a:avLst/>
              <a:gdLst/>
              <a:ahLst/>
              <a:cxnLst/>
              <a:rect l="l" t="t" r="r" b="b"/>
              <a:pathLst>
                <a:path w="3300" h="5470" extrusionOk="0">
                  <a:moveTo>
                    <a:pt x="769" y="0"/>
                  </a:moveTo>
                  <a:cubicBezTo>
                    <a:pt x="767" y="0"/>
                    <a:pt x="765" y="0"/>
                    <a:pt x="764" y="0"/>
                  </a:cubicBezTo>
                  <a:cubicBezTo>
                    <a:pt x="482" y="0"/>
                    <a:pt x="304" y="187"/>
                    <a:pt x="230" y="557"/>
                  </a:cubicBezTo>
                  <a:cubicBezTo>
                    <a:pt x="212" y="659"/>
                    <a:pt x="195" y="955"/>
                    <a:pt x="176" y="1443"/>
                  </a:cubicBezTo>
                  <a:cubicBezTo>
                    <a:pt x="175" y="2000"/>
                    <a:pt x="143" y="2557"/>
                    <a:pt x="80" y="3111"/>
                  </a:cubicBezTo>
                  <a:cubicBezTo>
                    <a:pt x="27" y="3595"/>
                    <a:pt x="1" y="3923"/>
                    <a:pt x="1" y="4095"/>
                  </a:cubicBezTo>
                  <a:cubicBezTo>
                    <a:pt x="1" y="5011"/>
                    <a:pt x="319" y="5470"/>
                    <a:pt x="955" y="5470"/>
                  </a:cubicBezTo>
                  <a:cubicBezTo>
                    <a:pt x="1250" y="5470"/>
                    <a:pt x="1633" y="5338"/>
                    <a:pt x="2100" y="5074"/>
                  </a:cubicBezTo>
                  <a:cubicBezTo>
                    <a:pt x="2500" y="4851"/>
                    <a:pt x="2826" y="4617"/>
                    <a:pt x="3078" y="4371"/>
                  </a:cubicBezTo>
                  <a:cubicBezTo>
                    <a:pt x="3225" y="4226"/>
                    <a:pt x="3299" y="4085"/>
                    <a:pt x="3299" y="3951"/>
                  </a:cubicBezTo>
                  <a:cubicBezTo>
                    <a:pt x="3299" y="3815"/>
                    <a:pt x="3246" y="3693"/>
                    <a:pt x="3139" y="3588"/>
                  </a:cubicBezTo>
                  <a:cubicBezTo>
                    <a:pt x="3032" y="3484"/>
                    <a:pt x="2910" y="3433"/>
                    <a:pt x="2772" y="3433"/>
                  </a:cubicBezTo>
                  <a:cubicBezTo>
                    <a:pt x="2663" y="3433"/>
                    <a:pt x="2519" y="3500"/>
                    <a:pt x="2341" y="3634"/>
                  </a:cubicBezTo>
                  <a:cubicBezTo>
                    <a:pt x="1639" y="4171"/>
                    <a:pt x="1199" y="4440"/>
                    <a:pt x="1020" y="4440"/>
                  </a:cubicBezTo>
                  <a:cubicBezTo>
                    <a:pt x="1036" y="4440"/>
                    <a:pt x="1042" y="4432"/>
                    <a:pt x="1040" y="4417"/>
                  </a:cubicBezTo>
                  <a:cubicBezTo>
                    <a:pt x="1027" y="4360"/>
                    <a:pt x="1022" y="4303"/>
                    <a:pt x="1024" y="4246"/>
                  </a:cubicBezTo>
                  <a:cubicBezTo>
                    <a:pt x="1024" y="4133"/>
                    <a:pt x="1060" y="3701"/>
                    <a:pt x="1131" y="2951"/>
                  </a:cubicBezTo>
                  <a:cubicBezTo>
                    <a:pt x="1164" y="2438"/>
                    <a:pt x="1185" y="2054"/>
                    <a:pt x="1195" y="1799"/>
                  </a:cubicBezTo>
                  <a:cubicBezTo>
                    <a:pt x="1248" y="936"/>
                    <a:pt x="1276" y="504"/>
                    <a:pt x="1279" y="504"/>
                  </a:cubicBezTo>
                  <a:cubicBezTo>
                    <a:pt x="1280" y="504"/>
                    <a:pt x="1280" y="506"/>
                    <a:pt x="1280" y="509"/>
                  </a:cubicBezTo>
                  <a:cubicBezTo>
                    <a:pt x="1281" y="372"/>
                    <a:pt x="1226" y="243"/>
                    <a:pt x="1127" y="150"/>
                  </a:cubicBezTo>
                  <a:cubicBezTo>
                    <a:pt x="1032" y="54"/>
                    <a:pt x="904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2776589" y="4047357"/>
              <a:ext cx="68234" cy="153855"/>
            </a:xfrm>
            <a:custGeom>
              <a:avLst/>
              <a:gdLst/>
              <a:ahLst/>
              <a:cxnLst/>
              <a:rect l="l" t="t" r="r" b="b"/>
              <a:pathLst>
                <a:path w="2496" h="5628" extrusionOk="0">
                  <a:moveTo>
                    <a:pt x="1077" y="1"/>
                  </a:moveTo>
                  <a:cubicBezTo>
                    <a:pt x="361" y="1"/>
                    <a:pt x="3" y="199"/>
                    <a:pt x="3" y="591"/>
                  </a:cubicBezTo>
                  <a:cubicBezTo>
                    <a:pt x="0" y="728"/>
                    <a:pt x="57" y="860"/>
                    <a:pt x="159" y="950"/>
                  </a:cubicBezTo>
                  <a:cubicBezTo>
                    <a:pt x="256" y="1044"/>
                    <a:pt x="384" y="1096"/>
                    <a:pt x="517" y="1096"/>
                  </a:cubicBezTo>
                  <a:cubicBezTo>
                    <a:pt x="519" y="1096"/>
                    <a:pt x="521" y="1096"/>
                    <a:pt x="522" y="1096"/>
                  </a:cubicBezTo>
                  <a:cubicBezTo>
                    <a:pt x="582" y="1095"/>
                    <a:pt x="640" y="1090"/>
                    <a:pt x="699" y="1080"/>
                  </a:cubicBezTo>
                  <a:lnTo>
                    <a:pt x="699" y="1080"/>
                  </a:lnTo>
                  <a:cubicBezTo>
                    <a:pt x="648" y="1910"/>
                    <a:pt x="622" y="2574"/>
                    <a:pt x="622" y="3073"/>
                  </a:cubicBezTo>
                  <a:cubicBezTo>
                    <a:pt x="622" y="3348"/>
                    <a:pt x="638" y="3839"/>
                    <a:pt x="671" y="4546"/>
                  </a:cubicBezTo>
                  <a:cubicBezTo>
                    <a:pt x="271" y="4638"/>
                    <a:pt x="72" y="4824"/>
                    <a:pt x="72" y="5108"/>
                  </a:cubicBezTo>
                  <a:cubicBezTo>
                    <a:pt x="72" y="5237"/>
                    <a:pt x="116" y="5356"/>
                    <a:pt x="205" y="5464"/>
                  </a:cubicBezTo>
                  <a:cubicBezTo>
                    <a:pt x="287" y="5568"/>
                    <a:pt x="410" y="5627"/>
                    <a:pt x="541" y="5627"/>
                  </a:cubicBezTo>
                  <a:cubicBezTo>
                    <a:pt x="544" y="5627"/>
                    <a:pt x="547" y="5627"/>
                    <a:pt x="550" y="5627"/>
                  </a:cubicBezTo>
                  <a:cubicBezTo>
                    <a:pt x="618" y="5627"/>
                    <a:pt x="740" y="5605"/>
                    <a:pt x="916" y="5562"/>
                  </a:cubicBezTo>
                  <a:cubicBezTo>
                    <a:pt x="1119" y="5516"/>
                    <a:pt x="1249" y="5488"/>
                    <a:pt x="1305" y="5478"/>
                  </a:cubicBezTo>
                  <a:cubicBezTo>
                    <a:pt x="1623" y="5431"/>
                    <a:pt x="1820" y="5391"/>
                    <a:pt x="1893" y="5360"/>
                  </a:cubicBezTo>
                  <a:cubicBezTo>
                    <a:pt x="2097" y="5278"/>
                    <a:pt x="2199" y="5120"/>
                    <a:pt x="2199" y="4886"/>
                  </a:cubicBezTo>
                  <a:cubicBezTo>
                    <a:pt x="2201" y="4753"/>
                    <a:pt x="2145" y="4624"/>
                    <a:pt x="2046" y="4536"/>
                  </a:cubicBezTo>
                  <a:cubicBezTo>
                    <a:pt x="1951" y="4451"/>
                    <a:pt x="1822" y="4403"/>
                    <a:pt x="1657" y="4391"/>
                  </a:cubicBezTo>
                  <a:lnTo>
                    <a:pt x="1656" y="2963"/>
                  </a:lnTo>
                  <a:cubicBezTo>
                    <a:pt x="1656" y="2612"/>
                    <a:pt x="1683" y="1976"/>
                    <a:pt x="1736" y="1054"/>
                  </a:cubicBezTo>
                  <a:cubicBezTo>
                    <a:pt x="1817" y="1065"/>
                    <a:pt x="1899" y="1072"/>
                    <a:pt x="1980" y="1074"/>
                  </a:cubicBezTo>
                  <a:cubicBezTo>
                    <a:pt x="1982" y="1074"/>
                    <a:pt x="1983" y="1074"/>
                    <a:pt x="1984" y="1074"/>
                  </a:cubicBezTo>
                  <a:cubicBezTo>
                    <a:pt x="2120" y="1074"/>
                    <a:pt x="2249" y="1018"/>
                    <a:pt x="2343" y="921"/>
                  </a:cubicBezTo>
                  <a:cubicBezTo>
                    <a:pt x="2445" y="819"/>
                    <a:pt x="2496" y="699"/>
                    <a:pt x="2496" y="561"/>
                  </a:cubicBezTo>
                  <a:cubicBezTo>
                    <a:pt x="2496" y="238"/>
                    <a:pt x="2242" y="56"/>
                    <a:pt x="1736" y="12"/>
                  </a:cubicBezTo>
                  <a:cubicBezTo>
                    <a:pt x="1617" y="5"/>
                    <a:pt x="1400" y="1"/>
                    <a:pt x="1084" y="1"/>
                  </a:cubicBezTo>
                  <a:cubicBezTo>
                    <a:pt x="1082" y="1"/>
                    <a:pt x="1079" y="1"/>
                    <a:pt x="1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865793" y="4047603"/>
              <a:ext cx="100766" cy="149563"/>
            </a:xfrm>
            <a:custGeom>
              <a:avLst/>
              <a:gdLst/>
              <a:ahLst/>
              <a:cxnLst/>
              <a:rect l="l" t="t" r="r" b="b"/>
              <a:pathLst>
                <a:path w="3686" h="5471" extrusionOk="0">
                  <a:moveTo>
                    <a:pt x="2114" y="1"/>
                  </a:moveTo>
                  <a:cubicBezTo>
                    <a:pt x="1738" y="1"/>
                    <a:pt x="1370" y="107"/>
                    <a:pt x="1053" y="309"/>
                  </a:cubicBezTo>
                  <a:cubicBezTo>
                    <a:pt x="674" y="554"/>
                    <a:pt x="484" y="878"/>
                    <a:pt x="484" y="1282"/>
                  </a:cubicBezTo>
                  <a:cubicBezTo>
                    <a:pt x="484" y="1641"/>
                    <a:pt x="666" y="2025"/>
                    <a:pt x="1026" y="2435"/>
                  </a:cubicBezTo>
                  <a:cubicBezTo>
                    <a:pt x="1359" y="2756"/>
                    <a:pt x="1691" y="3079"/>
                    <a:pt x="2023" y="3405"/>
                  </a:cubicBezTo>
                  <a:cubicBezTo>
                    <a:pt x="2384" y="3761"/>
                    <a:pt x="2565" y="4056"/>
                    <a:pt x="2565" y="4287"/>
                  </a:cubicBezTo>
                  <a:cubicBezTo>
                    <a:pt x="2565" y="4389"/>
                    <a:pt x="2475" y="4440"/>
                    <a:pt x="2297" y="4440"/>
                  </a:cubicBezTo>
                  <a:cubicBezTo>
                    <a:pt x="2293" y="4440"/>
                    <a:pt x="2288" y="4440"/>
                    <a:pt x="2284" y="4440"/>
                  </a:cubicBezTo>
                  <a:cubicBezTo>
                    <a:pt x="1985" y="4440"/>
                    <a:pt x="1688" y="4400"/>
                    <a:pt x="1400" y="4319"/>
                  </a:cubicBezTo>
                  <a:cubicBezTo>
                    <a:pt x="1121" y="4239"/>
                    <a:pt x="898" y="4174"/>
                    <a:pt x="733" y="4123"/>
                  </a:cubicBezTo>
                  <a:lnTo>
                    <a:pt x="705" y="4107"/>
                  </a:lnTo>
                  <a:lnTo>
                    <a:pt x="705" y="4114"/>
                  </a:lnTo>
                  <a:cubicBezTo>
                    <a:pt x="606" y="4089"/>
                    <a:pt x="538" y="4077"/>
                    <a:pt x="499" y="4077"/>
                  </a:cubicBezTo>
                  <a:cubicBezTo>
                    <a:pt x="495" y="4077"/>
                    <a:pt x="491" y="4077"/>
                    <a:pt x="486" y="4077"/>
                  </a:cubicBezTo>
                  <a:cubicBezTo>
                    <a:pt x="358" y="4077"/>
                    <a:pt x="235" y="4131"/>
                    <a:pt x="146" y="4225"/>
                  </a:cubicBezTo>
                  <a:cubicBezTo>
                    <a:pt x="53" y="4321"/>
                    <a:pt x="1" y="4450"/>
                    <a:pt x="3" y="4584"/>
                  </a:cubicBezTo>
                  <a:cubicBezTo>
                    <a:pt x="3" y="4749"/>
                    <a:pt x="82" y="4895"/>
                    <a:pt x="238" y="5022"/>
                  </a:cubicBezTo>
                  <a:cubicBezTo>
                    <a:pt x="395" y="5148"/>
                    <a:pt x="713" y="5258"/>
                    <a:pt x="1195" y="5351"/>
                  </a:cubicBezTo>
                  <a:cubicBezTo>
                    <a:pt x="1604" y="5430"/>
                    <a:pt x="1941" y="5470"/>
                    <a:pt x="2207" y="5470"/>
                  </a:cubicBezTo>
                  <a:cubicBezTo>
                    <a:pt x="2571" y="5470"/>
                    <a:pt x="2882" y="5383"/>
                    <a:pt x="3139" y="5210"/>
                  </a:cubicBezTo>
                  <a:cubicBezTo>
                    <a:pt x="3446" y="5007"/>
                    <a:pt x="3600" y="4718"/>
                    <a:pt x="3600" y="4344"/>
                  </a:cubicBezTo>
                  <a:cubicBezTo>
                    <a:pt x="3600" y="3939"/>
                    <a:pt x="3421" y="3507"/>
                    <a:pt x="3062" y="3046"/>
                  </a:cubicBezTo>
                  <a:cubicBezTo>
                    <a:pt x="2897" y="2843"/>
                    <a:pt x="2557" y="2495"/>
                    <a:pt x="2043" y="2004"/>
                  </a:cubicBezTo>
                  <a:cubicBezTo>
                    <a:pt x="1684" y="1657"/>
                    <a:pt x="1505" y="1417"/>
                    <a:pt x="1505" y="1282"/>
                  </a:cubicBezTo>
                  <a:cubicBezTo>
                    <a:pt x="1505" y="1117"/>
                    <a:pt x="1715" y="1033"/>
                    <a:pt x="2135" y="1033"/>
                  </a:cubicBezTo>
                  <a:cubicBezTo>
                    <a:pt x="2330" y="1033"/>
                    <a:pt x="2516" y="1125"/>
                    <a:pt x="2695" y="1311"/>
                  </a:cubicBezTo>
                  <a:cubicBezTo>
                    <a:pt x="2874" y="1495"/>
                    <a:pt x="3034" y="1586"/>
                    <a:pt x="3177" y="1586"/>
                  </a:cubicBezTo>
                  <a:cubicBezTo>
                    <a:pt x="3180" y="1587"/>
                    <a:pt x="3183" y="1587"/>
                    <a:pt x="3186" y="1587"/>
                  </a:cubicBezTo>
                  <a:cubicBezTo>
                    <a:pt x="3316" y="1587"/>
                    <a:pt x="3442" y="1533"/>
                    <a:pt x="3534" y="1441"/>
                  </a:cubicBezTo>
                  <a:cubicBezTo>
                    <a:pt x="3631" y="1349"/>
                    <a:pt x="3686" y="1221"/>
                    <a:pt x="3683" y="1087"/>
                  </a:cubicBezTo>
                  <a:cubicBezTo>
                    <a:pt x="3682" y="999"/>
                    <a:pt x="3663" y="912"/>
                    <a:pt x="3626" y="832"/>
                  </a:cubicBezTo>
                  <a:cubicBezTo>
                    <a:pt x="3504" y="555"/>
                    <a:pt x="3293" y="342"/>
                    <a:pt x="2992" y="195"/>
                  </a:cubicBezTo>
                  <a:cubicBezTo>
                    <a:pt x="2732" y="65"/>
                    <a:pt x="2447" y="1"/>
                    <a:pt x="2133" y="1"/>
                  </a:cubicBezTo>
                  <a:cubicBezTo>
                    <a:pt x="2127" y="1"/>
                    <a:pt x="2121" y="1"/>
                    <a:pt x="2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982881" y="4045717"/>
              <a:ext cx="107874" cy="151395"/>
            </a:xfrm>
            <a:custGeom>
              <a:avLst/>
              <a:gdLst/>
              <a:ahLst/>
              <a:cxnLst/>
              <a:rect l="l" t="t" r="r" b="b"/>
              <a:pathLst>
                <a:path w="3946" h="5538" extrusionOk="0">
                  <a:moveTo>
                    <a:pt x="3226" y="0"/>
                  </a:moveTo>
                  <a:cubicBezTo>
                    <a:pt x="2998" y="0"/>
                    <a:pt x="2694" y="21"/>
                    <a:pt x="2313" y="61"/>
                  </a:cubicBezTo>
                  <a:cubicBezTo>
                    <a:pt x="1863" y="103"/>
                    <a:pt x="1550" y="141"/>
                    <a:pt x="1374" y="172"/>
                  </a:cubicBezTo>
                  <a:cubicBezTo>
                    <a:pt x="849" y="172"/>
                    <a:pt x="566" y="175"/>
                    <a:pt x="524" y="183"/>
                  </a:cubicBezTo>
                  <a:cubicBezTo>
                    <a:pt x="174" y="257"/>
                    <a:pt x="0" y="438"/>
                    <a:pt x="0" y="725"/>
                  </a:cubicBezTo>
                  <a:cubicBezTo>
                    <a:pt x="0" y="868"/>
                    <a:pt x="48" y="986"/>
                    <a:pt x="141" y="1080"/>
                  </a:cubicBezTo>
                  <a:cubicBezTo>
                    <a:pt x="235" y="1175"/>
                    <a:pt x="353" y="1222"/>
                    <a:pt x="496" y="1222"/>
                  </a:cubicBezTo>
                  <a:cubicBezTo>
                    <a:pt x="710" y="1220"/>
                    <a:pt x="1038" y="1199"/>
                    <a:pt x="1481" y="1156"/>
                  </a:cubicBezTo>
                  <a:lnTo>
                    <a:pt x="1481" y="1821"/>
                  </a:lnTo>
                  <a:cubicBezTo>
                    <a:pt x="1481" y="2441"/>
                    <a:pt x="1452" y="3168"/>
                    <a:pt x="1394" y="3999"/>
                  </a:cubicBezTo>
                  <a:lnTo>
                    <a:pt x="1394" y="5038"/>
                  </a:lnTo>
                  <a:cubicBezTo>
                    <a:pt x="1390" y="5173"/>
                    <a:pt x="1443" y="5302"/>
                    <a:pt x="1540" y="5395"/>
                  </a:cubicBezTo>
                  <a:cubicBezTo>
                    <a:pt x="1638" y="5491"/>
                    <a:pt x="1760" y="5538"/>
                    <a:pt x="1904" y="5538"/>
                  </a:cubicBezTo>
                  <a:cubicBezTo>
                    <a:pt x="2269" y="5538"/>
                    <a:pt x="2451" y="5247"/>
                    <a:pt x="2451" y="4664"/>
                  </a:cubicBezTo>
                  <a:cubicBezTo>
                    <a:pt x="2450" y="4249"/>
                    <a:pt x="2469" y="3649"/>
                    <a:pt x="2505" y="2862"/>
                  </a:cubicBezTo>
                  <a:lnTo>
                    <a:pt x="2505" y="1064"/>
                  </a:lnTo>
                  <a:cubicBezTo>
                    <a:pt x="2756" y="1047"/>
                    <a:pt x="3008" y="1038"/>
                    <a:pt x="3260" y="1038"/>
                  </a:cubicBezTo>
                  <a:cubicBezTo>
                    <a:pt x="3715" y="1038"/>
                    <a:pt x="3944" y="870"/>
                    <a:pt x="3945" y="534"/>
                  </a:cubicBezTo>
                  <a:cubicBezTo>
                    <a:pt x="3945" y="178"/>
                    <a:pt x="3711" y="0"/>
                    <a:pt x="3245" y="0"/>
                  </a:cubicBezTo>
                  <a:cubicBezTo>
                    <a:pt x="3239" y="0"/>
                    <a:pt x="3233" y="0"/>
                    <a:pt x="3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1407;p71"/>
          <p:cNvGrpSpPr/>
          <p:nvPr/>
        </p:nvGrpSpPr>
        <p:grpSpPr>
          <a:xfrm>
            <a:off x="7133366" y="2458910"/>
            <a:ext cx="387700" cy="1851487"/>
            <a:chOff x="7133366" y="2458910"/>
            <a:chExt cx="387700" cy="1851487"/>
          </a:xfrm>
        </p:grpSpPr>
        <p:sp>
          <p:nvSpPr>
            <p:cNvPr id="1408" name="Google Shape;1408;p71"/>
            <p:cNvSpPr/>
            <p:nvPr/>
          </p:nvSpPr>
          <p:spPr>
            <a:xfrm>
              <a:off x="7133366" y="2458910"/>
              <a:ext cx="387700" cy="1851487"/>
            </a:xfrm>
            <a:custGeom>
              <a:avLst/>
              <a:gdLst/>
              <a:ahLst/>
              <a:cxnLst/>
              <a:rect l="l" t="t" r="r" b="b"/>
              <a:pathLst>
                <a:path w="14182" h="67727" extrusionOk="0">
                  <a:moveTo>
                    <a:pt x="0" y="1"/>
                  </a:moveTo>
                  <a:lnTo>
                    <a:pt x="0" y="67727"/>
                  </a:lnTo>
                  <a:lnTo>
                    <a:pt x="7090" y="59653"/>
                  </a:lnTo>
                  <a:lnTo>
                    <a:pt x="14182" y="67727"/>
                  </a:lnTo>
                  <a:lnTo>
                    <a:pt x="14182" y="1"/>
                  </a:lnTo>
                  <a:lnTo>
                    <a:pt x="7090" y="8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F1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1"/>
            <p:cNvSpPr/>
            <p:nvPr/>
          </p:nvSpPr>
          <p:spPr>
            <a:xfrm>
              <a:off x="7276672" y="2805228"/>
              <a:ext cx="132888" cy="220395"/>
            </a:xfrm>
            <a:custGeom>
              <a:avLst/>
              <a:gdLst/>
              <a:ahLst/>
              <a:cxnLst/>
              <a:rect l="l" t="t" r="r" b="b"/>
              <a:pathLst>
                <a:path w="4861" h="8062" extrusionOk="0">
                  <a:moveTo>
                    <a:pt x="1886" y="745"/>
                  </a:moveTo>
                  <a:cubicBezTo>
                    <a:pt x="1886" y="746"/>
                    <a:pt x="1886" y="746"/>
                    <a:pt x="1886" y="747"/>
                  </a:cubicBezTo>
                  <a:cubicBezTo>
                    <a:pt x="1886" y="746"/>
                    <a:pt x="1886" y="746"/>
                    <a:pt x="1886" y="745"/>
                  </a:cubicBezTo>
                  <a:close/>
                  <a:moveTo>
                    <a:pt x="1135" y="0"/>
                  </a:moveTo>
                  <a:cubicBezTo>
                    <a:pt x="1132" y="0"/>
                    <a:pt x="1129" y="0"/>
                    <a:pt x="1126" y="0"/>
                  </a:cubicBezTo>
                  <a:cubicBezTo>
                    <a:pt x="710" y="0"/>
                    <a:pt x="446" y="274"/>
                    <a:pt x="338" y="822"/>
                  </a:cubicBezTo>
                  <a:cubicBezTo>
                    <a:pt x="311" y="972"/>
                    <a:pt x="285" y="1407"/>
                    <a:pt x="260" y="2127"/>
                  </a:cubicBezTo>
                  <a:cubicBezTo>
                    <a:pt x="256" y="2948"/>
                    <a:pt x="210" y="3769"/>
                    <a:pt x="118" y="4585"/>
                  </a:cubicBezTo>
                  <a:cubicBezTo>
                    <a:pt x="40" y="5298"/>
                    <a:pt x="0" y="5782"/>
                    <a:pt x="0" y="6037"/>
                  </a:cubicBezTo>
                  <a:cubicBezTo>
                    <a:pt x="0" y="7386"/>
                    <a:pt x="469" y="8061"/>
                    <a:pt x="1407" y="8061"/>
                  </a:cubicBezTo>
                  <a:cubicBezTo>
                    <a:pt x="1842" y="8061"/>
                    <a:pt x="2405" y="7866"/>
                    <a:pt x="3095" y="7476"/>
                  </a:cubicBezTo>
                  <a:cubicBezTo>
                    <a:pt x="3684" y="7150"/>
                    <a:pt x="4164" y="6805"/>
                    <a:pt x="4535" y="6442"/>
                  </a:cubicBezTo>
                  <a:cubicBezTo>
                    <a:pt x="4751" y="6228"/>
                    <a:pt x="4861" y="6022"/>
                    <a:pt x="4861" y="5822"/>
                  </a:cubicBezTo>
                  <a:cubicBezTo>
                    <a:pt x="4861" y="5619"/>
                    <a:pt x="4781" y="5441"/>
                    <a:pt x="4625" y="5287"/>
                  </a:cubicBezTo>
                  <a:cubicBezTo>
                    <a:pt x="4467" y="5134"/>
                    <a:pt x="4287" y="5057"/>
                    <a:pt x="4084" y="5057"/>
                  </a:cubicBezTo>
                  <a:cubicBezTo>
                    <a:pt x="3923" y="5057"/>
                    <a:pt x="3711" y="5157"/>
                    <a:pt x="3449" y="5356"/>
                  </a:cubicBezTo>
                  <a:cubicBezTo>
                    <a:pt x="2414" y="6146"/>
                    <a:pt x="1765" y="6542"/>
                    <a:pt x="1503" y="6542"/>
                  </a:cubicBezTo>
                  <a:cubicBezTo>
                    <a:pt x="1525" y="6542"/>
                    <a:pt x="1534" y="6531"/>
                    <a:pt x="1530" y="6508"/>
                  </a:cubicBezTo>
                  <a:cubicBezTo>
                    <a:pt x="1515" y="6448"/>
                    <a:pt x="1508" y="6364"/>
                    <a:pt x="1508" y="6255"/>
                  </a:cubicBezTo>
                  <a:cubicBezTo>
                    <a:pt x="1508" y="6090"/>
                    <a:pt x="1560" y="5454"/>
                    <a:pt x="1666" y="4348"/>
                  </a:cubicBezTo>
                  <a:cubicBezTo>
                    <a:pt x="1714" y="3591"/>
                    <a:pt x="1746" y="3024"/>
                    <a:pt x="1761" y="2649"/>
                  </a:cubicBezTo>
                  <a:cubicBezTo>
                    <a:pt x="1839" y="1377"/>
                    <a:pt x="1881" y="741"/>
                    <a:pt x="1885" y="741"/>
                  </a:cubicBezTo>
                  <a:cubicBezTo>
                    <a:pt x="1885" y="741"/>
                    <a:pt x="1886" y="742"/>
                    <a:pt x="1886" y="745"/>
                  </a:cubicBezTo>
                  <a:lnTo>
                    <a:pt x="1886" y="745"/>
                  </a:lnTo>
                  <a:cubicBezTo>
                    <a:pt x="1884" y="541"/>
                    <a:pt x="1809" y="365"/>
                    <a:pt x="1661" y="219"/>
                  </a:cubicBezTo>
                  <a:cubicBezTo>
                    <a:pt x="1521" y="80"/>
                    <a:pt x="1332" y="0"/>
                    <a:pt x="1135" y="0"/>
                  </a:cubicBezTo>
                  <a:close/>
                </a:path>
              </a:pathLst>
            </a:custGeom>
            <a:solidFill>
              <a:srgbClr val="508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1"/>
            <p:cNvSpPr/>
            <p:nvPr/>
          </p:nvSpPr>
          <p:spPr>
            <a:xfrm>
              <a:off x="7284628" y="3119915"/>
              <a:ext cx="100547" cy="226655"/>
            </a:xfrm>
            <a:custGeom>
              <a:avLst/>
              <a:gdLst/>
              <a:ahLst/>
              <a:cxnLst/>
              <a:rect l="l" t="t" r="r" b="b"/>
              <a:pathLst>
                <a:path w="3678" h="8291" extrusionOk="0">
                  <a:moveTo>
                    <a:pt x="1596" y="0"/>
                  </a:moveTo>
                  <a:cubicBezTo>
                    <a:pt x="535" y="0"/>
                    <a:pt x="4" y="291"/>
                    <a:pt x="4" y="873"/>
                  </a:cubicBezTo>
                  <a:cubicBezTo>
                    <a:pt x="0" y="1074"/>
                    <a:pt x="85" y="1267"/>
                    <a:pt x="235" y="1401"/>
                  </a:cubicBezTo>
                  <a:cubicBezTo>
                    <a:pt x="389" y="1544"/>
                    <a:pt x="567" y="1615"/>
                    <a:pt x="769" y="1615"/>
                  </a:cubicBezTo>
                  <a:cubicBezTo>
                    <a:pt x="856" y="1613"/>
                    <a:pt x="942" y="1606"/>
                    <a:pt x="1028" y="1592"/>
                  </a:cubicBezTo>
                  <a:lnTo>
                    <a:pt x="1028" y="1592"/>
                  </a:lnTo>
                  <a:cubicBezTo>
                    <a:pt x="953" y="2814"/>
                    <a:pt x="915" y="3793"/>
                    <a:pt x="915" y="4528"/>
                  </a:cubicBezTo>
                  <a:cubicBezTo>
                    <a:pt x="916" y="4933"/>
                    <a:pt x="940" y="5657"/>
                    <a:pt x="988" y="6700"/>
                  </a:cubicBezTo>
                  <a:cubicBezTo>
                    <a:pt x="400" y="6834"/>
                    <a:pt x="106" y="7110"/>
                    <a:pt x="106" y="7527"/>
                  </a:cubicBezTo>
                  <a:cubicBezTo>
                    <a:pt x="106" y="7718"/>
                    <a:pt x="172" y="7893"/>
                    <a:pt x="302" y="8052"/>
                  </a:cubicBezTo>
                  <a:cubicBezTo>
                    <a:pt x="434" y="8211"/>
                    <a:pt x="602" y="8291"/>
                    <a:pt x="808" y="8291"/>
                  </a:cubicBezTo>
                  <a:cubicBezTo>
                    <a:pt x="910" y="8291"/>
                    <a:pt x="1090" y="8260"/>
                    <a:pt x="1349" y="8195"/>
                  </a:cubicBezTo>
                  <a:cubicBezTo>
                    <a:pt x="1649" y="8128"/>
                    <a:pt x="1841" y="8087"/>
                    <a:pt x="1923" y="8071"/>
                  </a:cubicBezTo>
                  <a:cubicBezTo>
                    <a:pt x="2391" y="8000"/>
                    <a:pt x="2681" y="7942"/>
                    <a:pt x="2789" y="7897"/>
                  </a:cubicBezTo>
                  <a:cubicBezTo>
                    <a:pt x="3090" y="7778"/>
                    <a:pt x="3240" y="7545"/>
                    <a:pt x="3240" y="7200"/>
                  </a:cubicBezTo>
                  <a:cubicBezTo>
                    <a:pt x="3244" y="7002"/>
                    <a:pt x="3162" y="6813"/>
                    <a:pt x="3015" y="6681"/>
                  </a:cubicBezTo>
                  <a:cubicBezTo>
                    <a:pt x="2876" y="6558"/>
                    <a:pt x="2685" y="6488"/>
                    <a:pt x="2441" y="6468"/>
                  </a:cubicBezTo>
                  <a:lnTo>
                    <a:pt x="2440" y="4365"/>
                  </a:lnTo>
                  <a:cubicBezTo>
                    <a:pt x="2440" y="3848"/>
                    <a:pt x="2479" y="2911"/>
                    <a:pt x="2558" y="1552"/>
                  </a:cubicBezTo>
                  <a:cubicBezTo>
                    <a:pt x="2677" y="1570"/>
                    <a:pt x="2798" y="1580"/>
                    <a:pt x="2918" y="1581"/>
                  </a:cubicBezTo>
                  <a:cubicBezTo>
                    <a:pt x="3123" y="1581"/>
                    <a:pt x="3302" y="1505"/>
                    <a:pt x="3453" y="1356"/>
                  </a:cubicBezTo>
                  <a:cubicBezTo>
                    <a:pt x="3602" y="1206"/>
                    <a:pt x="3678" y="1030"/>
                    <a:pt x="3678" y="828"/>
                  </a:cubicBezTo>
                  <a:cubicBezTo>
                    <a:pt x="3678" y="352"/>
                    <a:pt x="3305" y="81"/>
                    <a:pt x="2558" y="18"/>
                  </a:cubicBezTo>
                  <a:cubicBezTo>
                    <a:pt x="2381" y="6"/>
                    <a:pt x="2061" y="0"/>
                    <a:pt x="1596" y="0"/>
                  </a:cubicBezTo>
                  <a:close/>
                </a:path>
              </a:pathLst>
            </a:custGeom>
            <a:solidFill>
              <a:srgbClr val="508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1"/>
            <p:cNvSpPr/>
            <p:nvPr/>
          </p:nvSpPr>
          <p:spPr>
            <a:xfrm>
              <a:off x="7258520" y="3435122"/>
              <a:ext cx="148470" cy="220422"/>
            </a:xfrm>
            <a:custGeom>
              <a:avLst/>
              <a:gdLst/>
              <a:ahLst/>
              <a:cxnLst/>
              <a:rect l="l" t="t" r="r" b="b"/>
              <a:pathLst>
                <a:path w="5431" h="8063" extrusionOk="0">
                  <a:moveTo>
                    <a:pt x="3144" y="1"/>
                  </a:moveTo>
                  <a:cubicBezTo>
                    <a:pt x="2562" y="1"/>
                    <a:pt x="2031" y="152"/>
                    <a:pt x="1552" y="457"/>
                  </a:cubicBezTo>
                  <a:cubicBezTo>
                    <a:pt x="992" y="816"/>
                    <a:pt x="713" y="1295"/>
                    <a:pt x="713" y="1891"/>
                  </a:cubicBezTo>
                  <a:cubicBezTo>
                    <a:pt x="713" y="2419"/>
                    <a:pt x="979" y="2986"/>
                    <a:pt x="1512" y="3590"/>
                  </a:cubicBezTo>
                  <a:cubicBezTo>
                    <a:pt x="2003" y="4062"/>
                    <a:pt x="2492" y="4538"/>
                    <a:pt x="2981" y="5019"/>
                  </a:cubicBezTo>
                  <a:cubicBezTo>
                    <a:pt x="3513" y="5544"/>
                    <a:pt x="3779" y="5977"/>
                    <a:pt x="3779" y="6318"/>
                  </a:cubicBezTo>
                  <a:cubicBezTo>
                    <a:pt x="3779" y="6468"/>
                    <a:pt x="3648" y="6543"/>
                    <a:pt x="3385" y="6543"/>
                  </a:cubicBezTo>
                  <a:cubicBezTo>
                    <a:pt x="2916" y="6543"/>
                    <a:pt x="2476" y="6484"/>
                    <a:pt x="2064" y="6366"/>
                  </a:cubicBezTo>
                  <a:cubicBezTo>
                    <a:pt x="1651" y="6248"/>
                    <a:pt x="1322" y="6151"/>
                    <a:pt x="1078" y="6077"/>
                  </a:cubicBezTo>
                  <a:lnTo>
                    <a:pt x="1040" y="6053"/>
                  </a:lnTo>
                  <a:lnTo>
                    <a:pt x="1040" y="6066"/>
                  </a:lnTo>
                  <a:cubicBezTo>
                    <a:pt x="893" y="6027"/>
                    <a:pt x="792" y="6008"/>
                    <a:pt x="735" y="6008"/>
                  </a:cubicBezTo>
                  <a:cubicBezTo>
                    <a:pt x="529" y="6008"/>
                    <a:pt x="356" y="6082"/>
                    <a:pt x="216" y="6228"/>
                  </a:cubicBezTo>
                  <a:cubicBezTo>
                    <a:pt x="76" y="6369"/>
                    <a:pt x="1" y="6560"/>
                    <a:pt x="4" y="6758"/>
                  </a:cubicBezTo>
                  <a:cubicBezTo>
                    <a:pt x="4" y="7001"/>
                    <a:pt x="119" y="7215"/>
                    <a:pt x="350" y="7402"/>
                  </a:cubicBezTo>
                  <a:cubicBezTo>
                    <a:pt x="581" y="7587"/>
                    <a:pt x="1051" y="7748"/>
                    <a:pt x="1759" y="7888"/>
                  </a:cubicBezTo>
                  <a:cubicBezTo>
                    <a:pt x="2363" y="8004"/>
                    <a:pt x="2860" y="8063"/>
                    <a:pt x="3251" y="8063"/>
                  </a:cubicBezTo>
                  <a:cubicBezTo>
                    <a:pt x="3786" y="8062"/>
                    <a:pt x="4245" y="7935"/>
                    <a:pt x="4623" y="7680"/>
                  </a:cubicBezTo>
                  <a:cubicBezTo>
                    <a:pt x="5076" y="7379"/>
                    <a:pt x="5304" y="6954"/>
                    <a:pt x="5304" y="6402"/>
                  </a:cubicBezTo>
                  <a:cubicBezTo>
                    <a:pt x="5304" y="5806"/>
                    <a:pt x="5039" y="5168"/>
                    <a:pt x="4511" y="4490"/>
                  </a:cubicBezTo>
                  <a:cubicBezTo>
                    <a:pt x="4266" y="4190"/>
                    <a:pt x="3766" y="3678"/>
                    <a:pt x="3008" y="2955"/>
                  </a:cubicBezTo>
                  <a:cubicBezTo>
                    <a:pt x="2480" y="2444"/>
                    <a:pt x="2215" y="2090"/>
                    <a:pt x="2215" y="1891"/>
                  </a:cubicBezTo>
                  <a:cubicBezTo>
                    <a:pt x="2215" y="1648"/>
                    <a:pt x="2525" y="1526"/>
                    <a:pt x="3144" y="1526"/>
                  </a:cubicBezTo>
                  <a:cubicBezTo>
                    <a:pt x="3432" y="1526"/>
                    <a:pt x="3708" y="1661"/>
                    <a:pt x="3970" y="1933"/>
                  </a:cubicBezTo>
                  <a:cubicBezTo>
                    <a:pt x="4232" y="2206"/>
                    <a:pt x="4468" y="2341"/>
                    <a:pt x="4680" y="2341"/>
                  </a:cubicBezTo>
                  <a:cubicBezTo>
                    <a:pt x="4684" y="2341"/>
                    <a:pt x="4689" y="2341"/>
                    <a:pt x="4693" y="2341"/>
                  </a:cubicBezTo>
                  <a:cubicBezTo>
                    <a:pt x="4886" y="2341"/>
                    <a:pt x="5072" y="2263"/>
                    <a:pt x="5208" y="2125"/>
                  </a:cubicBezTo>
                  <a:cubicBezTo>
                    <a:pt x="5351" y="1989"/>
                    <a:pt x="5430" y="1800"/>
                    <a:pt x="5428" y="1604"/>
                  </a:cubicBezTo>
                  <a:cubicBezTo>
                    <a:pt x="5427" y="1474"/>
                    <a:pt x="5397" y="1346"/>
                    <a:pt x="5343" y="1227"/>
                  </a:cubicBezTo>
                  <a:cubicBezTo>
                    <a:pt x="5163" y="819"/>
                    <a:pt x="4853" y="505"/>
                    <a:pt x="4410" y="288"/>
                  </a:cubicBezTo>
                  <a:cubicBezTo>
                    <a:pt x="4027" y="97"/>
                    <a:pt x="3605" y="1"/>
                    <a:pt x="3144" y="1"/>
                  </a:cubicBezTo>
                  <a:close/>
                </a:path>
              </a:pathLst>
            </a:custGeom>
            <a:solidFill>
              <a:srgbClr val="508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7255294" y="3747322"/>
              <a:ext cx="158886" cy="223183"/>
            </a:xfrm>
            <a:custGeom>
              <a:avLst/>
              <a:gdLst/>
              <a:ahLst/>
              <a:cxnLst/>
              <a:rect l="l" t="t" r="r" b="b"/>
              <a:pathLst>
                <a:path w="5812" h="8164" extrusionOk="0">
                  <a:moveTo>
                    <a:pt x="4783" y="1"/>
                  </a:moveTo>
                  <a:cubicBezTo>
                    <a:pt x="4445" y="1"/>
                    <a:pt x="3987" y="32"/>
                    <a:pt x="3410" y="92"/>
                  </a:cubicBezTo>
                  <a:cubicBezTo>
                    <a:pt x="2746" y="155"/>
                    <a:pt x="2285" y="210"/>
                    <a:pt x="2026" y="254"/>
                  </a:cubicBezTo>
                  <a:cubicBezTo>
                    <a:pt x="1253" y="256"/>
                    <a:pt x="834" y="261"/>
                    <a:pt x="771" y="272"/>
                  </a:cubicBezTo>
                  <a:cubicBezTo>
                    <a:pt x="258" y="380"/>
                    <a:pt x="1" y="646"/>
                    <a:pt x="1" y="1070"/>
                  </a:cubicBezTo>
                  <a:cubicBezTo>
                    <a:pt x="1" y="1281"/>
                    <a:pt x="70" y="1455"/>
                    <a:pt x="209" y="1594"/>
                  </a:cubicBezTo>
                  <a:cubicBezTo>
                    <a:pt x="347" y="1732"/>
                    <a:pt x="523" y="1802"/>
                    <a:pt x="733" y="1802"/>
                  </a:cubicBezTo>
                  <a:cubicBezTo>
                    <a:pt x="1047" y="1802"/>
                    <a:pt x="1530" y="1769"/>
                    <a:pt x="2183" y="1706"/>
                  </a:cubicBezTo>
                  <a:lnTo>
                    <a:pt x="2183" y="2684"/>
                  </a:lnTo>
                  <a:cubicBezTo>
                    <a:pt x="2183" y="3600"/>
                    <a:pt x="2141" y="4670"/>
                    <a:pt x="2054" y="5897"/>
                  </a:cubicBezTo>
                  <a:lnTo>
                    <a:pt x="2054" y="7427"/>
                  </a:lnTo>
                  <a:cubicBezTo>
                    <a:pt x="2054" y="7637"/>
                    <a:pt x="2126" y="7812"/>
                    <a:pt x="2270" y="7952"/>
                  </a:cubicBezTo>
                  <a:cubicBezTo>
                    <a:pt x="2415" y="8094"/>
                    <a:pt x="2594" y="8164"/>
                    <a:pt x="2808" y="8164"/>
                  </a:cubicBezTo>
                  <a:cubicBezTo>
                    <a:pt x="3344" y="8164"/>
                    <a:pt x="3612" y="7735"/>
                    <a:pt x="3612" y="6875"/>
                  </a:cubicBezTo>
                  <a:cubicBezTo>
                    <a:pt x="3613" y="6265"/>
                    <a:pt x="3639" y="5380"/>
                    <a:pt x="3690" y="4220"/>
                  </a:cubicBezTo>
                  <a:lnTo>
                    <a:pt x="3690" y="1571"/>
                  </a:lnTo>
                  <a:cubicBezTo>
                    <a:pt x="4062" y="1544"/>
                    <a:pt x="4434" y="1531"/>
                    <a:pt x="4805" y="1531"/>
                  </a:cubicBezTo>
                  <a:cubicBezTo>
                    <a:pt x="5476" y="1531"/>
                    <a:pt x="5812" y="1283"/>
                    <a:pt x="5812" y="789"/>
                  </a:cubicBezTo>
                  <a:cubicBezTo>
                    <a:pt x="5812" y="264"/>
                    <a:pt x="5469" y="1"/>
                    <a:pt x="4783" y="1"/>
                  </a:cubicBezTo>
                  <a:close/>
                </a:path>
              </a:pathLst>
            </a:custGeom>
            <a:solidFill>
              <a:srgbClr val="508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72"/>
          <p:cNvSpPr txBox="1">
            <a:spLocks noGrp="1"/>
          </p:cNvSpPr>
          <p:nvPr>
            <p:ph type="body" idx="1"/>
          </p:nvPr>
        </p:nvSpPr>
        <p:spPr>
          <a:xfrm>
            <a:off x="1025975" y="1671425"/>
            <a:ext cx="32745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Casual girl surfing laptop at home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Boy doing homework with laptop</a:t>
            </a:r>
            <a:endParaRPr>
              <a:uFill>
                <a:noFill/>
              </a:uFill>
              <a:hlinkClick r:id="rId5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Side view of a businesswoman writing schedule in diary at workplace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18" name="Google Shape;1418;p72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19" name="Google Shape;1419;p72"/>
          <p:cNvSpPr txBox="1">
            <a:spLocks noGrp="1"/>
          </p:cNvSpPr>
          <p:nvPr>
            <p:ph type="body" idx="2"/>
          </p:nvPr>
        </p:nvSpPr>
        <p:spPr>
          <a:xfrm>
            <a:off x="4843525" y="1671425"/>
            <a:ext cx="3274500" cy="30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7"/>
              </a:rPr>
              <a:t>Flat lay pink workplace arrangement with copy spac</a:t>
            </a:r>
            <a:r>
              <a:rPr lang="en"/>
              <a:t>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8"/>
              </a:rPr>
              <a:t>Side view of woman looking at tablet and smiling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9"/>
              </a:rPr>
              <a:t>Long view man using his laptop indoors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uFill>
                  <a:noFill/>
                </a:uFill>
                <a:hlinkClick r:id="rId10"/>
              </a:rPr>
              <a:t>Cute colorful calendar</a:t>
            </a:r>
            <a:endParaRPr>
              <a:uFill>
                <a:noFill/>
              </a:uFill>
              <a:hlinkClick r:id="rId11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12"/>
              </a:rPr>
              <a:t>Planning elements sample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970800" y="1211525"/>
            <a:ext cx="7202400" cy="30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Dalam memasuki dunia globalisasi,manusia mengenal teknologi lebih maju  untuk mempermudah melakukan berbagai kegiatan dalam kehidupan.Hadirnya </a:t>
            </a:r>
            <a:r>
              <a:rPr lang="id-ID" sz="2400" i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menimbulkan pemikiran baru  demikian web site </a:t>
            </a:r>
            <a:r>
              <a:rPr lang="id-ID" sz="2400" i="1" dirty="0">
                <a:latin typeface="Times New Roman" pitchFamily="18" charset="0"/>
                <a:cs typeface="Times New Roman" pitchFamily="18" charset="0"/>
              </a:rPr>
              <a:t>pet shop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ini .Bisnis ini sangat prospektif ,terlebih diliat dari banyakya orang yang memiliki hewan kesayangan serta berdasarkan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pengamatan pernah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lakukan.</a:t>
            </a:r>
            <a:endParaRPr sz="2400" dirty="0"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PENDAHULUAN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41"/>
          <p:cNvGrpSpPr/>
          <p:nvPr/>
        </p:nvGrpSpPr>
        <p:grpSpPr>
          <a:xfrm>
            <a:off x="202788" y="-524594"/>
            <a:ext cx="3027806" cy="1872208"/>
            <a:chOff x="298277" y="-322241"/>
            <a:chExt cx="3822505" cy="1521282"/>
          </a:xfrm>
        </p:grpSpPr>
        <p:sp>
          <p:nvSpPr>
            <p:cNvPr id="310" name="Google Shape;310;p41"/>
            <p:cNvSpPr/>
            <p:nvPr/>
          </p:nvSpPr>
          <p:spPr>
            <a:xfrm rot="5400000">
              <a:off x="1448889" y="-1472853"/>
              <a:ext cx="1521282" cy="3822505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 rot="5400000">
              <a:off x="1597462" y="-864935"/>
              <a:ext cx="1224136" cy="2606670"/>
            </a:xfrm>
            <a:custGeom>
              <a:avLst/>
              <a:gdLst/>
              <a:ahLst/>
              <a:cxnLst/>
              <a:rect l="l" t="t" r="r" b="b"/>
              <a:pathLst>
                <a:path w="34278" h="51389" extrusionOk="0">
                  <a:moveTo>
                    <a:pt x="19761" y="1"/>
                  </a:moveTo>
                  <a:cubicBezTo>
                    <a:pt x="16740" y="1"/>
                    <a:pt x="13720" y="151"/>
                    <a:pt x="10711" y="433"/>
                  </a:cubicBezTo>
                  <a:cubicBezTo>
                    <a:pt x="7743" y="724"/>
                    <a:pt x="5017" y="1192"/>
                    <a:pt x="3065" y="3724"/>
                  </a:cubicBezTo>
                  <a:cubicBezTo>
                    <a:pt x="1049" y="6337"/>
                    <a:pt x="1339" y="9983"/>
                    <a:pt x="1533" y="13289"/>
                  </a:cubicBezTo>
                  <a:cubicBezTo>
                    <a:pt x="2033" y="21774"/>
                    <a:pt x="1242" y="30291"/>
                    <a:pt x="388" y="38759"/>
                  </a:cubicBezTo>
                  <a:cubicBezTo>
                    <a:pt x="194" y="40679"/>
                    <a:pt x="0" y="42647"/>
                    <a:pt x="549" y="44486"/>
                  </a:cubicBezTo>
                  <a:cubicBezTo>
                    <a:pt x="2146" y="49825"/>
                    <a:pt x="8146" y="50631"/>
                    <a:pt x="12905" y="51131"/>
                  </a:cubicBezTo>
                  <a:cubicBezTo>
                    <a:pt x="14251" y="51278"/>
                    <a:pt x="15907" y="51389"/>
                    <a:pt x="17690" y="51389"/>
                  </a:cubicBezTo>
                  <a:cubicBezTo>
                    <a:pt x="23724" y="51389"/>
                    <a:pt x="31218" y="50126"/>
                    <a:pt x="33148" y="44760"/>
                  </a:cubicBezTo>
                  <a:cubicBezTo>
                    <a:pt x="34197" y="41824"/>
                    <a:pt x="34277" y="38630"/>
                    <a:pt x="34068" y="35501"/>
                  </a:cubicBezTo>
                  <a:cubicBezTo>
                    <a:pt x="33487" y="26629"/>
                    <a:pt x="32793" y="17596"/>
                    <a:pt x="31132" y="8837"/>
                  </a:cubicBezTo>
                  <a:cubicBezTo>
                    <a:pt x="30471" y="5321"/>
                    <a:pt x="29600" y="1788"/>
                    <a:pt x="25744" y="514"/>
                  </a:cubicBezTo>
                  <a:cubicBezTo>
                    <a:pt x="24567" y="127"/>
                    <a:pt x="23309" y="62"/>
                    <a:pt x="22067" y="30"/>
                  </a:cubicBezTo>
                  <a:cubicBezTo>
                    <a:pt x="21298" y="11"/>
                    <a:pt x="20530" y="1"/>
                    <a:pt x="19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3" name="Google Shape;313;p41"/>
          <p:cNvSpPr txBox="1">
            <a:spLocks noGrp="1"/>
          </p:cNvSpPr>
          <p:nvPr>
            <p:ph type="subTitle" idx="1"/>
          </p:nvPr>
        </p:nvSpPr>
        <p:spPr>
          <a:xfrm>
            <a:off x="899592" y="-201352"/>
            <a:ext cx="1850139" cy="828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dirty="0" smtClean="0"/>
              <a:t>APA</a:t>
            </a:r>
            <a:r>
              <a:rPr lang="id-ID" dirty="0" smtClean="0"/>
              <a:t> </a:t>
            </a:r>
            <a:r>
              <a:rPr lang="id-ID" sz="1200" dirty="0" smtClean="0"/>
              <a:t>ITU</a:t>
            </a:r>
            <a:r>
              <a:rPr lang="id-ID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SHOP?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3" y="1635646"/>
            <a:ext cx="8712968" cy="26161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4400" dirty="0"/>
              <a:t>PET SHOP </a:t>
            </a:r>
            <a:r>
              <a:rPr lang="id-ID" sz="4000" dirty="0"/>
              <a:t>adalah bisnis ritel yang menjual berbagai jenis </a:t>
            </a:r>
            <a:r>
              <a:rPr lang="id-ID" sz="4000" dirty="0" smtClean="0"/>
              <a:t>hewan, menjual </a:t>
            </a:r>
            <a:r>
              <a:rPr lang="id-ID" sz="4000" dirty="0"/>
              <a:t>makanan hewan ,persediaan dan aksesoris </a:t>
            </a:r>
            <a:r>
              <a:rPr lang="id-ID" sz="4000" dirty="0" smtClean="0"/>
              <a:t>hewan.</a:t>
            </a:r>
            <a:endParaRPr lang="id-ID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8" r="4712" b="20454"/>
          <a:stretch/>
        </p:blipFill>
        <p:spPr>
          <a:xfrm>
            <a:off x="3230595" y="1059582"/>
            <a:ext cx="5661886" cy="7997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/>
          </p:nvPr>
        </p:nvSpPr>
        <p:spPr>
          <a:xfrm>
            <a:off x="909900" y="1325450"/>
            <a:ext cx="3642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1"/>
          </p:nvPr>
        </p:nvSpPr>
        <p:spPr>
          <a:xfrm>
            <a:off x="395536" y="411510"/>
            <a:ext cx="4320480" cy="737483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d-ID" sz="1800" dirty="0">
                <a:latin typeface="DFPOP1-W9" pitchFamily="1" charset="-128"/>
                <a:ea typeface="DFPOP1-W9" pitchFamily="1" charset="-128"/>
              </a:rPr>
              <a:t>Tujuan membuat web site PET SHOP</a:t>
            </a:r>
            <a:endParaRPr sz="1800" dirty="0">
              <a:latin typeface="DFPOP1-W9" pitchFamily="1" charset="-128"/>
              <a:ea typeface="DFPOP1-W9" pitchFamily="1" charset="-128"/>
            </a:endParaRPr>
          </a:p>
        </p:txBody>
      </p:sp>
      <p:grpSp>
        <p:nvGrpSpPr>
          <p:cNvPr id="392" name="Google Shape;392;p45"/>
          <p:cNvGrpSpPr/>
          <p:nvPr/>
        </p:nvGrpSpPr>
        <p:grpSpPr>
          <a:xfrm>
            <a:off x="5364088" y="1377735"/>
            <a:ext cx="3528392" cy="3219475"/>
            <a:chOff x="238125" y="398550"/>
            <a:chExt cx="8359684" cy="4978287"/>
          </a:xfrm>
        </p:grpSpPr>
        <p:sp>
          <p:nvSpPr>
            <p:cNvPr id="393" name="Google Shape;393;p45"/>
            <p:cNvSpPr/>
            <p:nvPr/>
          </p:nvSpPr>
          <p:spPr>
            <a:xfrm>
              <a:off x="238125" y="398550"/>
              <a:ext cx="8359684" cy="4964000"/>
            </a:xfrm>
            <a:custGeom>
              <a:avLst/>
              <a:gdLst/>
              <a:ahLst/>
              <a:cxnLst/>
              <a:rect l="l" t="t" r="r" b="b"/>
              <a:pathLst>
                <a:path w="285721" h="198560" extrusionOk="0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016212" y="425947"/>
              <a:ext cx="7143025" cy="522150"/>
            </a:xfrm>
            <a:custGeom>
              <a:avLst/>
              <a:gdLst/>
              <a:ahLst/>
              <a:cxnLst/>
              <a:rect l="l" t="t" r="r" b="b"/>
              <a:pathLst>
                <a:path w="285721" h="20886" extrusionOk="0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885526" y="552124"/>
              <a:ext cx="6933251" cy="4784076"/>
            </a:xfrm>
            <a:custGeom>
              <a:avLst/>
              <a:gdLst/>
              <a:ahLst/>
              <a:cxnLst/>
              <a:rect l="l" t="t" r="r" b="b"/>
              <a:pathLst>
                <a:path w="277330" h="191363" extrusionOk="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848390" y="4588562"/>
              <a:ext cx="6954250" cy="788275"/>
            </a:xfrm>
            <a:custGeom>
              <a:avLst/>
              <a:gdLst/>
              <a:ahLst/>
              <a:cxnLst/>
              <a:rect l="l" t="t" r="r" b="b"/>
              <a:pathLst>
                <a:path w="278170" h="31531" extrusionOk="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552775" y="4672675"/>
              <a:ext cx="6472425" cy="36100"/>
            </a:xfrm>
            <a:custGeom>
              <a:avLst/>
              <a:gdLst/>
              <a:ahLst/>
              <a:cxnLst/>
              <a:rect l="l" t="t" r="r" b="b"/>
              <a:pathLst>
                <a:path w="258897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552775" y="4672675"/>
              <a:ext cx="2643325" cy="36100"/>
            </a:xfrm>
            <a:custGeom>
              <a:avLst/>
              <a:gdLst/>
              <a:ahLst/>
              <a:cxnLst/>
              <a:rect l="l" t="t" r="r" b="b"/>
              <a:pathLst>
                <a:path w="105733" h="1444" extrusionOk="0">
                  <a:moveTo>
                    <a:pt x="0" y="0"/>
                  </a:moveTo>
                  <a:lnTo>
                    <a:pt x="0" y="1443"/>
                  </a:lnTo>
                  <a:lnTo>
                    <a:pt x="105732" y="1443"/>
                  </a:lnTo>
                  <a:lnTo>
                    <a:pt x="105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>
              <a:off x="1792625" y="4873400"/>
              <a:ext cx="171400" cy="241125"/>
            </a:xfrm>
            <a:custGeom>
              <a:avLst/>
              <a:gdLst/>
              <a:ahLst/>
              <a:cxnLst/>
              <a:rect l="l" t="t" r="r" b="b"/>
              <a:pathLst>
                <a:path w="6856" h="9645" extrusionOk="0">
                  <a:moveTo>
                    <a:pt x="0" y="0"/>
                  </a:moveTo>
                  <a:lnTo>
                    <a:pt x="0" y="9644"/>
                  </a:lnTo>
                  <a:lnTo>
                    <a:pt x="6855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>
              <a:off x="1993750" y="4873400"/>
              <a:ext cx="40150" cy="241125"/>
            </a:xfrm>
            <a:custGeom>
              <a:avLst/>
              <a:gdLst/>
              <a:ahLst/>
              <a:cxnLst/>
              <a:rect l="l" t="t" r="r" b="b"/>
              <a:pathLst>
                <a:path w="1606" h="9645" extrusionOk="0">
                  <a:moveTo>
                    <a:pt x="1" y="0"/>
                  </a:moveTo>
                  <a:lnTo>
                    <a:pt x="1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1306250" y="4873400"/>
              <a:ext cx="171450" cy="241125"/>
            </a:xfrm>
            <a:custGeom>
              <a:avLst/>
              <a:gdLst/>
              <a:ahLst/>
              <a:cxnLst/>
              <a:rect l="l" t="t" r="r" b="b"/>
              <a:pathLst>
                <a:path w="6858" h="9645" extrusionOk="0">
                  <a:moveTo>
                    <a:pt x="1" y="0"/>
                  </a:moveTo>
                  <a:lnTo>
                    <a:pt x="1" y="9644"/>
                  </a:lnTo>
                  <a:lnTo>
                    <a:pt x="6857" y="4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819925" y="4873400"/>
              <a:ext cx="171425" cy="241125"/>
            </a:xfrm>
            <a:custGeom>
              <a:avLst/>
              <a:gdLst/>
              <a:ahLst/>
              <a:cxnLst/>
              <a:rect l="l" t="t" r="r" b="b"/>
              <a:pathLst>
                <a:path w="6857" h="9645" extrusionOk="0">
                  <a:moveTo>
                    <a:pt x="6857" y="0"/>
                  </a:moveTo>
                  <a:lnTo>
                    <a:pt x="0" y="4822"/>
                  </a:lnTo>
                  <a:lnTo>
                    <a:pt x="6857" y="9644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750050" y="4873400"/>
              <a:ext cx="40150" cy="241125"/>
            </a:xfrm>
            <a:custGeom>
              <a:avLst/>
              <a:gdLst/>
              <a:ahLst/>
              <a:cxnLst/>
              <a:rect l="l" t="t" r="r" b="b"/>
              <a:pathLst>
                <a:path w="1606" h="9645" extrusionOk="0">
                  <a:moveTo>
                    <a:pt x="0" y="0"/>
                  </a:moveTo>
                  <a:lnTo>
                    <a:pt x="0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>
              <a:off x="5536250" y="4831550"/>
              <a:ext cx="313300" cy="306475"/>
            </a:xfrm>
            <a:custGeom>
              <a:avLst/>
              <a:gdLst/>
              <a:ahLst/>
              <a:cxnLst/>
              <a:rect l="l" t="t" r="r" b="b"/>
              <a:pathLst>
                <a:path w="12532" h="12259" extrusionOk="0">
                  <a:moveTo>
                    <a:pt x="6266" y="4165"/>
                  </a:moveTo>
                  <a:cubicBezTo>
                    <a:pt x="7372" y="4165"/>
                    <a:pt x="8275" y="5046"/>
                    <a:pt x="8275" y="6128"/>
                  </a:cubicBezTo>
                  <a:cubicBezTo>
                    <a:pt x="8275" y="7212"/>
                    <a:pt x="7374" y="8094"/>
                    <a:pt x="6266" y="8094"/>
                  </a:cubicBezTo>
                  <a:cubicBezTo>
                    <a:pt x="5158" y="8094"/>
                    <a:pt x="4257" y="7212"/>
                    <a:pt x="4257" y="6128"/>
                  </a:cubicBezTo>
                  <a:cubicBezTo>
                    <a:pt x="4257" y="5046"/>
                    <a:pt x="5159" y="4165"/>
                    <a:pt x="6266" y="4165"/>
                  </a:cubicBezTo>
                  <a:close/>
                  <a:moveTo>
                    <a:pt x="5550" y="0"/>
                  </a:moveTo>
                  <a:cubicBezTo>
                    <a:pt x="5454" y="0"/>
                    <a:pt x="4829" y="1686"/>
                    <a:pt x="4829" y="1686"/>
                  </a:cubicBezTo>
                  <a:lnTo>
                    <a:pt x="4064" y="1996"/>
                  </a:lnTo>
                  <a:cubicBezTo>
                    <a:pt x="4064" y="1996"/>
                    <a:pt x="2509" y="1336"/>
                    <a:pt x="2319" y="1336"/>
                  </a:cubicBezTo>
                  <a:cubicBezTo>
                    <a:pt x="2310" y="1336"/>
                    <a:pt x="2304" y="1338"/>
                    <a:pt x="2301" y="1340"/>
                  </a:cubicBezTo>
                  <a:lnTo>
                    <a:pt x="1328" y="2292"/>
                  </a:lnTo>
                  <a:cubicBezTo>
                    <a:pt x="1261" y="2357"/>
                    <a:pt x="2035" y="3983"/>
                    <a:pt x="2035" y="3983"/>
                  </a:cubicBezTo>
                  <a:lnTo>
                    <a:pt x="1719" y="4733"/>
                  </a:lnTo>
                  <a:cubicBezTo>
                    <a:pt x="1719" y="4733"/>
                    <a:pt x="0" y="5394"/>
                    <a:pt x="0" y="5484"/>
                  </a:cubicBezTo>
                  <a:lnTo>
                    <a:pt x="0" y="6830"/>
                  </a:lnTo>
                  <a:cubicBezTo>
                    <a:pt x="0" y="6924"/>
                    <a:pt x="1724" y="7537"/>
                    <a:pt x="1724" y="7537"/>
                  </a:cubicBezTo>
                  <a:lnTo>
                    <a:pt x="2039" y="8285"/>
                  </a:lnTo>
                  <a:cubicBezTo>
                    <a:pt x="2039" y="8285"/>
                    <a:pt x="1304" y="9944"/>
                    <a:pt x="1369" y="10007"/>
                  </a:cubicBezTo>
                  <a:lnTo>
                    <a:pt x="2342" y="10961"/>
                  </a:lnTo>
                  <a:cubicBezTo>
                    <a:pt x="2345" y="10963"/>
                    <a:pt x="2350" y="10964"/>
                    <a:pt x="2358" y="10964"/>
                  </a:cubicBezTo>
                  <a:cubicBezTo>
                    <a:pt x="2540" y="10964"/>
                    <a:pt x="4069" y="10267"/>
                    <a:pt x="4069" y="10267"/>
                  </a:cubicBezTo>
                  <a:lnTo>
                    <a:pt x="4836" y="10579"/>
                  </a:lnTo>
                  <a:cubicBezTo>
                    <a:pt x="4836" y="10579"/>
                    <a:pt x="5513" y="12259"/>
                    <a:pt x="5607" y="12259"/>
                  </a:cubicBezTo>
                  <a:lnTo>
                    <a:pt x="6983" y="12259"/>
                  </a:lnTo>
                  <a:cubicBezTo>
                    <a:pt x="7077" y="12259"/>
                    <a:pt x="7704" y="10573"/>
                    <a:pt x="7704" y="10573"/>
                  </a:cubicBezTo>
                  <a:lnTo>
                    <a:pt x="8471" y="10263"/>
                  </a:lnTo>
                  <a:cubicBezTo>
                    <a:pt x="8471" y="10263"/>
                    <a:pt x="10025" y="10924"/>
                    <a:pt x="10212" y="10924"/>
                  </a:cubicBezTo>
                  <a:cubicBezTo>
                    <a:pt x="10220" y="10924"/>
                    <a:pt x="10226" y="10923"/>
                    <a:pt x="10229" y="10920"/>
                  </a:cubicBezTo>
                  <a:lnTo>
                    <a:pt x="11203" y="9968"/>
                  </a:lnTo>
                  <a:cubicBezTo>
                    <a:pt x="11271" y="9902"/>
                    <a:pt x="10495" y="8276"/>
                    <a:pt x="10495" y="8276"/>
                  </a:cubicBezTo>
                  <a:lnTo>
                    <a:pt x="10811" y="7526"/>
                  </a:lnTo>
                  <a:cubicBezTo>
                    <a:pt x="10811" y="7526"/>
                    <a:pt x="12531" y="6865"/>
                    <a:pt x="12531" y="6773"/>
                  </a:cubicBezTo>
                  <a:lnTo>
                    <a:pt x="12531" y="5427"/>
                  </a:lnTo>
                  <a:cubicBezTo>
                    <a:pt x="12531" y="5334"/>
                    <a:pt x="10809" y="4724"/>
                    <a:pt x="10809" y="4724"/>
                  </a:cubicBezTo>
                  <a:lnTo>
                    <a:pt x="10492" y="3972"/>
                  </a:lnTo>
                  <a:cubicBezTo>
                    <a:pt x="10492" y="3972"/>
                    <a:pt x="11229" y="2313"/>
                    <a:pt x="11163" y="2249"/>
                  </a:cubicBezTo>
                  <a:lnTo>
                    <a:pt x="10190" y="1298"/>
                  </a:lnTo>
                  <a:cubicBezTo>
                    <a:pt x="10187" y="1296"/>
                    <a:pt x="10181" y="1294"/>
                    <a:pt x="10173" y="1294"/>
                  </a:cubicBezTo>
                  <a:cubicBezTo>
                    <a:pt x="9987" y="1294"/>
                    <a:pt x="8462" y="1991"/>
                    <a:pt x="8462" y="1991"/>
                  </a:cubicBezTo>
                  <a:lnTo>
                    <a:pt x="7695" y="1682"/>
                  </a:lnTo>
                  <a:cubicBezTo>
                    <a:pt x="7695" y="1682"/>
                    <a:pt x="7019" y="0"/>
                    <a:pt x="69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6071425" y="4865225"/>
              <a:ext cx="357425" cy="234950"/>
            </a:xfrm>
            <a:custGeom>
              <a:avLst/>
              <a:gdLst/>
              <a:ahLst/>
              <a:cxnLst/>
              <a:rect l="l" t="t" r="r" b="b"/>
              <a:pathLst>
                <a:path w="14297" h="9398" extrusionOk="0">
                  <a:moveTo>
                    <a:pt x="13244" y="1052"/>
                  </a:moveTo>
                  <a:lnTo>
                    <a:pt x="13244" y="8346"/>
                  </a:lnTo>
                  <a:lnTo>
                    <a:pt x="1053" y="8346"/>
                  </a:lnTo>
                  <a:lnTo>
                    <a:pt x="1053" y="1052"/>
                  </a:lnTo>
                  <a:close/>
                  <a:moveTo>
                    <a:pt x="0" y="1"/>
                  </a:moveTo>
                  <a:lnTo>
                    <a:pt x="0" y="9398"/>
                  </a:lnTo>
                  <a:lnTo>
                    <a:pt x="14296" y="9398"/>
                  </a:lnTo>
                  <a:lnTo>
                    <a:pt x="142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6812775" y="4840300"/>
              <a:ext cx="117075" cy="116950"/>
            </a:xfrm>
            <a:custGeom>
              <a:avLst/>
              <a:gdLst/>
              <a:ahLst/>
              <a:cxnLst/>
              <a:rect l="l" t="t" r="r" b="b"/>
              <a:pathLst>
                <a:path w="4683" h="4678" extrusionOk="0">
                  <a:moveTo>
                    <a:pt x="1" y="1"/>
                  </a:moveTo>
                  <a:lnTo>
                    <a:pt x="1" y="1052"/>
                  </a:lnTo>
                  <a:lnTo>
                    <a:pt x="3630" y="1052"/>
                  </a:lnTo>
                  <a:lnTo>
                    <a:pt x="3630" y="4678"/>
                  </a:lnTo>
                  <a:lnTo>
                    <a:pt x="4682" y="4678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6644800" y="4840300"/>
              <a:ext cx="117025" cy="116950"/>
            </a:xfrm>
            <a:custGeom>
              <a:avLst/>
              <a:gdLst/>
              <a:ahLst/>
              <a:cxnLst/>
              <a:rect l="l" t="t" r="r" b="b"/>
              <a:pathLst>
                <a:path w="4681" h="4678" extrusionOk="0">
                  <a:moveTo>
                    <a:pt x="1" y="1"/>
                  </a:moveTo>
                  <a:lnTo>
                    <a:pt x="1" y="4678"/>
                  </a:lnTo>
                  <a:lnTo>
                    <a:pt x="1053" y="4678"/>
                  </a:lnTo>
                  <a:lnTo>
                    <a:pt x="1053" y="1052"/>
                  </a:lnTo>
                  <a:lnTo>
                    <a:pt x="4681" y="105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6812775" y="5008175"/>
              <a:ext cx="117075" cy="116950"/>
            </a:xfrm>
            <a:custGeom>
              <a:avLst/>
              <a:gdLst/>
              <a:ahLst/>
              <a:cxnLst/>
              <a:rect l="l" t="t" r="r" b="b"/>
              <a:pathLst>
                <a:path w="4683" h="4678" extrusionOk="0">
                  <a:moveTo>
                    <a:pt x="3630" y="0"/>
                  </a:moveTo>
                  <a:lnTo>
                    <a:pt x="3630" y="3626"/>
                  </a:lnTo>
                  <a:lnTo>
                    <a:pt x="1" y="3626"/>
                  </a:lnTo>
                  <a:lnTo>
                    <a:pt x="1" y="4677"/>
                  </a:lnTo>
                  <a:lnTo>
                    <a:pt x="4682" y="46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6644800" y="5008175"/>
              <a:ext cx="117025" cy="116950"/>
            </a:xfrm>
            <a:custGeom>
              <a:avLst/>
              <a:gdLst/>
              <a:ahLst/>
              <a:cxnLst/>
              <a:rect l="l" t="t" r="r" b="b"/>
              <a:pathLst>
                <a:path w="4681" h="4678" extrusionOk="0">
                  <a:moveTo>
                    <a:pt x="1" y="0"/>
                  </a:moveTo>
                  <a:lnTo>
                    <a:pt x="1" y="4677"/>
                  </a:lnTo>
                  <a:lnTo>
                    <a:pt x="4681" y="4677"/>
                  </a:lnTo>
                  <a:lnTo>
                    <a:pt x="4681" y="3626"/>
                  </a:lnTo>
                  <a:lnTo>
                    <a:pt x="1053" y="36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3131625" y="4627575"/>
              <a:ext cx="129250" cy="124325"/>
            </a:xfrm>
            <a:custGeom>
              <a:avLst/>
              <a:gdLst/>
              <a:ahLst/>
              <a:cxnLst/>
              <a:rect l="l" t="t" r="r" b="b"/>
              <a:pathLst>
                <a:path w="5170" h="4973" extrusionOk="0">
                  <a:moveTo>
                    <a:pt x="2684" y="0"/>
                  </a:moveTo>
                  <a:cubicBezTo>
                    <a:pt x="2683" y="0"/>
                    <a:pt x="2682" y="0"/>
                    <a:pt x="2681" y="0"/>
                  </a:cubicBezTo>
                  <a:cubicBezTo>
                    <a:pt x="1675" y="0"/>
                    <a:pt x="768" y="607"/>
                    <a:pt x="385" y="1536"/>
                  </a:cubicBezTo>
                  <a:cubicBezTo>
                    <a:pt x="0" y="2464"/>
                    <a:pt x="213" y="3535"/>
                    <a:pt x="925" y="4246"/>
                  </a:cubicBezTo>
                  <a:cubicBezTo>
                    <a:pt x="1400" y="4721"/>
                    <a:pt x="2035" y="4973"/>
                    <a:pt x="2682" y="4973"/>
                  </a:cubicBezTo>
                  <a:cubicBezTo>
                    <a:pt x="3003" y="4973"/>
                    <a:pt x="3328" y="4910"/>
                    <a:pt x="3637" y="4782"/>
                  </a:cubicBezTo>
                  <a:cubicBezTo>
                    <a:pt x="4565" y="4397"/>
                    <a:pt x="5170" y="3488"/>
                    <a:pt x="5170" y="2482"/>
                  </a:cubicBezTo>
                  <a:cubicBezTo>
                    <a:pt x="5168" y="1112"/>
                    <a:pt x="4056" y="0"/>
                    <a:pt x="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65429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AutoNum type="arabicPeriod"/>
            </a:pPr>
            <a:r>
              <a:rPr lang="id-ID" dirty="0" smtClean="0"/>
              <a:t>Membuat </a:t>
            </a:r>
            <a:r>
              <a:rPr lang="id-ID" dirty="0"/>
              <a:t>sistem web site yang dapat mengelola  data </a:t>
            </a:r>
            <a:r>
              <a:rPr lang="id-ID" dirty="0" smtClean="0"/>
              <a:t>produK yang </a:t>
            </a:r>
            <a:r>
              <a:rPr lang="id-ID" dirty="0"/>
              <a:t>akan di jual &amp; memfasilitasi </a:t>
            </a:r>
            <a:r>
              <a:rPr lang="id-ID" dirty="0" smtClean="0"/>
              <a:t>masyarakat </a:t>
            </a:r>
            <a:r>
              <a:rPr lang="id-ID" dirty="0"/>
              <a:t>membeli peralatan </a:t>
            </a:r>
            <a:r>
              <a:rPr lang="id-ID" dirty="0" smtClean="0"/>
              <a:t>kebutuhan </a:t>
            </a:r>
            <a:r>
              <a:rPr lang="id-ID" dirty="0"/>
              <a:t>dan aksesoris hewan </a:t>
            </a:r>
            <a:r>
              <a:rPr lang="id-ID" dirty="0" smtClean="0"/>
              <a:t>peliharaan.</a:t>
            </a:r>
          </a:p>
          <a:p>
            <a:pPr lvl="4" algn="just"/>
            <a:endParaRPr lang="id-ID" dirty="0"/>
          </a:p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57175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 algn="just">
              <a:buAutoNum type="arabicPeriod" startAt="2"/>
            </a:pPr>
            <a:r>
              <a:rPr lang="id-ID" dirty="0" smtClean="0"/>
              <a:t>Dapat </a:t>
            </a:r>
            <a:r>
              <a:rPr lang="id-ID" dirty="0"/>
              <a:t>memprediksikan tingkah laku customer  </a:t>
            </a:r>
            <a:endParaRPr lang="id-ID" dirty="0" smtClean="0"/>
          </a:p>
          <a:p>
            <a:pPr lvl="4" algn="just"/>
            <a:r>
              <a:rPr lang="id-ID" dirty="0" smtClean="0"/>
              <a:t>       melalui </a:t>
            </a:r>
            <a:r>
              <a:rPr lang="id-ID" dirty="0"/>
              <a:t>histori transaksi ,dapat </a:t>
            </a:r>
            <a:r>
              <a:rPr lang="id-ID" dirty="0" smtClean="0"/>
              <a:t>menampilkan</a:t>
            </a:r>
            <a:endParaRPr lang="id-ID" dirty="0"/>
          </a:p>
          <a:p>
            <a:pPr lvl="4" algn="just"/>
            <a:r>
              <a:rPr lang="id-ID" dirty="0" smtClean="0"/>
              <a:t>       rekomendasi produk  </a:t>
            </a:r>
            <a:r>
              <a:rPr lang="id-ID" dirty="0"/>
              <a:t>yang di beli.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6" y="1454589"/>
            <a:ext cx="3055268" cy="26872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MANFAAT</a:t>
            </a:r>
            <a:endParaRPr dirty="0"/>
          </a:p>
        </p:txBody>
      </p:sp>
      <p:grpSp>
        <p:nvGrpSpPr>
          <p:cNvPr id="421" name="Google Shape;421;p46"/>
          <p:cNvGrpSpPr/>
          <p:nvPr/>
        </p:nvGrpSpPr>
        <p:grpSpPr>
          <a:xfrm>
            <a:off x="109311" y="3242764"/>
            <a:ext cx="2389674" cy="1920606"/>
            <a:chOff x="1917372" y="1288466"/>
            <a:chExt cx="2993079" cy="2405568"/>
          </a:xfrm>
        </p:grpSpPr>
        <p:sp>
          <p:nvSpPr>
            <p:cNvPr id="422" name="Google Shape;422;p46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6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3363961" y="3084313"/>
              <a:ext cx="99753" cy="99786"/>
            </a:xfrm>
            <a:custGeom>
              <a:avLst/>
              <a:gdLst/>
              <a:ahLst/>
              <a:cxnLst/>
              <a:rect l="l" t="t" r="r" b="b"/>
              <a:pathLst>
                <a:path w="6117" h="6119" extrusionOk="0">
                  <a:moveTo>
                    <a:pt x="3059" y="0"/>
                  </a:moveTo>
                  <a:cubicBezTo>
                    <a:pt x="1370" y="0"/>
                    <a:pt x="0" y="1370"/>
                    <a:pt x="0" y="3059"/>
                  </a:cubicBezTo>
                  <a:cubicBezTo>
                    <a:pt x="0" y="4749"/>
                    <a:pt x="1370" y="6118"/>
                    <a:pt x="3059" y="6118"/>
                  </a:cubicBezTo>
                  <a:cubicBezTo>
                    <a:pt x="4747" y="6118"/>
                    <a:pt x="6117" y="4749"/>
                    <a:pt x="6117" y="3059"/>
                  </a:cubicBezTo>
                  <a:cubicBezTo>
                    <a:pt x="6117" y="1370"/>
                    <a:pt x="4747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46"/>
          <p:cNvGrpSpPr/>
          <p:nvPr/>
        </p:nvGrpSpPr>
        <p:grpSpPr>
          <a:xfrm>
            <a:off x="7407434" y="411510"/>
            <a:ext cx="1440160" cy="2340543"/>
            <a:chOff x="2717074" y="2934575"/>
            <a:chExt cx="869894" cy="1399472"/>
          </a:xfrm>
        </p:grpSpPr>
        <p:sp>
          <p:nvSpPr>
            <p:cNvPr id="453" name="Google Shape;453;p46"/>
            <p:cNvSpPr/>
            <p:nvPr/>
          </p:nvSpPr>
          <p:spPr>
            <a:xfrm>
              <a:off x="2717074" y="2934575"/>
              <a:ext cx="869894" cy="1399472"/>
            </a:xfrm>
            <a:custGeom>
              <a:avLst/>
              <a:gdLst/>
              <a:ahLst/>
              <a:cxnLst/>
              <a:rect l="l" t="t" r="r" b="b"/>
              <a:pathLst>
                <a:path w="27381" h="56866" extrusionOk="0">
                  <a:moveTo>
                    <a:pt x="2107" y="1"/>
                  </a:moveTo>
                  <a:cubicBezTo>
                    <a:pt x="944" y="1"/>
                    <a:pt x="1" y="945"/>
                    <a:pt x="1" y="2107"/>
                  </a:cubicBezTo>
                  <a:lnTo>
                    <a:pt x="1" y="54761"/>
                  </a:lnTo>
                  <a:cubicBezTo>
                    <a:pt x="1" y="55923"/>
                    <a:pt x="944" y="56866"/>
                    <a:pt x="2107" y="56866"/>
                  </a:cubicBezTo>
                  <a:lnTo>
                    <a:pt x="25274" y="56866"/>
                  </a:lnTo>
                  <a:cubicBezTo>
                    <a:pt x="26437" y="56866"/>
                    <a:pt x="27379" y="55923"/>
                    <a:pt x="27381" y="54761"/>
                  </a:cubicBezTo>
                  <a:lnTo>
                    <a:pt x="27381" y="2107"/>
                  </a:lnTo>
                  <a:cubicBezTo>
                    <a:pt x="27381" y="945"/>
                    <a:pt x="26437" y="1"/>
                    <a:pt x="252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3100050" y="4180363"/>
              <a:ext cx="103953" cy="99990"/>
            </a:xfrm>
            <a:custGeom>
              <a:avLst/>
              <a:gdLst/>
              <a:ahLst/>
              <a:cxnLst/>
              <a:rect l="l" t="t" r="r" b="b"/>
              <a:pathLst>
                <a:path w="4224" h="4063" extrusionOk="0">
                  <a:moveTo>
                    <a:pt x="2194" y="0"/>
                  </a:moveTo>
                  <a:cubicBezTo>
                    <a:pt x="2193" y="0"/>
                    <a:pt x="2192" y="0"/>
                    <a:pt x="2191" y="0"/>
                  </a:cubicBezTo>
                  <a:cubicBezTo>
                    <a:pt x="1370" y="0"/>
                    <a:pt x="628" y="495"/>
                    <a:pt x="314" y="1254"/>
                  </a:cubicBezTo>
                  <a:cubicBezTo>
                    <a:pt x="0" y="2013"/>
                    <a:pt x="174" y="2887"/>
                    <a:pt x="755" y="3467"/>
                  </a:cubicBezTo>
                  <a:cubicBezTo>
                    <a:pt x="1143" y="3856"/>
                    <a:pt x="1663" y="4062"/>
                    <a:pt x="2192" y="4062"/>
                  </a:cubicBezTo>
                  <a:cubicBezTo>
                    <a:pt x="2454" y="4062"/>
                    <a:pt x="2717" y="4012"/>
                    <a:pt x="2968" y="3908"/>
                  </a:cubicBezTo>
                  <a:cubicBezTo>
                    <a:pt x="3728" y="3594"/>
                    <a:pt x="4222" y="2854"/>
                    <a:pt x="4223" y="2032"/>
                  </a:cubicBezTo>
                  <a:cubicBezTo>
                    <a:pt x="4223" y="911"/>
                    <a:pt x="3315" y="0"/>
                    <a:pt x="2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t="18050" r="74121" b="8742"/>
          <a:stretch/>
        </p:blipFill>
        <p:spPr>
          <a:xfrm>
            <a:off x="7462970" y="508972"/>
            <a:ext cx="1329088" cy="1984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00" t="21533" r="6222" b="11362"/>
          <a:stretch/>
        </p:blipFill>
        <p:spPr>
          <a:xfrm>
            <a:off x="188915" y="3336864"/>
            <a:ext cx="2230349" cy="1339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720" y="1083230"/>
            <a:ext cx="2327881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odoni MT Black" pitchFamily="18" charset="0"/>
              </a:rPr>
              <a:t>Manfaat </a:t>
            </a:r>
            <a:r>
              <a:rPr lang="id-ID" dirty="0" smtClean="0">
                <a:latin typeface="+mj-lt"/>
              </a:rPr>
              <a:t>untuk</a:t>
            </a:r>
            <a:r>
              <a:rPr lang="id-ID" dirty="0" smtClean="0">
                <a:latin typeface="Bodoni MT Black" pitchFamily="18" charset="0"/>
              </a:rPr>
              <a:t> Pet Shop</a:t>
            </a:r>
            <a:endParaRPr lang="id-ID" dirty="0">
              <a:latin typeface="Bodoni MT Black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7654"/>
            <a:ext cx="3796232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000" dirty="0" smtClean="0">
                <a:latin typeface="Bell MT" pitchFamily="18" charset="0"/>
              </a:rPr>
              <a:t>Dapat meningkatkan penjualan</a:t>
            </a:r>
          </a:p>
          <a:p>
            <a:endParaRPr lang="id-ID" sz="2000" dirty="0" smtClean="0">
              <a:latin typeface="Bell MT" pitchFamily="18" charset="0"/>
            </a:endParaRPr>
          </a:p>
          <a:p>
            <a:r>
              <a:rPr lang="id-ID" sz="2000" dirty="0" smtClean="0">
                <a:latin typeface="Bell MT" pitchFamily="18" charset="0"/>
              </a:rPr>
              <a:t>2.   Bentuk peningkatan pelayanan</a:t>
            </a:r>
            <a:endParaRPr lang="id-ID" sz="2000" dirty="0">
              <a:latin typeface="Bell MT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3415" y="3322432"/>
            <a:ext cx="555103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1600" dirty="0" smtClean="0">
                <a:latin typeface="Bell MT" pitchFamily="18" charset="0"/>
              </a:rPr>
              <a:t>Dengan adanya web site ini membantu pemilik hewan peliharaan Dapat menemukan kebutuhan hewannya berupaaksesoris,mainan,makanan Maupun tempat penitipan</a:t>
            </a:r>
          </a:p>
          <a:p>
            <a:pPr marL="342900" indent="-342900">
              <a:buFont typeface="+mj-lt"/>
              <a:buAutoNum type="arabicPeriod"/>
            </a:pPr>
            <a:endParaRPr lang="id-ID" sz="1600" dirty="0" smtClean="0">
              <a:latin typeface="Bell MT" pitchFamily="18" charset="0"/>
            </a:endParaRPr>
          </a:p>
          <a:p>
            <a:pPr marL="342900" indent="-342900">
              <a:buAutoNum type="arabicPeriod" startAt="2"/>
            </a:pPr>
            <a:r>
              <a:rPr lang="id-ID" sz="1600" dirty="0" smtClean="0">
                <a:latin typeface="Bell MT" pitchFamily="18" charset="0"/>
              </a:rPr>
              <a:t>Dapat membantu pemilik hewan dalam memilih tempat penitipan hewan,Maupun petshop yang terbaik.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2931790"/>
            <a:ext cx="345318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Berlin Sans FB Demi" pitchFamily="34" charset="0"/>
              </a:rPr>
              <a:t>Manfaa</a:t>
            </a:r>
            <a:r>
              <a:rPr lang="id-ID" dirty="0" smtClean="0"/>
              <a:t>t untuk </a:t>
            </a:r>
            <a:r>
              <a:rPr lang="id-ID" dirty="0" smtClean="0">
                <a:latin typeface="Bodoni MT Black" pitchFamily="18" charset="0"/>
              </a:rPr>
              <a:t>pengguna/masyarakat</a:t>
            </a:r>
            <a:endParaRPr lang="id-ID" dirty="0">
              <a:latin typeface="Bodoni MT Blac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/>
          <p:nvPr/>
        </p:nvSpPr>
        <p:spPr>
          <a:xfrm>
            <a:off x="971600" y="1872622"/>
            <a:ext cx="1670100" cy="594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9"/>
          <p:cNvSpPr/>
          <p:nvPr/>
        </p:nvSpPr>
        <p:spPr>
          <a:xfrm>
            <a:off x="3207544" y="1872622"/>
            <a:ext cx="1670100" cy="594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5436096" y="1909427"/>
            <a:ext cx="1670100" cy="594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>
            <a:off x="971600" y="2687148"/>
            <a:ext cx="1670100" cy="120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 txBox="1">
            <a:spLocks noGrp="1"/>
          </p:cNvSpPr>
          <p:nvPr>
            <p:ph type="title"/>
          </p:nvPr>
        </p:nvSpPr>
        <p:spPr>
          <a:xfrm>
            <a:off x="514650" y="569302"/>
            <a:ext cx="81147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Mitra</a:t>
            </a:r>
            <a:endParaRPr dirty="0"/>
          </a:p>
        </p:txBody>
      </p:sp>
      <p:sp>
        <p:nvSpPr>
          <p:cNvPr id="519" name="Google Shape;519;p49"/>
          <p:cNvSpPr txBox="1">
            <a:spLocks noGrp="1"/>
          </p:cNvSpPr>
          <p:nvPr>
            <p:ph type="title" idx="2"/>
          </p:nvPr>
        </p:nvSpPr>
        <p:spPr>
          <a:xfrm>
            <a:off x="1043608" y="1950000"/>
            <a:ext cx="1598092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520" name="Google Shape;520;p49"/>
          <p:cNvSpPr/>
          <p:nvPr/>
        </p:nvSpPr>
        <p:spPr>
          <a:xfrm>
            <a:off x="3207544" y="2686641"/>
            <a:ext cx="1670100" cy="120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5461124" y="2680228"/>
            <a:ext cx="1670100" cy="120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9"/>
          <p:cNvSpPr txBox="1">
            <a:spLocks noGrp="1"/>
          </p:cNvSpPr>
          <p:nvPr>
            <p:ph type="subTitle" idx="1"/>
          </p:nvPr>
        </p:nvSpPr>
        <p:spPr>
          <a:xfrm>
            <a:off x="1115616" y="2961173"/>
            <a:ext cx="1278312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here your important notes</a:t>
            </a:r>
            <a:endParaRPr dirty="0"/>
          </a:p>
        </p:txBody>
      </p:sp>
      <p:sp>
        <p:nvSpPr>
          <p:cNvPr id="524" name="Google Shape;524;p49"/>
          <p:cNvSpPr txBox="1">
            <a:spLocks noGrp="1"/>
          </p:cNvSpPr>
          <p:nvPr>
            <p:ph type="title" idx="3"/>
          </p:nvPr>
        </p:nvSpPr>
        <p:spPr>
          <a:xfrm>
            <a:off x="3207544" y="1950000"/>
            <a:ext cx="16701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49"/>
          <p:cNvSpPr txBox="1">
            <a:spLocks noGrp="1"/>
          </p:cNvSpPr>
          <p:nvPr>
            <p:ph type="subTitle" idx="4"/>
          </p:nvPr>
        </p:nvSpPr>
        <p:spPr>
          <a:xfrm>
            <a:off x="3207544" y="2961173"/>
            <a:ext cx="158048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here your important notes</a:t>
            </a:r>
            <a:endParaRPr dirty="0"/>
          </a:p>
        </p:txBody>
      </p:sp>
      <p:sp>
        <p:nvSpPr>
          <p:cNvPr id="529" name="Google Shape;529;p49"/>
          <p:cNvSpPr txBox="1">
            <a:spLocks noGrp="1"/>
          </p:cNvSpPr>
          <p:nvPr>
            <p:ph type="subTitle" idx="8"/>
          </p:nvPr>
        </p:nvSpPr>
        <p:spPr>
          <a:xfrm>
            <a:off x="5580112" y="2961173"/>
            <a:ext cx="15260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here your important notes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 idx="7"/>
          </p:nvPr>
        </p:nvSpPr>
        <p:spPr>
          <a:xfrm>
            <a:off x="5436096" y="1909427"/>
            <a:ext cx="1584176" cy="503773"/>
          </a:xfrm>
        </p:spPr>
        <p:txBody>
          <a:bodyPr/>
          <a:lstStyle/>
          <a:p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/>
          <p:nvPr/>
        </p:nvSpPr>
        <p:spPr>
          <a:xfrm>
            <a:off x="729000" y="673840"/>
            <a:ext cx="3958200" cy="3911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0"/>
          <p:cNvSpPr txBox="1">
            <a:spLocks noGrp="1"/>
          </p:cNvSpPr>
          <p:nvPr>
            <p:ph type="title"/>
          </p:nvPr>
        </p:nvSpPr>
        <p:spPr>
          <a:xfrm>
            <a:off x="5330374" y="483519"/>
            <a:ext cx="3274073" cy="1080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Ruang Lingkup PROYEK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>
            <a:spLocks noGrp="1"/>
          </p:cNvSpPr>
          <p:nvPr>
            <p:ph type="title"/>
          </p:nvPr>
        </p:nvSpPr>
        <p:spPr>
          <a:xfrm>
            <a:off x="323528" y="0"/>
            <a:ext cx="5760640" cy="1491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Laporan ke Uangan Proyek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/>
          <p:nvPr/>
        </p:nvSpPr>
        <p:spPr>
          <a:xfrm>
            <a:off x="5926500" y="468806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2"/>
          <p:cNvSpPr/>
          <p:nvPr/>
        </p:nvSpPr>
        <p:spPr>
          <a:xfrm>
            <a:off x="5926500" y="1933044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rgbClr val="EB7E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5926500" y="3397283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rgbClr val="4785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2"/>
          <p:cNvSpPr txBox="1">
            <a:spLocks noGrp="1"/>
          </p:cNvSpPr>
          <p:nvPr>
            <p:ph type="title"/>
          </p:nvPr>
        </p:nvSpPr>
        <p:spPr>
          <a:xfrm>
            <a:off x="742150" y="1413700"/>
            <a:ext cx="4981978" cy="15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Persyaratan Fungsional</a:t>
            </a:r>
            <a:endParaRPr dirty="0"/>
          </a:p>
        </p:txBody>
      </p:sp>
      <p:sp>
        <p:nvSpPr>
          <p:cNvPr id="552" name="Google Shape;552;p52"/>
          <p:cNvSpPr/>
          <p:nvPr/>
        </p:nvSpPr>
        <p:spPr>
          <a:xfrm>
            <a:off x="6013815" y="438750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2"/>
          <p:cNvSpPr/>
          <p:nvPr/>
        </p:nvSpPr>
        <p:spPr>
          <a:xfrm>
            <a:off x="6013815" y="1902989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2"/>
          <p:cNvSpPr/>
          <p:nvPr/>
        </p:nvSpPr>
        <p:spPr>
          <a:xfrm>
            <a:off x="6013815" y="3367227"/>
            <a:ext cx="2153647" cy="1307465"/>
          </a:xfrm>
          <a:custGeom>
            <a:avLst/>
            <a:gdLst/>
            <a:ahLst/>
            <a:cxnLst/>
            <a:rect l="l" t="t" r="r" b="b"/>
            <a:pathLst>
              <a:path w="40165" h="38611" extrusionOk="0">
                <a:moveTo>
                  <a:pt x="16162" y="1"/>
                </a:moveTo>
                <a:cubicBezTo>
                  <a:pt x="15690" y="1"/>
                  <a:pt x="15218" y="9"/>
                  <a:pt x="14744" y="25"/>
                </a:cubicBezTo>
                <a:cubicBezTo>
                  <a:pt x="10195" y="203"/>
                  <a:pt x="5194" y="687"/>
                  <a:pt x="2759" y="5203"/>
                </a:cubicBezTo>
                <a:cubicBezTo>
                  <a:pt x="1194" y="8139"/>
                  <a:pt x="581" y="11333"/>
                  <a:pt x="388" y="14640"/>
                </a:cubicBezTo>
                <a:cubicBezTo>
                  <a:pt x="97" y="19479"/>
                  <a:pt x="1" y="24898"/>
                  <a:pt x="1630" y="29528"/>
                </a:cubicBezTo>
                <a:cubicBezTo>
                  <a:pt x="3856" y="35851"/>
                  <a:pt x="9340" y="37367"/>
                  <a:pt x="15405" y="38174"/>
                </a:cubicBezTo>
                <a:cubicBezTo>
                  <a:pt x="17379" y="38433"/>
                  <a:pt x="19420" y="38610"/>
                  <a:pt x="21459" y="38610"/>
                </a:cubicBezTo>
                <a:cubicBezTo>
                  <a:pt x="24887" y="38610"/>
                  <a:pt x="28312" y="38108"/>
                  <a:pt x="31406" y="36641"/>
                </a:cubicBezTo>
                <a:cubicBezTo>
                  <a:pt x="36342" y="34319"/>
                  <a:pt x="38810" y="29512"/>
                  <a:pt x="39246" y="24318"/>
                </a:cubicBezTo>
                <a:cubicBezTo>
                  <a:pt x="39681" y="18979"/>
                  <a:pt x="40165" y="13220"/>
                  <a:pt x="38391" y="8058"/>
                </a:cubicBezTo>
                <a:cubicBezTo>
                  <a:pt x="36600" y="2897"/>
                  <a:pt x="31745" y="1945"/>
                  <a:pt x="26954" y="1106"/>
                </a:cubicBezTo>
                <a:cubicBezTo>
                  <a:pt x="23383" y="478"/>
                  <a:pt x="19812" y="1"/>
                  <a:pt x="16162" y="1"/>
                </a:cubicBezTo>
                <a:close/>
              </a:path>
            </a:pathLst>
          </a:custGeom>
          <a:solidFill>
            <a:srgbClr val="A8D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2"/>
          <p:cNvSpPr txBox="1"/>
          <p:nvPr/>
        </p:nvSpPr>
        <p:spPr>
          <a:xfrm>
            <a:off x="6059831" y="885988"/>
            <a:ext cx="2061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1</a:t>
            </a:r>
            <a:endParaRPr sz="2400" dirty="0"/>
          </a:p>
        </p:txBody>
      </p:sp>
      <p:sp>
        <p:nvSpPr>
          <p:cNvPr id="556" name="Google Shape;556;p52"/>
          <p:cNvSpPr txBox="1"/>
          <p:nvPr/>
        </p:nvSpPr>
        <p:spPr>
          <a:xfrm>
            <a:off x="6059831" y="2320163"/>
            <a:ext cx="2061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2</a:t>
            </a:r>
            <a:endParaRPr sz="2400" dirty="0"/>
          </a:p>
        </p:txBody>
      </p:sp>
      <p:sp>
        <p:nvSpPr>
          <p:cNvPr id="557" name="Google Shape;557;p52"/>
          <p:cNvSpPr txBox="1"/>
          <p:nvPr/>
        </p:nvSpPr>
        <p:spPr>
          <a:xfrm>
            <a:off x="6059831" y="3814438"/>
            <a:ext cx="20616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lang="en" sz="2400" b="1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3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ekly Lesson Planner by Slidesgo">
  <a:themeElements>
    <a:clrScheme name="Simple Light">
      <a:dk1>
        <a:srgbClr val="3F3C3B"/>
      </a:dk1>
      <a:lt1>
        <a:srgbClr val="FFFFFF"/>
      </a:lt1>
      <a:dk2>
        <a:srgbClr val="F8E9AC"/>
      </a:dk2>
      <a:lt2>
        <a:srgbClr val="FCCACA"/>
      </a:lt2>
      <a:accent1>
        <a:srgbClr val="A8DAFF"/>
      </a:accent1>
      <a:accent2>
        <a:srgbClr val="4785B3"/>
      </a:accent2>
      <a:accent3>
        <a:srgbClr val="FF9B99"/>
      </a:accent3>
      <a:accent4>
        <a:srgbClr val="EB7E7C"/>
      </a:accent4>
      <a:accent5>
        <a:srgbClr val="C7AC7D"/>
      </a:accent5>
      <a:accent6>
        <a:srgbClr val="B7954E"/>
      </a:accent6>
      <a:hlink>
        <a:srgbClr val="3F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554</Words>
  <Application>Microsoft Office PowerPoint</Application>
  <PresentationFormat>On-screen Show (16:9)</PresentationFormat>
  <Paragraphs>127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Weekly Lesson Planner by Slidesgo</vt:lpstr>
      <vt:lpstr>PET  SHOP</vt:lpstr>
      <vt:lpstr>PENDAHULUAN</vt:lpstr>
      <vt:lpstr>PowerPoint Presentation</vt:lpstr>
      <vt:lpstr> </vt:lpstr>
      <vt:lpstr>MANFAAT</vt:lpstr>
      <vt:lpstr>Mitra</vt:lpstr>
      <vt:lpstr>Ruang Lingkup PROYEK</vt:lpstr>
      <vt:lpstr>Laporan ke Uangan Proyek</vt:lpstr>
      <vt:lpstr>Persyaratan Fungsional</vt:lpstr>
      <vt:lpstr>Jadwal/Target</vt:lpstr>
      <vt:lpstr>ASUMSI</vt:lpstr>
      <vt:lpstr>A Timeline Always Works Well</vt:lpstr>
      <vt:lpstr>98,300</vt:lpstr>
      <vt:lpstr>33.4%</vt:lpstr>
      <vt:lpstr>Review of Concepts</vt:lpstr>
      <vt:lpstr>Monthly Calendar</vt:lpstr>
      <vt:lpstr>Alternative Resources: Planning Elements</vt:lpstr>
      <vt:lpstr>Alternative Resources: Planning Elements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 SHOP</dc:title>
  <dc:creator>Asus</dc:creator>
  <cp:lastModifiedBy>Asus</cp:lastModifiedBy>
  <cp:revision>8</cp:revision>
  <dcterms:modified xsi:type="dcterms:W3CDTF">2021-02-26T05:15:23Z</dcterms:modified>
</cp:coreProperties>
</file>