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9" d="100"/>
          <a:sy n="49" d="100"/>
        </p:scale>
        <p:origin x="15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B048-A075-CEFD-1B8F-0CC34E164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3D8E-4AF5-A275-64CF-7A3590CD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7950-C97A-BE07-BE75-AAC22DA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F3C5-03A1-66F9-7DF2-720BAF83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8C7D-355E-BFE5-CDE5-EB4EEE5C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043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980F-55CD-685D-1D5E-37C0C9E6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8EE16-9468-9C1E-9195-93FE8DD1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9720-5133-4539-5D7F-B7EE05AC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955E-C408-315E-97BA-35B01B18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711B-078C-C3B1-3E9B-2ED99481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578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354A9-1D02-6223-A07B-A2B5EA97E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A9156-B0C8-0C98-6FDD-15F58275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6EBA-54D0-145B-6156-5BACBE30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F124-34A6-7A82-0FA7-BFFD7F2F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9AA7-7B66-FC39-D0A4-FA9891E2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47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DEA9-332F-98F5-5BD5-B96301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08D7-6F92-4D72-BFFD-7E803CE9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658A-CF3E-FD32-10C2-1D0A33A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284E-E2FA-A58A-4BDA-9AEA2829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EC4A-507A-4D83-E0B7-431ED5D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9231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B34-3D00-549B-5BB5-C1E5350B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4F31-62E6-5A85-6D6D-640FDDD0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26A9-20B9-4577-C7BB-AFBB3C4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5B13-9AA1-8D56-B1B6-EA50B173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245F-DB91-E40B-AC54-42E00C1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157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3E6D-E4D5-8C67-CAB1-C490418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EEF7-E93D-267E-8CE1-54DDFE101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A129D-2D6A-23EC-0067-314F75EB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AB06-345C-9C6B-60B5-89848E3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1DD7-5F7A-1A54-B26A-8B793710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3A62-9C79-7498-FC6A-7A58AEE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072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2040-2787-73AA-BFB3-65FE9579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799E-F640-BD05-2AC3-DA988426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69C8-8AD8-D8C5-BFD3-006ED355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23362-ECB8-C8DC-FEF3-9BCAF0FF8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FE5E9-491B-2524-3331-8B1E09D42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45069-0F49-2312-AC5E-9EB3278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0D76-7F3B-F5DD-B3A5-E03D3DDF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6EC7-E42A-4E80-1489-DD3277DC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758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F144-7F26-25F6-41C6-52332C2E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1C8F9-A602-C371-5424-48797F3C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C8368-91CF-4867-03C9-6CDB176A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34ED4-C394-4FD7-E73B-F1402DE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0437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469B7-052E-B6E0-CBE9-FDCD5E83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C9BD0-B96D-C7A5-D183-DB6485E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84B0-4B02-D000-84B5-5B7E7641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9586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A1FF-23DA-50CC-A608-F580D7E5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E8EA-C99E-117C-D21F-AEFBF42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B9236-5E76-39D1-53C6-F4B3DAEA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551D-DC9D-BC49-5572-B0B26013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E54E-62EB-B8F2-8486-926DC715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C5A48-2D28-599D-7ADE-72E577E3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053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9301-77F2-4857-D7AF-E1341C33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D3044-FD19-4557-FB28-B27E5105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B942-581F-7704-E878-B74B21EB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73473-8586-2267-D0BF-E1F0EF14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9E0C-415C-008E-072D-5D8B949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C13E6-003E-CE5E-49DA-B4DA323D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4733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9C4B4-9F0D-9C04-5EE4-9F9E239B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2716-8D99-F9AF-C25D-F165CC1B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2E33-AE99-27B4-7974-919152FE9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0276-94CC-40AD-9E4C-EC3265DB9E80}" type="datetimeFigureOut">
              <a:rPr lang="en-CM" smtClean="0"/>
              <a:t>02/01/2023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63C0-A3BF-1915-6FB1-80AE81FA2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6A1C-6B16-01A8-19E3-A8BE007C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D05B-5392-4367-8A49-54DC8AE12478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003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FEB3E-F535-E500-E849-5CA77C9B3DD0}"/>
              </a:ext>
            </a:extLst>
          </p:cNvPr>
          <p:cNvSpPr txBox="1"/>
          <p:nvPr/>
        </p:nvSpPr>
        <p:spPr>
          <a:xfrm>
            <a:off x="1338969" y="2204089"/>
            <a:ext cx="929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PROJECT MANAGER APP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431796-3F76-3446-8FE3-CE13E5D90E52}"/>
              </a:ext>
            </a:extLst>
          </p:cNvPr>
          <p:cNvSpPr txBox="1"/>
          <p:nvPr/>
        </p:nvSpPr>
        <p:spPr>
          <a:xfrm>
            <a:off x="2130397" y="3668088"/>
            <a:ext cx="850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tantia" panose="02030602050306030303" pitchFamily="18" charset="0"/>
              </a:rPr>
              <a:t>Presented by: Ande Tracy Ntheka Bame</a:t>
            </a:r>
          </a:p>
          <a:p>
            <a:pPr algn="ctr"/>
            <a:r>
              <a:rPr lang="en-US" sz="3600" dirty="0">
                <a:latin typeface="Constantia" panose="02030602050306030303" pitchFamily="18" charset="0"/>
              </a:rPr>
              <a:t>Supervisor: Mr. Ntono Mathieu Fistele</a:t>
            </a:r>
            <a:endParaRPr lang="en-CM" sz="3600" dirty="0">
              <a:latin typeface="Constantia" panose="0203060205030603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A94184-F001-951C-424E-21C1C7334BA7}"/>
              </a:ext>
            </a:extLst>
          </p:cNvPr>
          <p:cNvSpPr txBox="1"/>
          <p:nvPr/>
        </p:nvSpPr>
        <p:spPr>
          <a:xfrm>
            <a:off x="3900927" y="5864082"/>
            <a:ext cx="4960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tantia" panose="02030602050306030303" pitchFamily="18" charset="0"/>
              </a:rPr>
              <a:t>Academic year 2022/2023</a:t>
            </a:r>
            <a:endParaRPr lang="en-CM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5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192000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4876913" y="446209"/>
            <a:ext cx="245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PLAN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409D0E-0746-9648-3EB5-77C1C8C3E2EE}"/>
              </a:ext>
            </a:extLst>
          </p:cNvPr>
          <p:cNvSpPr/>
          <p:nvPr/>
        </p:nvSpPr>
        <p:spPr>
          <a:xfrm>
            <a:off x="1429774" y="1975256"/>
            <a:ext cx="4127230" cy="1017730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1BFD4-A85B-A912-7669-C137378B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622432" y="2146506"/>
            <a:ext cx="520348" cy="6053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5D2EE-43D4-41B2-8ACF-0289D8640047}"/>
              </a:ext>
            </a:extLst>
          </p:cNvPr>
          <p:cNvSpPr/>
          <p:nvPr/>
        </p:nvSpPr>
        <p:spPr>
          <a:xfrm>
            <a:off x="6550350" y="2052496"/>
            <a:ext cx="4127230" cy="1017730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4F598A-50E5-3FE8-1D7F-654C70EDBDB9}"/>
              </a:ext>
            </a:extLst>
          </p:cNvPr>
          <p:cNvSpPr/>
          <p:nvPr/>
        </p:nvSpPr>
        <p:spPr>
          <a:xfrm>
            <a:off x="1364691" y="4495384"/>
            <a:ext cx="4127230" cy="1017730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69D484-C749-953D-9114-A3498196C0F0}"/>
              </a:ext>
            </a:extLst>
          </p:cNvPr>
          <p:cNvSpPr/>
          <p:nvPr/>
        </p:nvSpPr>
        <p:spPr>
          <a:xfrm>
            <a:off x="6597274" y="4519057"/>
            <a:ext cx="4127230" cy="1017730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756C8A-0E18-E0B6-6E9E-8A5D73A00355}"/>
              </a:ext>
            </a:extLst>
          </p:cNvPr>
          <p:cNvSpPr txBox="1"/>
          <p:nvPr/>
        </p:nvSpPr>
        <p:spPr>
          <a:xfrm>
            <a:off x="2323712" y="2205673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INTRODUCTION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CC4CA-370D-8E76-BDD0-BF62D912DA96}"/>
              </a:ext>
            </a:extLst>
          </p:cNvPr>
          <p:cNvSpPr txBox="1"/>
          <p:nvPr/>
        </p:nvSpPr>
        <p:spPr>
          <a:xfrm>
            <a:off x="7508672" y="4792206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CONCLUSION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89BFD-0C44-5A0E-BEC2-0C36395A7733}"/>
              </a:ext>
            </a:extLst>
          </p:cNvPr>
          <p:cNvSpPr txBox="1"/>
          <p:nvPr/>
        </p:nvSpPr>
        <p:spPr>
          <a:xfrm>
            <a:off x="2330765" y="4725251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DESCRIPTION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787512-E047-7BCD-779C-36B58CEBCA4C}"/>
              </a:ext>
            </a:extLst>
          </p:cNvPr>
          <p:cNvSpPr txBox="1"/>
          <p:nvPr/>
        </p:nvSpPr>
        <p:spPr>
          <a:xfrm>
            <a:off x="7498681" y="2332400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59A239B-8652-6B74-C6FD-A274D092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6770622" y="2200553"/>
            <a:ext cx="520348" cy="6053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1F7BAB-EC77-B9E1-CA0D-F919372BD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6770622" y="4728188"/>
            <a:ext cx="520348" cy="6053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EB3836-4BC5-34D3-4271-C0083B9A7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568798" y="4750705"/>
            <a:ext cx="520348" cy="6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049467" y="484932"/>
            <a:ext cx="609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INTRODUCTION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DD4D0-9845-B4CE-9519-EC0D4D5BEDF4}"/>
              </a:ext>
            </a:extLst>
          </p:cNvPr>
          <p:cNvSpPr txBox="1"/>
          <p:nvPr/>
        </p:nvSpPr>
        <p:spPr>
          <a:xfrm>
            <a:off x="1132503" y="2523154"/>
            <a:ext cx="709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tantia" panose="02030602050306030303" pitchFamily="18" charset="0"/>
              </a:rPr>
              <a:t>This is a level two final project in Web development at Seven Advanced Academy to showcase understanding of JavaScript context</a:t>
            </a:r>
            <a:endParaRPr lang="en-CM" sz="3600" dirty="0">
              <a:latin typeface="Constantia" panose="02030602050306030303" pitchFamily="18" charset="0"/>
            </a:endParaRPr>
          </a:p>
        </p:txBody>
      </p:sp>
      <p:pic>
        <p:nvPicPr>
          <p:cNvPr id="5" name="Picture 8" descr="HTML and CSS sticker | Stickykart">
            <a:extLst>
              <a:ext uri="{FF2B5EF4-FFF2-40B4-BE49-F238E27FC236}">
                <a16:creationId xmlns:a16="http://schemas.microsoft.com/office/drawing/2014/main" id="{E3303036-C2A1-B7CF-1CDE-9081AAC6E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3" t="18487" r="34964" b="29212"/>
          <a:stretch/>
        </p:blipFill>
        <p:spPr bwMode="auto">
          <a:xfrm>
            <a:off x="9084184" y="1550506"/>
            <a:ext cx="2253264" cy="43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068922" y="484932"/>
            <a:ext cx="609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DESCRIPTION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42DCE-C3AA-2BBF-ABBB-2BF6C6D53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278989" y="2139372"/>
            <a:ext cx="520348" cy="605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E1F9C-80C5-66D4-6D9A-882668EECE61}"/>
              </a:ext>
            </a:extLst>
          </p:cNvPr>
          <p:cNvSpPr txBox="1"/>
          <p:nvPr/>
        </p:nvSpPr>
        <p:spPr>
          <a:xfrm>
            <a:off x="1861969" y="2233183"/>
            <a:ext cx="63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What is Project-manager-app?</a:t>
            </a:r>
            <a:endParaRPr lang="en-CM" sz="36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607BB-104D-71BF-7E4D-DA547800CFF9}"/>
              </a:ext>
            </a:extLst>
          </p:cNvPr>
          <p:cNvSpPr txBox="1"/>
          <p:nvPr/>
        </p:nvSpPr>
        <p:spPr>
          <a:xfrm>
            <a:off x="4396902" y="3253007"/>
            <a:ext cx="5155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tantia" panose="02030602050306030303" pitchFamily="18" charset="0"/>
              </a:rPr>
              <a:t>An app that a project manger uses to set up projects</a:t>
            </a:r>
            <a:endParaRPr lang="en-CM" sz="3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068922" y="484932"/>
            <a:ext cx="609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DESCRIPTION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E1F9C-80C5-66D4-6D9A-882668EECE61}"/>
              </a:ext>
            </a:extLst>
          </p:cNvPr>
          <p:cNvSpPr txBox="1"/>
          <p:nvPr/>
        </p:nvSpPr>
        <p:spPr>
          <a:xfrm>
            <a:off x="2890272" y="1768299"/>
            <a:ext cx="63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Functional Specifications</a:t>
            </a:r>
            <a:endParaRPr lang="en-CM" sz="36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D0B4A-16A2-CB3A-F814-30D75E9AA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934484" y="2537918"/>
            <a:ext cx="520348" cy="605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9AEB3-7250-A88E-6033-ED9F6F079A3E}"/>
              </a:ext>
            </a:extLst>
          </p:cNvPr>
          <p:cNvSpPr txBox="1"/>
          <p:nvPr/>
        </p:nvSpPr>
        <p:spPr>
          <a:xfrm>
            <a:off x="2635764" y="2597085"/>
            <a:ext cx="307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Authentication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034937-575A-3A15-9474-D3EFC0288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6540257" y="2536533"/>
            <a:ext cx="520348" cy="605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D05C19-FD59-9AC3-9860-34523C9A3DC1}"/>
              </a:ext>
            </a:extLst>
          </p:cNvPr>
          <p:cNvSpPr txBox="1"/>
          <p:nvPr/>
        </p:nvSpPr>
        <p:spPr>
          <a:xfrm>
            <a:off x="7241537" y="2595700"/>
            <a:ext cx="345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Register an admin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32EB83-9537-01FE-99E7-65B2613F0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922039" y="3643560"/>
            <a:ext cx="520348" cy="6053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4C6184-D592-BB3E-4370-28A5914B10B8}"/>
              </a:ext>
            </a:extLst>
          </p:cNvPr>
          <p:cNvSpPr txBox="1"/>
          <p:nvPr/>
        </p:nvSpPr>
        <p:spPr>
          <a:xfrm>
            <a:off x="2623320" y="3702727"/>
            <a:ext cx="2693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Add a project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D6A0D8-7E14-C7E2-C567-E6B07912B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6540256" y="3602084"/>
            <a:ext cx="520348" cy="6053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9A67FB-93C1-8552-2CB4-FA99AA1B20A8}"/>
              </a:ext>
            </a:extLst>
          </p:cNvPr>
          <p:cNvSpPr txBox="1"/>
          <p:nvPr/>
        </p:nvSpPr>
        <p:spPr>
          <a:xfrm>
            <a:off x="7241536" y="3661251"/>
            <a:ext cx="328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Modify a project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267782-5CF5-DC47-E017-BDAFDFB38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922039" y="4744369"/>
            <a:ext cx="520348" cy="6053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407030-CEB4-1F81-D810-3290233C074C}"/>
              </a:ext>
            </a:extLst>
          </p:cNvPr>
          <p:cNvSpPr txBox="1"/>
          <p:nvPr/>
        </p:nvSpPr>
        <p:spPr>
          <a:xfrm>
            <a:off x="2682268" y="4770555"/>
            <a:ext cx="328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Delete a project</a:t>
            </a:r>
            <a:endParaRPr lang="en-CM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068922" y="484932"/>
            <a:ext cx="609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DESCRIPTION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E1F9C-80C5-66D4-6D9A-882668EECE61}"/>
              </a:ext>
            </a:extLst>
          </p:cNvPr>
          <p:cNvSpPr txBox="1"/>
          <p:nvPr/>
        </p:nvSpPr>
        <p:spPr>
          <a:xfrm>
            <a:off x="2424231" y="1611870"/>
            <a:ext cx="63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Unfunctional Specifications</a:t>
            </a:r>
            <a:endParaRPr lang="en-CM" sz="36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D0B4A-16A2-CB3A-F814-30D75E9AA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3798063" y="2626543"/>
            <a:ext cx="520348" cy="605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9AEB3-7250-A88E-6033-ED9F6F079A3E}"/>
              </a:ext>
            </a:extLst>
          </p:cNvPr>
          <p:cNvSpPr txBox="1"/>
          <p:nvPr/>
        </p:nvSpPr>
        <p:spPr>
          <a:xfrm>
            <a:off x="4499343" y="2685710"/>
            <a:ext cx="307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Responsiveness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32EB83-9537-01FE-99E7-65B2613F0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3785618" y="3732185"/>
            <a:ext cx="520348" cy="6053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4C6184-D592-BB3E-4370-28A5914B10B8}"/>
              </a:ext>
            </a:extLst>
          </p:cNvPr>
          <p:cNvSpPr txBox="1"/>
          <p:nvPr/>
        </p:nvSpPr>
        <p:spPr>
          <a:xfrm>
            <a:off x="4486899" y="3791352"/>
            <a:ext cx="2693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User friendly</a:t>
            </a:r>
            <a:endParaRPr lang="en-CM" sz="3200" dirty="0">
              <a:latin typeface="Constantia" panose="0203060205030603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267782-5CF5-DC47-E017-BDAFDFB38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3798063" y="4799324"/>
            <a:ext cx="520348" cy="6053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407030-CEB4-1F81-D810-3290233C074C}"/>
              </a:ext>
            </a:extLst>
          </p:cNvPr>
          <p:cNvSpPr txBox="1"/>
          <p:nvPr/>
        </p:nvSpPr>
        <p:spPr>
          <a:xfrm>
            <a:off x="4545847" y="4859180"/>
            <a:ext cx="328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Security</a:t>
            </a:r>
            <a:endParaRPr lang="en-CM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898367" y="526902"/>
            <a:ext cx="417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SOLUTION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E6BAD-1DCB-21B5-A778-66A7E7FDF4D1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865C03-D057-BD16-75B2-B277AC11B11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A11DB-370A-0A4D-AF77-F8193E13598E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99C88-7EAF-F1A8-0F94-CC8ED50728D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34B536-3556-8315-CD91-1F825F2DB6D3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19988-C80C-8474-461F-D72EF7FF8C8D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F8BA9-AF0A-1FDA-918A-B647A5B35534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531944-E0F5-38D5-DD23-3AF5FD1CA64A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96EF-9A20-1AED-96BE-9DB26A049656}"/>
              </a:ext>
            </a:extLst>
          </p:cNvPr>
          <p:cNvSpPr/>
          <p:nvPr/>
        </p:nvSpPr>
        <p:spPr>
          <a:xfrm>
            <a:off x="-44018" y="0"/>
            <a:ext cx="12236018" cy="68580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5743-2F0D-4A7D-1D17-67249D4AC69D}"/>
              </a:ext>
            </a:extLst>
          </p:cNvPr>
          <p:cNvSpPr txBox="1"/>
          <p:nvPr/>
        </p:nvSpPr>
        <p:spPr>
          <a:xfrm>
            <a:off x="3068922" y="484932"/>
            <a:ext cx="609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6666"/>
                </a:solidFill>
                <a:latin typeface="Cooper Black" panose="0208090404030B020404" pitchFamily="18" charset="0"/>
              </a:rPr>
              <a:t>CONCLUSION</a:t>
            </a:r>
            <a:endParaRPr lang="en-CM" sz="5400" dirty="0">
              <a:solidFill>
                <a:srgbClr val="006666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D3D602-6F95-893C-A15A-78DF7A49A063}"/>
              </a:ext>
            </a:extLst>
          </p:cNvPr>
          <p:cNvSpPr/>
          <p:nvPr/>
        </p:nvSpPr>
        <p:spPr>
          <a:xfrm>
            <a:off x="1429774" y="1975256"/>
            <a:ext cx="3863985" cy="89287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762C0-ADB3-598F-23A6-A82AECD48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1622432" y="2146506"/>
            <a:ext cx="520348" cy="605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076E3A-F781-4315-8349-CACAD85FD862}"/>
              </a:ext>
            </a:extLst>
          </p:cNvPr>
          <p:cNvSpPr txBox="1"/>
          <p:nvPr/>
        </p:nvSpPr>
        <p:spPr>
          <a:xfrm>
            <a:off x="2323712" y="2205673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RECAP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AA32B7-57D1-56BC-4C86-A0CD1C6393C2}"/>
              </a:ext>
            </a:extLst>
          </p:cNvPr>
          <p:cNvSpPr/>
          <p:nvPr/>
        </p:nvSpPr>
        <p:spPr>
          <a:xfrm>
            <a:off x="6695320" y="1912760"/>
            <a:ext cx="3770729" cy="89287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ECB9146-1143-8C0E-7B1D-FBCD23C0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17716" r="31052" b="12315"/>
          <a:stretch/>
        </p:blipFill>
        <p:spPr>
          <a:xfrm>
            <a:off x="6887978" y="2084010"/>
            <a:ext cx="520348" cy="6053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3D8D08-B74F-B31A-D29C-E66CD27ECE40}"/>
              </a:ext>
            </a:extLst>
          </p:cNvPr>
          <p:cNvSpPr txBox="1"/>
          <p:nvPr/>
        </p:nvSpPr>
        <p:spPr>
          <a:xfrm>
            <a:off x="7589258" y="2143177"/>
            <a:ext cx="307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PERSPECTIVES</a:t>
            </a:r>
            <a:endParaRPr lang="en-CM" sz="2800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8C3720-38E3-47A9-8A41-8E8C07A5960D}"/>
              </a:ext>
            </a:extLst>
          </p:cNvPr>
          <p:cNvSpPr txBox="1"/>
          <p:nvPr/>
        </p:nvSpPr>
        <p:spPr>
          <a:xfrm>
            <a:off x="3010269" y="5217007"/>
            <a:ext cx="5171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THANKS FOR LISTENING</a:t>
            </a:r>
            <a:endParaRPr lang="en-CM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Constantia</vt:lpstr>
      <vt:lpstr>Cooper Black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2</cp:revision>
  <dcterms:created xsi:type="dcterms:W3CDTF">2023-01-02T05:27:30Z</dcterms:created>
  <dcterms:modified xsi:type="dcterms:W3CDTF">2023-01-03T12:25:12Z</dcterms:modified>
</cp:coreProperties>
</file>