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674"/>
    <a:srgbClr val="31D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41" d="100"/>
          <a:sy n="41" d="100"/>
        </p:scale>
        <p:origin x="97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9527-FB20-EAC2-DC39-B250782B9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EAB9B-EF18-DB92-74C5-9C688B774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72DE-B3A1-0CC8-4E39-65DF966F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D06C-BAD1-446A-8656-A4B72F413394}" type="datetimeFigureOut">
              <a:rPr lang="en-CM" smtClean="0"/>
              <a:t>31/12/2022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9AEEB-94ED-07E8-9C32-2D910119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16978-0A3B-BE22-B689-E922664F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3FB5-602B-40B4-BD0B-7D5479C17E87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422567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8622-4555-1916-D147-D3620401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15BF8-86EB-60A0-3E9F-86C522C3D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1EA6B-FD4F-0C86-D382-DC62844C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D06C-BAD1-446A-8656-A4B72F413394}" type="datetimeFigureOut">
              <a:rPr lang="en-CM" smtClean="0"/>
              <a:t>31/12/2022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6542A-D0A5-2498-1762-45B44F29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C0FFC-939C-CB25-F472-098EFDC8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3FB5-602B-40B4-BD0B-7D5479C17E87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84143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87665-2AE8-E65F-9131-D21D5F455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54565-DD6A-3A75-FF57-F17414D77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0A749-473B-167B-9DA9-FE6F30CB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D06C-BAD1-446A-8656-A4B72F413394}" type="datetimeFigureOut">
              <a:rPr lang="en-CM" smtClean="0"/>
              <a:t>31/12/2022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30E7-A128-F4E3-921F-E69A3CA5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17F30-B785-553E-51EF-64E0C33C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3FB5-602B-40B4-BD0B-7D5479C17E87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7283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A3C9-D869-BD4B-B92D-7A081ECB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26408-D5EB-5998-8F47-1876672D2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F57BD-491F-CD35-79EB-B743E7DA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D06C-BAD1-446A-8656-A4B72F413394}" type="datetimeFigureOut">
              <a:rPr lang="en-CM" smtClean="0"/>
              <a:t>31/12/2022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B3C5-86A9-578A-CC2C-3032550E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9D545-5473-99CC-6757-87DE3B37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3FB5-602B-40B4-BD0B-7D5479C17E87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42109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B7F1-C7A9-65D8-C1A0-44088AC5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93809-6EB6-82E4-F7B8-7371F2789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FB704-5BC5-64BA-6D46-13200624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D06C-BAD1-446A-8656-A4B72F413394}" type="datetimeFigureOut">
              <a:rPr lang="en-CM" smtClean="0"/>
              <a:t>31/12/2022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0F062-AF4B-0548-0C7B-57BA1B0C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83CED-E842-261A-ED72-624CAE29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3FB5-602B-40B4-BD0B-7D5479C17E87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9918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C7FC-1E75-E095-4C97-BEBB8932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A3A1D-C3BB-0693-8CE0-66E505EE3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0086A-632D-3DB7-A4CF-C367150A9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1526D-1759-B8E1-037D-8F2C2C10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D06C-BAD1-446A-8656-A4B72F413394}" type="datetimeFigureOut">
              <a:rPr lang="en-CM" smtClean="0"/>
              <a:t>31/12/2022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85F47-5C9E-D7D5-16E4-3B7E40BF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7E460-06BA-77C6-D7DD-CA477F2F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3FB5-602B-40B4-BD0B-7D5479C17E87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80647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C4FF-9C4E-87E3-618A-63F2DA3EA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A00CD-7684-3F89-E2E7-984AED2E0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C0B5C-5B8C-5A58-D142-096962CBC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F278E-0052-45A7-397F-48D7DB697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0AB1B-1ADD-2A12-189A-C19A61EE6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5533C-DD3D-8A47-ECCC-E444A5FA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D06C-BAD1-446A-8656-A4B72F413394}" type="datetimeFigureOut">
              <a:rPr lang="en-CM" smtClean="0"/>
              <a:t>31/12/2022</a:t>
            </a:fld>
            <a:endParaRPr lang="en-C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4D736-8698-4D30-6804-DF5E0915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8B62D-C0BB-8094-C88F-211FB078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3FB5-602B-40B4-BD0B-7D5479C17E87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77199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D770-5073-27A0-6F64-2B69A716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6D552-ED78-BB28-A7AF-B658465F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D06C-BAD1-446A-8656-A4B72F413394}" type="datetimeFigureOut">
              <a:rPr lang="en-CM" smtClean="0"/>
              <a:t>31/12/2022</a:t>
            </a:fld>
            <a:endParaRPr lang="en-C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3290C-7EB2-41CF-DDA9-2F41AA58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39C4C-D517-7D17-5CAC-4F7C0945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3FB5-602B-40B4-BD0B-7D5479C17E87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01369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F6E21-2D7F-660B-B121-5E7DE0DF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D06C-BAD1-446A-8656-A4B72F413394}" type="datetimeFigureOut">
              <a:rPr lang="en-CM" smtClean="0"/>
              <a:t>31/12/2022</a:t>
            </a:fld>
            <a:endParaRPr lang="en-C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7F2A9-7685-358B-40C4-4BFA17C0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B4728-7BFA-9732-6595-11902F34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3FB5-602B-40B4-BD0B-7D5479C17E87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4434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CDBA-9F96-7281-0288-9BED81839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51A1-3552-FF3D-3388-C20355E1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05ACB-4826-7CAE-2BEC-19CC5527C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CF48F-0F5D-E4FD-1ADC-BA1513CD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D06C-BAD1-446A-8656-A4B72F413394}" type="datetimeFigureOut">
              <a:rPr lang="en-CM" smtClean="0"/>
              <a:t>31/12/2022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53A71-6E4E-2AF6-A386-CBF76195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758CB-5A43-BBC4-FEF0-9FBC5520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3FB5-602B-40B4-BD0B-7D5479C17E87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93029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2C54-52AC-E069-8ECD-F11881C4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EC9B3-AE95-2199-BC19-4AA18ECCF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D01C4-3815-6E07-0BBA-E8D3A31A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BDC4E-23BD-8722-69F4-261477F1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D06C-BAD1-446A-8656-A4B72F413394}" type="datetimeFigureOut">
              <a:rPr lang="en-CM" smtClean="0"/>
              <a:t>31/12/2022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141FF-E40C-A26A-A1BE-A1FE7827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FEE24-802F-5BE2-2B33-C07234D9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3FB5-602B-40B4-BD0B-7D5479C17E87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75296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3CA6A-9E57-7EB1-DA98-8D0C2330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BBE85-67CC-54F7-A91C-76B6B7C07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9BE8-3471-FA1F-73F2-BAB589B28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6D06C-BAD1-446A-8656-A4B72F413394}" type="datetimeFigureOut">
              <a:rPr lang="en-CM" smtClean="0"/>
              <a:t>31/12/2022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01BA2-8F8A-4966-1768-D29840072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2814-09E7-0F0E-AA9F-603CBDB18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E3FB5-602B-40B4-BD0B-7D5479C17E87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61938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BD5C6C5-5914-49FC-C822-9A2DE2F38D25}"/>
              </a:ext>
            </a:extLst>
          </p:cNvPr>
          <p:cNvGrpSpPr/>
          <p:nvPr/>
        </p:nvGrpSpPr>
        <p:grpSpPr>
          <a:xfrm>
            <a:off x="3642692" y="1335157"/>
            <a:ext cx="5421796" cy="4601818"/>
            <a:chOff x="4041913" y="1335156"/>
            <a:chExt cx="4906617" cy="41876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301830-8E85-DF97-37E9-A065F8CE9E39}"/>
                </a:ext>
              </a:extLst>
            </p:cNvPr>
            <p:cNvSpPr/>
            <p:nvPr/>
          </p:nvSpPr>
          <p:spPr>
            <a:xfrm>
              <a:off x="4041913" y="1335156"/>
              <a:ext cx="4108174" cy="4187687"/>
            </a:xfrm>
            <a:prstGeom prst="ellipse">
              <a:avLst/>
            </a:prstGeom>
            <a:solidFill>
              <a:srgbClr val="147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4652AEF-8300-3F5B-3861-809FC3FBCCC4}"/>
                </a:ext>
              </a:extLst>
            </p:cNvPr>
            <p:cNvSpPr/>
            <p:nvPr/>
          </p:nvSpPr>
          <p:spPr>
            <a:xfrm>
              <a:off x="4336415" y="1531124"/>
              <a:ext cx="3856383" cy="38711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9F80E8-27CD-D7F5-78D8-0DC10DFEC101}"/>
                </a:ext>
              </a:extLst>
            </p:cNvPr>
            <p:cNvSpPr/>
            <p:nvPr/>
          </p:nvSpPr>
          <p:spPr>
            <a:xfrm>
              <a:off x="4393097" y="1687897"/>
              <a:ext cx="3538330" cy="350322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96F747-381B-E391-D627-59FFE71D1BA2}"/>
                </a:ext>
              </a:extLst>
            </p:cNvPr>
            <p:cNvSpPr/>
            <p:nvPr/>
          </p:nvSpPr>
          <p:spPr>
            <a:xfrm>
              <a:off x="4393097" y="1812485"/>
              <a:ext cx="2974073" cy="32330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7F2779-F5DF-119D-5D74-5C4089E21DFA}"/>
                </a:ext>
              </a:extLst>
            </p:cNvPr>
            <p:cNvSpPr/>
            <p:nvPr/>
          </p:nvSpPr>
          <p:spPr>
            <a:xfrm>
              <a:off x="5536096" y="2624395"/>
              <a:ext cx="3412434" cy="1705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76149A-6334-669F-B247-2AC4E63B9822}"/>
                </a:ext>
              </a:extLst>
            </p:cNvPr>
            <p:cNvSpPr txBox="1"/>
            <p:nvPr/>
          </p:nvSpPr>
          <p:spPr>
            <a:xfrm>
              <a:off x="4944644" y="2617903"/>
              <a:ext cx="3735062" cy="1428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rgbClr val="0070C0"/>
                  </a:solidFill>
                  <a:latin typeface="Impact" panose="020B0806030902050204" pitchFamily="34" charset="0"/>
                </a:rPr>
                <a:t>PRO</a:t>
              </a:r>
              <a:r>
                <a:rPr lang="en-US" sz="9600" dirty="0">
                  <a:solidFill>
                    <a:srgbClr val="147674"/>
                  </a:solidFill>
                  <a:latin typeface="Impact" panose="020B0806030902050204" pitchFamily="34" charset="0"/>
                </a:rPr>
                <a:t>MA</a:t>
              </a:r>
              <a:endParaRPr lang="en-CM" sz="9600" dirty="0">
                <a:solidFill>
                  <a:srgbClr val="147674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E735C2-6F41-2487-08BC-F76E7869A3DD}"/>
                </a:ext>
              </a:extLst>
            </p:cNvPr>
            <p:cNvSpPr txBox="1"/>
            <p:nvPr/>
          </p:nvSpPr>
          <p:spPr>
            <a:xfrm>
              <a:off x="4966574" y="3802528"/>
              <a:ext cx="3735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 Black" panose="020B0A04020102020204" pitchFamily="34" charset="0"/>
                </a:rPr>
                <a:t>Project Management App</a:t>
              </a:r>
              <a:endParaRPr lang="en-CM" sz="20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789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8F21017-7B92-A4C9-B739-76CB9945CCED}"/>
              </a:ext>
            </a:extLst>
          </p:cNvPr>
          <p:cNvGrpSpPr/>
          <p:nvPr/>
        </p:nvGrpSpPr>
        <p:grpSpPr>
          <a:xfrm>
            <a:off x="2789499" y="1492733"/>
            <a:ext cx="6613001" cy="3872534"/>
            <a:chOff x="2362200" y="752475"/>
            <a:chExt cx="5210174" cy="302895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B19AA7-81C7-AC6A-0712-420B14A20B73}"/>
                </a:ext>
              </a:extLst>
            </p:cNvPr>
            <p:cNvSpPr/>
            <p:nvPr/>
          </p:nvSpPr>
          <p:spPr>
            <a:xfrm>
              <a:off x="2362200" y="752475"/>
              <a:ext cx="2981325" cy="3028950"/>
            </a:xfrm>
            <a:prstGeom prst="ellipse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M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753517-EF73-7073-23EC-37E0A5894E15}"/>
                </a:ext>
              </a:extLst>
            </p:cNvPr>
            <p:cNvSpPr/>
            <p:nvPr/>
          </p:nvSpPr>
          <p:spPr>
            <a:xfrm>
              <a:off x="2600325" y="962025"/>
              <a:ext cx="2847975" cy="2667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M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56449E-68E3-EB4F-9AD9-5383CF777A3A}"/>
                </a:ext>
              </a:extLst>
            </p:cNvPr>
            <p:cNvSpPr/>
            <p:nvPr/>
          </p:nvSpPr>
          <p:spPr>
            <a:xfrm>
              <a:off x="2771775" y="1009650"/>
              <a:ext cx="2400300" cy="2438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M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67B1AC5-F475-D059-F3CE-DE2E28705264}"/>
                </a:ext>
              </a:extLst>
            </p:cNvPr>
            <p:cNvSpPr/>
            <p:nvPr/>
          </p:nvSpPr>
          <p:spPr>
            <a:xfrm>
              <a:off x="2724150" y="1143000"/>
              <a:ext cx="2305050" cy="21717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M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27EA4F-90CE-15E1-F7C8-BA40E93901F3}"/>
                </a:ext>
              </a:extLst>
            </p:cNvPr>
            <p:cNvSpPr/>
            <p:nvPr/>
          </p:nvSpPr>
          <p:spPr>
            <a:xfrm>
              <a:off x="4152900" y="1838325"/>
              <a:ext cx="2705100" cy="1095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M"/>
            </a:p>
          </p:txBody>
        </p:sp>
        <p:sp>
          <p:nvSpPr>
            <p:cNvPr id="17" name="Text Box 1">
              <a:extLst>
                <a:ext uri="{FF2B5EF4-FFF2-40B4-BE49-F238E27FC236}">
                  <a16:creationId xmlns:a16="http://schemas.microsoft.com/office/drawing/2014/main" id="{B20F9A23-5BEC-E71A-4BCD-3AE382215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4674" y="1738799"/>
              <a:ext cx="4457700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CM" sz="7200" b="0" i="0" u="none" strike="noStrike" cap="none" normalizeH="0" baseline="0" dirty="0">
                  <a:ln>
                    <a:noFill/>
                  </a:ln>
                  <a:solidFill>
                    <a:srgbClr val="009999"/>
                  </a:solidFill>
                  <a:effectLst/>
                  <a:latin typeface="Elephant" panose="020209040905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</a:t>
              </a:r>
              <a:r>
                <a:rPr kumimoji="0" lang="en-US" altLang="en-CM" sz="7200" b="0" i="0" u="none" strike="noStrike" cap="none" normalizeH="0" baseline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Elephant" panose="020209040905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</a:t>
              </a:r>
              <a:endParaRPr kumimoji="0" lang="en-US" altLang="en-CM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5B3F18D7-1260-C9F4-3724-7E84DC8BD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4674" y="2499826"/>
              <a:ext cx="4162425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CM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Project Management App</a:t>
              </a:r>
              <a:endParaRPr kumimoji="0" lang="en-US" altLang="en-CM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9" name="Rectangle 19">
            <a:extLst>
              <a:ext uri="{FF2B5EF4-FFF2-40B4-BE49-F238E27FC236}">
                <a16:creationId xmlns:a16="http://schemas.microsoft.com/office/drawing/2014/main" id="{C5BD6A99-D591-CC90-5AE2-1FB1ABEFE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M"/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B7686E21-654E-6C81-8F39-F7D2CC4AC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M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E03FBE-9DEE-1F08-9A0A-9B15CB6B03FF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9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BE83B5-6E44-07B1-976A-BFD391DF8AF3}"/>
              </a:ext>
            </a:extLst>
          </p:cNvPr>
          <p:cNvSpPr txBox="1"/>
          <p:nvPr/>
        </p:nvSpPr>
        <p:spPr>
          <a:xfrm>
            <a:off x="4811843" y="1169233"/>
            <a:ext cx="3614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HAPPY IS THE MAN THAT USES PROMA</a:t>
            </a:r>
            <a:endParaRPr lang="en-CM" sz="4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5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0C67-EEE9-CF91-92BA-A9BE048D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35" y="2878654"/>
            <a:ext cx="6670577" cy="8008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Project Management App</a:t>
            </a:r>
            <a:endParaRPr lang="en-CM" sz="3600" dirty="0">
              <a:latin typeface="Arial Black" panose="020B0A040201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C059F9-7C62-8328-6705-0F2972A0D54B}"/>
              </a:ext>
            </a:extLst>
          </p:cNvPr>
          <p:cNvSpPr txBox="1">
            <a:spLocks/>
          </p:cNvSpPr>
          <p:nvPr/>
        </p:nvSpPr>
        <p:spPr>
          <a:xfrm>
            <a:off x="527395" y="2077766"/>
            <a:ext cx="4163901" cy="800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hnschrift" panose="020B0502040204020203" pitchFamily="34" charset="0"/>
              </a:rPr>
              <a:t>A simple heading</a:t>
            </a:r>
            <a:endParaRPr lang="en-CM" sz="4000" dirty="0">
              <a:latin typeface="Bahnschrift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07F3C3-B885-C03A-A0B4-8C447FD9C230}"/>
              </a:ext>
            </a:extLst>
          </p:cNvPr>
          <p:cNvSpPr txBox="1">
            <a:spLocks/>
          </p:cNvSpPr>
          <p:nvPr/>
        </p:nvSpPr>
        <p:spPr>
          <a:xfrm>
            <a:off x="478436" y="3578902"/>
            <a:ext cx="8425721" cy="1128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M" sz="1600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A39F5-186C-FAA0-BB10-300EC0861A78}"/>
              </a:ext>
            </a:extLst>
          </p:cNvPr>
          <p:cNvSpPr txBox="1"/>
          <p:nvPr/>
        </p:nvSpPr>
        <p:spPr>
          <a:xfrm>
            <a:off x="478437" y="3496575"/>
            <a:ext cx="3763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 </a:t>
            </a:r>
            <a:r>
              <a:rPr lang="en-US" sz="2000" dirty="0">
                <a:latin typeface="Bahnschrift" panose="020B0502040204020203" pitchFamily="34" charset="0"/>
              </a:rPr>
              <a:t>happy is the man that uses a professional slide for his presentation. Happy is a man</a:t>
            </a:r>
            <a:endParaRPr lang="en-CM" sz="2000" dirty="0">
              <a:latin typeface="Bahnschrift" panose="020B050204020402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AC488B-62D8-50B8-B639-D31777AD386C}"/>
              </a:ext>
            </a:extLst>
          </p:cNvPr>
          <p:cNvSpPr/>
          <p:nvPr/>
        </p:nvSpPr>
        <p:spPr>
          <a:xfrm>
            <a:off x="478436" y="4924387"/>
            <a:ext cx="2312193" cy="74469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PROMA</a:t>
            </a:r>
            <a:endParaRPr lang="en-CM" sz="28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85C053-D19D-DB4B-DB42-725902A2DA66}"/>
              </a:ext>
            </a:extLst>
          </p:cNvPr>
          <p:cNvSpPr/>
          <p:nvPr/>
        </p:nvSpPr>
        <p:spPr>
          <a:xfrm>
            <a:off x="6210649" y="-114"/>
            <a:ext cx="5995768" cy="6858000"/>
          </a:xfrm>
          <a:custGeom>
            <a:avLst/>
            <a:gdLst>
              <a:gd name="connsiteX0" fmla="*/ 4806559 w 5995768"/>
              <a:gd name="connsiteY0" fmla="*/ 0 h 6858000"/>
              <a:gd name="connsiteX1" fmla="*/ 5995768 w 5995768"/>
              <a:gd name="connsiteY1" fmla="*/ 0 h 6858000"/>
              <a:gd name="connsiteX2" fmla="*/ 5995768 w 5995768"/>
              <a:gd name="connsiteY2" fmla="*/ 6858000 h 6858000"/>
              <a:gd name="connsiteX3" fmla="*/ 1475587 w 5995768"/>
              <a:gd name="connsiteY3" fmla="*/ 6858000 h 6858000"/>
              <a:gd name="connsiteX4" fmla="*/ 276660 w 5995768"/>
              <a:gd name="connsiteY4" fmla="*/ 5525029 h 6858000"/>
              <a:gd name="connsiteX5" fmla="*/ 357300 w 5995768"/>
              <a:gd name="connsiteY5" fmla="*/ 40018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95768" h="6858000">
                <a:moveTo>
                  <a:pt x="4806559" y="0"/>
                </a:moveTo>
                <a:lnTo>
                  <a:pt x="5995768" y="0"/>
                </a:lnTo>
                <a:lnTo>
                  <a:pt x="5995768" y="6858000"/>
                </a:lnTo>
                <a:lnTo>
                  <a:pt x="1475587" y="6858000"/>
                </a:lnTo>
                <a:lnTo>
                  <a:pt x="276660" y="5525029"/>
                </a:lnTo>
                <a:cubicBezTo>
                  <a:pt x="-121688" y="5082145"/>
                  <a:pt x="-85584" y="4400191"/>
                  <a:pt x="357300" y="4001843"/>
                </a:cubicBezTo>
                <a:close/>
              </a:path>
            </a:pathLst>
          </a:custGeom>
          <a:solidFill>
            <a:srgbClr val="147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M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FD763-BD6A-02AC-7048-A966DD7BFAA5}"/>
              </a:ext>
            </a:extLst>
          </p:cNvPr>
          <p:cNvSpPr/>
          <p:nvPr/>
        </p:nvSpPr>
        <p:spPr>
          <a:xfrm>
            <a:off x="7413647" y="1899138"/>
            <a:ext cx="1539470" cy="147010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D7A8F4-157B-4788-99B0-425D4268BF63}"/>
              </a:ext>
            </a:extLst>
          </p:cNvPr>
          <p:cNvSpPr/>
          <p:nvPr/>
        </p:nvSpPr>
        <p:spPr>
          <a:xfrm>
            <a:off x="7167158" y="1669784"/>
            <a:ext cx="1942840" cy="187430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174DE3-F215-05EA-EAA1-10CCBFA0D685}"/>
              </a:ext>
            </a:extLst>
          </p:cNvPr>
          <p:cNvSpPr/>
          <p:nvPr/>
        </p:nvSpPr>
        <p:spPr>
          <a:xfrm>
            <a:off x="6946837" y="1477221"/>
            <a:ext cx="2478666" cy="23063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E6F608-79A7-DC82-78DB-0B5834504B35}"/>
              </a:ext>
            </a:extLst>
          </p:cNvPr>
          <p:cNvSpPr txBox="1"/>
          <p:nvPr/>
        </p:nvSpPr>
        <p:spPr>
          <a:xfrm>
            <a:off x="9356487" y="1400203"/>
            <a:ext cx="797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01</a:t>
            </a:r>
            <a:endParaRPr lang="en-CM" sz="5400" b="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7DED1-8419-5591-1751-45940B322D73}"/>
              </a:ext>
            </a:extLst>
          </p:cNvPr>
          <p:cNvSpPr txBox="1"/>
          <p:nvPr/>
        </p:nvSpPr>
        <p:spPr>
          <a:xfrm>
            <a:off x="10076951" y="1677656"/>
            <a:ext cx="2129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INTRODUCTION</a:t>
            </a:r>
            <a:endParaRPr lang="en-CM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732664-760C-F0D3-C01E-FBBB1EA72B42}"/>
              </a:ext>
            </a:extLst>
          </p:cNvPr>
          <p:cNvSpPr txBox="1"/>
          <p:nvPr/>
        </p:nvSpPr>
        <p:spPr>
          <a:xfrm>
            <a:off x="9529102" y="2348287"/>
            <a:ext cx="923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02</a:t>
            </a:r>
            <a:endParaRPr lang="en-CM" sz="5400" b="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40EA0-C9E3-A5DB-F57B-36C2081D10C6}"/>
              </a:ext>
            </a:extLst>
          </p:cNvPr>
          <p:cNvSpPr txBox="1"/>
          <p:nvPr/>
        </p:nvSpPr>
        <p:spPr>
          <a:xfrm>
            <a:off x="10396296" y="2627817"/>
            <a:ext cx="2129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DESCRIPTION</a:t>
            </a:r>
            <a:endParaRPr lang="en-CM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B592C7-9EA3-BAE9-865A-D399BEC628EC}"/>
              </a:ext>
            </a:extLst>
          </p:cNvPr>
          <p:cNvSpPr txBox="1"/>
          <p:nvPr/>
        </p:nvSpPr>
        <p:spPr>
          <a:xfrm>
            <a:off x="9158044" y="3260465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03</a:t>
            </a:r>
            <a:endParaRPr lang="en-CM" sz="5400" b="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598FBA-6C85-0123-1085-1AB58CFA1997}"/>
              </a:ext>
            </a:extLst>
          </p:cNvPr>
          <p:cNvSpPr txBox="1"/>
          <p:nvPr/>
        </p:nvSpPr>
        <p:spPr>
          <a:xfrm>
            <a:off x="10013697" y="3537918"/>
            <a:ext cx="2129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SOLUTION</a:t>
            </a:r>
            <a:endParaRPr lang="en-CM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E3869C-2ED2-F48C-03E8-85C4F1CA25F3}"/>
              </a:ext>
            </a:extLst>
          </p:cNvPr>
          <p:cNvSpPr txBox="1"/>
          <p:nvPr/>
        </p:nvSpPr>
        <p:spPr>
          <a:xfrm>
            <a:off x="8017830" y="3879891"/>
            <a:ext cx="960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04</a:t>
            </a:r>
            <a:endParaRPr lang="en-CM" sz="5400" b="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D1B62E-B6BA-8FF5-663B-457B42167D4A}"/>
              </a:ext>
            </a:extLst>
          </p:cNvPr>
          <p:cNvSpPr txBox="1"/>
          <p:nvPr/>
        </p:nvSpPr>
        <p:spPr>
          <a:xfrm>
            <a:off x="8948964" y="4204329"/>
            <a:ext cx="2129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CONCLUSION</a:t>
            </a:r>
            <a:endParaRPr lang="en-CM" sz="2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A8A6A1A-F1A3-770F-A171-9C40378DC2C0}"/>
              </a:ext>
            </a:extLst>
          </p:cNvPr>
          <p:cNvSpPr/>
          <p:nvPr/>
        </p:nvSpPr>
        <p:spPr>
          <a:xfrm flipV="1">
            <a:off x="9003946" y="1791447"/>
            <a:ext cx="384765" cy="3100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DA21CEA-50AD-2D09-80FB-30519454E5FF}"/>
              </a:ext>
            </a:extLst>
          </p:cNvPr>
          <p:cNvSpPr/>
          <p:nvPr/>
        </p:nvSpPr>
        <p:spPr>
          <a:xfrm flipV="1">
            <a:off x="9219698" y="2647542"/>
            <a:ext cx="384765" cy="3100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BA02DAE-9064-5FFB-A567-D3AACAA7845D}"/>
              </a:ext>
            </a:extLst>
          </p:cNvPr>
          <p:cNvSpPr/>
          <p:nvPr/>
        </p:nvSpPr>
        <p:spPr>
          <a:xfrm rot="20984843" flipV="1">
            <a:off x="8809450" y="3361017"/>
            <a:ext cx="384765" cy="3100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5E00F9E-ECC2-C0C8-BACC-A6DBBEA4027E}"/>
              </a:ext>
            </a:extLst>
          </p:cNvPr>
          <p:cNvSpPr/>
          <p:nvPr/>
        </p:nvSpPr>
        <p:spPr>
          <a:xfrm flipV="1">
            <a:off x="8045282" y="3643581"/>
            <a:ext cx="384765" cy="3100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78542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74174DE3-F215-05EA-EAA1-10CCBFA0D685}"/>
              </a:ext>
            </a:extLst>
          </p:cNvPr>
          <p:cNvSpPr/>
          <p:nvPr/>
        </p:nvSpPr>
        <p:spPr>
          <a:xfrm>
            <a:off x="6946837" y="1477221"/>
            <a:ext cx="2478666" cy="23063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44170D-3A60-E337-1264-220FDDA8B8AA}"/>
              </a:ext>
            </a:extLst>
          </p:cNvPr>
          <p:cNvGrpSpPr/>
          <p:nvPr/>
        </p:nvGrpSpPr>
        <p:grpSpPr>
          <a:xfrm>
            <a:off x="7167158" y="1669784"/>
            <a:ext cx="1942840" cy="1874302"/>
            <a:chOff x="7167158" y="1669784"/>
            <a:chExt cx="1942840" cy="187430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EDFD763-BD6A-02AC-7048-A966DD7BFAA5}"/>
                </a:ext>
              </a:extLst>
            </p:cNvPr>
            <p:cNvSpPr/>
            <p:nvPr/>
          </p:nvSpPr>
          <p:spPr>
            <a:xfrm>
              <a:off x="7413647" y="1899138"/>
              <a:ext cx="1539470" cy="14701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1D7A8F4-157B-4788-99B0-425D4268BF63}"/>
                </a:ext>
              </a:extLst>
            </p:cNvPr>
            <p:cNvSpPr/>
            <p:nvPr/>
          </p:nvSpPr>
          <p:spPr>
            <a:xfrm>
              <a:off x="7167158" y="1669784"/>
              <a:ext cx="1942840" cy="1874302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D60C67-EEE9-CF91-92BA-A9BE048D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35" y="2878654"/>
            <a:ext cx="6670577" cy="8008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Project Management App</a:t>
            </a:r>
            <a:endParaRPr lang="en-CM" sz="3600" dirty="0">
              <a:latin typeface="Arial Black" panose="020B0A040201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C059F9-7C62-8328-6705-0F2972A0D54B}"/>
              </a:ext>
            </a:extLst>
          </p:cNvPr>
          <p:cNvSpPr txBox="1">
            <a:spLocks/>
          </p:cNvSpPr>
          <p:nvPr/>
        </p:nvSpPr>
        <p:spPr>
          <a:xfrm>
            <a:off x="527395" y="2077766"/>
            <a:ext cx="4163901" cy="800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hnschrift" panose="020B0502040204020203" pitchFamily="34" charset="0"/>
              </a:rPr>
              <a:t>A simple heading</a:t>
            </a:r>
            <a:endParaRPr lang="en-CM" sz="4000" dirty="0">
              <a:latin typeface="Bahnschrift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07F3C3-B885-C03A-A0B4-8C447FD9C230}"/>
              </a:ext>
            </a:extLst>
          </p:cNvPr>
          <p:cNvSpPr txBox="1">
            <a:spLocks/>
          </p:cNvSpPr>
          <p:nvPr/>
        </p:nvSpPr>
        <p:spPr>
          <a:xfrm>
            <a:off x="478436" y="3578902"/>
            <a:ext cx="8425721" cy="1128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M" sz="1600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A39F5-186C-FAA0-BB10-300EC0861A78}"/>
              </a:ext>
            </a:extLst>
          </p:cNvPr>
          <p:cNvSpPr txBox="1"/>
          <p:nvPr/>
        </p:nvSpPr>
        <p:spPr>
          <a:xfrm>
            <a:off x="478437" y="3496575"/>
            <a:ext cx="3763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 </a:t>
            </a:r>
            <a:r>
              <a:rPr lang="en-US" sz="2000" dirty="0">
                <a:latin typeface="Bahnschrift" panose="020B0502040204020203" pitchFamily="34" charset="0"/>
              </a:rPr>
              <a:t>happy is the man that uses a professional slide for his presentation. Happy is a man</a:t>
            </a:r>
            <a:endParaRPr lang="en-CM" sz="2000" dirty="0">
              <a:latin typeface="Bahnschrift" panose="020B050204020402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AC488B-62D8-50B8-B639-D31777AD386C}"/>
              </a:ext>
            </a:extLst>
          </p:cNvPr>
          <p:cNvSpPr/>
          <p:nvPr/>
        </p:nvSpPr>
        <p:spPr>
          <a:xfrm>
            <a:off x="478436" y="4924387"/>
            <a:ext cx="2312193" cy="74469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PROMA</a:t>
            </a:r>
            <a:endParaRPr lang="en-CM" sz="28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85C053-D19D-DB4B-DB42-725902A2DA66}"/>
              </a:ext>
            </a:extLst>
          </p:cNvPr>
          <p:cNvSpPr/>
          <p:nvPr/>
        </p:nvSpPr>
        <p:spPr>
          <a:xfrm>
            <a:off x="6210649" y="-114"/>
            <a:ext cx="5995768" cy="6858000"/>
          </a:xfrm>
          <a:custGeom>
            <a:avLst/>
            <a:gdLst>
              <a:gd name="connsiteX0" fmla="*/ 4806559 w 5995768"/>
              <a:gd name="connsiteY0" fmla="*/ 0 h 6858000"/>
              <a:gd name="connsiteX1" fmla="*/ 5995768 w 5995768"/>
              <a:gd name="connsiteY1" fmla="*/ 0 h 6858000"/>
              <a:gd name="connsiteX2" fmla="*/ 5995768 w 5995768"/>
              <a:gd name="connsiteY2" fmla="*/ 6858000 h 6858000"/>
              <a:gd name="connsiteX3" fmla="*/ 1475587 w 5995768"/>
              <a:gd name="connsiteY3" fmla="*/ 6858000 h 6858000"/>
              <a:gd name="connsiteX4" fmla="*/ 276660 w 5995768"/>
              <a:gd name="connsiteY4" fmla="*/ 5525029 h 6858000"/>
              <a:gd name="connsiteX5" fmla="*/ 357300 w 5995768"/>
              <a:gd name="connsiteY5" fmla="*/ 40018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95768" h="6858000">
                <a:moveTo>
                  <a:pt x="4806559" y="0"/>
                </a:moveTo>
                <a:lnTo>
                  <a:pt x="5995768" y="0"/>
                </a:lnTo>
                <a:lnTo>
                  <a:pt x="5995768" y="6858000"/>
                </a:lnTo>
                <a:lnTo>
                  <a:pt x="1475587" y="6858000"/>
                </a:lnTo>
                <a:lnTo>
                  <a:pt x="276660" y="5525029"/>
                </a:lnTo>
                <a:cubicBezTo>
                  <a:pt x="-121688" y="5082145"/>
                  <a:pt x="-85584" y="4400191"/>
                  <a:pt x="357300" y="4001843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M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1B1C0B5-5B1B-167A-070A-ECB6EEBAD653}"/>
              </a:ext>
            </a:extLst>
          </p:cNvPr>
          <p:cNvSpPr/>
          <p:nvPr/>
        </p:nvSpPr>
        <p:spPr>
          <a:xfrm>
            <a:off x="6210649" y="-114"/>
            <a:ext cx="5995768" cy="6858000"/>
          </a:xfrm>
          <a:custGeom>
            <a:avLst/>
            <a:gdLst>
              <a:gd name="connsiteX0" fmla="*/ 4806559 w 5995768"/>
              <a:gd name="connsiteY0" fmla="*/ 0 h 6858000"/>
              <a:gd name="connsiteX1" fmla="*/ 5995768 w 5995768"/>
              <a:gd name="connsiteY1" fmla="*/ 0 h 6858000"/>
              <a:gd name="connsiteX2" fmla="*/ 5995768 w 5995768"/>
              <a:gd name="connsiteY2" fmla="*/ 6858000 h 6858000"/>
              <a:gd name="connsiteX3" fmla="*/ 1475587 w 5995768"/>
              <a:gd name="connsiteY3" fmla="*/ 6858000 h 6858000"/>
              <a:gd name="connsiteX4" fmla="*/ 276660 w 5995768"/>
              <a:gd name="connsiteY4" fmla="*/ 5525029 h 6858000"/>
              <a:gd name="connsiteX5" fmla="*/ 357300 w 5995768"/>
              <a:gd name="connsiteY5" fmla="*/ 40018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95768" h="6858000">
                <a:moveTo>
                  <a:pt x="4806559" y="0"/>
                </a:moveTo>
                <a:lnTo>
                  <a:pt x="5995768" y="0"/>
                </a:lnTo>
                <a:lnTo>
                  <a:pt x="5995768" y="6858000"/>
                </a:lnTo>
                <a:lnTo>
                  <a:pt x="1475587" y="6858000"/>
                </a:lnTo>
                <a:lnTo>
                  <a:pt x="276660" y="5525029"/>
                </a:lnTo>
                <a:cubicBezTo>
                  <a:pt x="-121688" y="5082145"/>
                  <a:pt x="-85584" y="4400191"/>
                  <a:pt x="357300" y="4001843"/>
                </a:cubicBezTo>
                <a:close/>
              </a:path>
            </a:pathLst>
          </a:cu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67172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>
            <a:extLst>
              <a:ext uri="{FF2B5EF4-FFF2-40B4-BE49-F238E27FC236}">
                <a16:creationId xmlns:a16="http://schemas.microsoft.com/office/drawing/2014/main" id="{0176FB67-3261-2E3A-5E0E-0B53AE7216EA}"/>
              </a:ext>
            </a:extLst>
          </p:cNvPr>
          <p:cNvSpPr/>
          <p:nvPr/>
        </p:nvSpPr>
        <p:spPr>
          <a:xfrm>
            <a:off x="6914621" y="-129819"/>
            <a:ext cx="3979071" cy="6858000"/>
          </a:xfrm>
          <a:prstGeom prst="parallelogram">
            <a:avLst>
              <a:gd name="adj" fmla="val 2140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M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28965445-E45D-8744-D689-68DBD50F4065}"/>
              </a:ext>
            </a:extLst>
          </p:cNvPr>
          <p:cNvSpPr/>
          <p:nvPr/>
        </p:nvSpPr>
        <p:spPr>
          <a:xfrm>
            <a:off x="6946837" y="-149902"/>
            <a:ext cx="3979071" cy="6858000"/>
          </a:xfrm>
          <a:prstGeom prst="parallelogram">
            <a:avLst>
              <a:gd name="adj" fmla="val 3203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M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174DE3-F215-05EA-EAA1-10CCBFA0D685}"/>
              </a:ext>
            </a:extLst>
          </p:cNvPr>
          <p:cNvSpPr/>
          <p:nvPr/>
        </p:nvSpPr>
        <p:spPr>
          <a:xfrm>
            <a:off x="6946837" y="1477221"/>
            <a:ext cx="2478666" cy="23063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44170D-3A60-E337-1264-220FDDA8B8AA}"/>
              </a:ext>
            </a:extLst>
          </p:cNvPr>
          <p:cNvGrpSpPr/>
          <p:nvPr/>
        </p:nvGrpSpPr>
        <p:grpSpPr>
          <a:xfrm>
            <a:off x="7167158" y="1669784"/>
            <a:ext cx="1942840" cy="1874302"/>
            <a:chOff x="7167158" y="1669784"/>
            <a:chExt cx="1942840" cy="187430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EDFD763-BD6A-02AC-7048-A966DD7BFAA5}"/>
                </a:ext>
              </a:extLst>
            </p:cNvPr>
            <p:cNvSpPr/>
            <p:nvPr/>
          </p:nvSpPr>
          <p:spPr>
            <a:xfrm>
              <a:off x="7413647" y="1899138"/>
              <a:ext cx="1539470" cy="14701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1D7A8F4-157B-4788-99B0-425D4268BF63}"/>
                </a:ext>
              </a:extLst>
            </p:cNvPr>
            <p:cNvSpPr/>
            <p:nvPr/>
          </p:nvSpPr>
          <p:spPr>
            <a:xfrm>
              <a:off x="7167158" y="1669784"/>
              <a:ext cx="1942840" cy="1874302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M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D60C67-EEE9-CF91-92BA-A9BE048D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35" y="2878654"/>
            <a:ext cx="6670577" cy="8008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Project Management App</a:t>
            </a:r>
            <a:endParaRPr lang="en-CM" sz="3600" dirty="0">
              <a:latin typeface="Arial Black" panose="020B0A040201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C059F9-7C62-8328-6705-0F2972A0D54B}"/>
              </a:ext>
            </a:extLst>
          </p:cNvPr>
          <p:cNvSpPr txBox="1">
            <a:spLocks/>
          </p:cNvSpPr>
          <p:nvPr/>
        </p:nvSpPr>
        <p:spPr>
          <a:xfrm>
            <a:off x="527395" y="2077766"/>
            <a:ext cx="4163901" cy="800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hnschrift" panose="020B0502040204020203" pitchFamily="34" charset="0"/>
              </a:rPr>
              <a:t>A simple heading</a:t>
            </a:r>
            <a:endParaRPr lang="en-CM" sz="4000" dirty="0">
              <a:latin typeface="Bahnschrift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07F3C3-B885-C03A-A0B4-8C447FD9C230}"/>
              </a:ext>
            </a:extLst>
          </p:cNvPr>
          <p:cNvSpPr txBox="1">
            <a:spLocks/>
          </p:cNvSpPr>
          <p:nvPr/>
        </p:nvSpPr>
        <p:spPr>
          <a:xfrm>
            <a:off x="478436" y="3578902"/>
            <a:ext cx="8425721" cy="1128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M" sz="1600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A39F5-186C-FAA0-BB10-300EC0861A78}"/>
              </a:ext>
            </a:extLst>
          </p:cNvPr>
          <p:cNvSpPr txBox="1"/>
          <p:nvPr/>
        </p:nvSpPr>
        <p:spPr>
          <a:xfrm>
            <a:off x="478437" y="3496575"/>
            <a:ext cx="3763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 </a:t>
            </a:r>
            <a:r>
              <a:rPr lang="en-US" sz="2000" dirty="0">
                <a:latin typeface="Bahnschrift" panose="020B0502040204020203" pitchFamily="34" charset="0"/>
              </a:rPr>
              <a:t>happy is the man that uses a professional slide for his presentation. Happy is a man</a:t>
            </a:r>
            <a:endParaRPr lang="en-CM" sz="2000" dirty="0">
              <a:latin typeface="Bahnschrift" panose="020B050204020402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AC488B-62D8-50B8-B639-D31777AD386C}"/>
              </a:ext>
            </a:extLst>
          </p:cNvPr>
          <p:cNvSpPr/>
          <p:nvPr/>
        </p:nvSpPr>
        <p:spPr>
          <a:xfrm>
            <a:off x="478436" y="4924387"/>
            <a:ext cx="2312193" cy="74469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PROMA</a:t>
            </a:r>
            <a:endParaRPr lang="en-CM" sz="28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A85C053-D19D-DB4B-DB42-725902A2DA66}"/>
              </a:ext>
            </a:extLst>
          </p:cNvPr>
          <p:cNvSpPr/>
          <p:nvPr/>
        </p:nvSpPr>
        <p:spPr>
          <a:xfrm>
            <a:off x="6946837" y="-149902"/>
            <a:ext cx="3979071" cy="6858000"/>
          </a:xfrm>
          <a:prstGeom prst="parallelogram">
            <a:avLst>
              <a:gd name="adj" fmla="val 39078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308522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98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Bahnschrift</vt:lpstr>
      <vt:lpstr>Calibri</vt:lpstr>
      <vt:lpstr>Calibri Light</vt:lpstr>
      <vt:lpstr>Elephant</vt:lpstr>
      <vt:lpstr>Impact</vt:lpstr>
      <vt:lpstr>Office Theme</vt:lpstr>
      <vt:lpstr>PowerPoint Presentation</vt:lpstr>
      <vt:lpstr>PowerPoint Presentation</vt:lpstr>
      <vt:lpstr>Project Management App</vt:lpstr>
      <vt:lpstr>Project Management App</vt:lpstr>
      <vt:lpstr>Project Management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</dc:creator>
  <cp:lastModifiedBy>ANA</cp:lastModifiedBy>
  <cp:revision>1</cp:revision>
  <dcterms:created xsi:type="dcterms:W3CDTF">2022-12-31T11:29:43Z</dcterms:created>
  <dcterms:modified xsi:type="dcterms:W3CDTF">2023-01-03T00:30:31Z</dcterms:modified>
</cp:coreProperties>
</file>