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02-05-2019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71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02-05-2019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139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02-05-2019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8649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02-05-2019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73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02-05-2019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8350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02-05-2019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7215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02-05-2019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8227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02-05-2019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1578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02-05-2019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018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02-05-2019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36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02-05-2019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636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02-05-2019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160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02-05-2019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293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02-05-2019</a:t>
            </a:fld>
            <a:endParaRPr lang="da-D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384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02-05-2019</a:t>
            </a:fld>
            <a:endParaRPr lang="da-D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437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02-05-2019</a:t>
            </a:fld>
            <a:endParaRPr lang="da-D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900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90E6-F2A0-40F9-89DD-CFEAA1B0683A}" type="datetimeFigureOut">
              <a:rPr lang="da-DK" smtClean="0"/>
              <a:t>02-05-2019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D395-BFBE-469A-A6F0-0DD29CE62C7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580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4A90E6-F2A0-40F9-89DD-CFEAA1B0683A}" type="datetimeFigureOut">
              <a:rPr lang="da-DK" smtClean="0"/>
              <a:t>02-05-2019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DD395-BFBE-469A-A6F0-0DD29CE62C7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1011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27E8C-3D4E-4A01-821F-2414D070E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State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9044783-4E94-46C9-8046-57868DD0D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73404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3671B-7101-4F4B-822E-C6ACD5CF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3482"/>
          </a:xfrm>
        </p:spPr>
        <p:txBody>
          <a:bodyPr/>
          <a:lstStyle/>
          <a:p>
            <a:r>
              <a:rPr lang="da-DK" dirty="0"/>
              <a:t>Info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BA837A5-0B2C-4F54-908A-0E57BC99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38300"/>
            <a:ext cx="9602788" cy="4902200"/>
          </a:xfrm>
        </p:spPr>
        <p:txBody>
          <a:bodyPr>
            <a:normAutofit/>
          </a:bodyPr>
          <a:lstStyle/>
          <a:p>
            <a:r>
              <a:rPr lang="da-DK" dirty="0"/>
              <a:t>Intent </a:t>
            </a:r>
          </a:p>
          <a:p>
            <a:pPr marL="400050" lvl="1" indent="0">
              <a:buNone/>
            </a:pPr>
            <a:r>
              <a:rPr lang="da-DK" dirty="0" err="1"/>
              <a:t>Allows</a:t>
            </a:r>
            <a:r>
              <a:rPr lang="da-DK" dirty="0"/>
              <a:t> an </a:t>
            </a:r>
            <a:r>
              <a:rPr lang="da-DK" dirty="0" err="1"/>
              <a:t>object</a:t>
            </a:r>
            <a:r>
              <a:rPr lang="da-DK" dirty="0"/>
              <a:t> to alter </a:t>
            </a:r>
            <a:r>
              <a:rPr lang="da-DK" dirty="0" err="1"/>
              <a:t>its</a:t>
            </a:r>
            <a:r>
              <a:rPr lang="da-DK" dirty="0"/>
              <a:t> </a:t>
            </a:r>
            <a:r>
              <a:rPr lang="da-DK" dirty="0" err="1"/>
              <a:t>behavior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its</a:t>
            </a:r>
            <a:r>
              <a:rPr lang="da-DK" dirty="0"/>
              <a:t> </a:t>
            </a:r>
            <a:r>
              <a:rPr lang="da-DK" dirty="0" err="1"/>
              <a:t>internal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</a:t>
            </a:r>
            <a:r>
              <a:rPr lang="da-DK" dirty="0" err="1"/>
              <a:t>changes</a:t>
            </a:r>
            <a:r>
              <a:rPr lang="da-DK" dirty="0"/>
              <a:t>. The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wil</a:t>
            </a:r>
            <a:r>
              <a:rPr lang="da-DK" dirty="0"/>
              <a:t> </a:t>
            </a:r>
            <a:r>
              <a:rPr lang="da-DK" dirty="0" err="1"/>
              <a:t>appear</a:t>
            </a:r>
            <a:r>
              <a:rPr lang="da-DK" dirty="0"/>
              <a:t> to </a:t>
            </a:r>
            <a:r>
              <a:rPr lang="da-DK" dirty="0" err="1"/>
              <a:t>change</a:t>
            </a:r>
            <a:r>
              <a:rPr lang="da-DK" dirty="0"/>
              <a:t> </a:t>
            </a:r>
            <a:r>
              <a:rPr lang="da-DK" dirty="0" err="1"/>
              <a:t>its</a:t>
            </a:r>
            <a:r>
              <a:rPr lang="da-DK" dirty="0"/>
              <a:t> class. (Change </a:t>
            </a:r>
            <a:r>
              <a:rPr lang="da-DK" dirty="0" err="1"/>
              <a:t>its</a:t>
            </a:r>
            <a:r>
              <a:rPr lang="da-DK" dirty="0"/>
              <a:t> type at </a:t>
            </a:r>
            <a:r>
              <a:rPr lang="da-DK" dirty="0" err="1"/>
              <a:t>run-time</a:t>
            </a:r>
            <a:r>
              <a:rPr lang="da-DK" dirty="0"/>
              <a:t>)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State is used when:</a:t>
            </a:r>
          </a:p>
          <a:p>
            <a:pPr lvl="1" indent="-342900">
              <a:buAutoNum type="arabicPeriod"/>
            </a:pPr>
            <a:r>
              <a:rPr lang="da-DK" dirty="0"/>
              <a:t>The state pattern is useful when creating object-oriented state machines, where the functionality of an object change fundamentally according to its state. </a:t>
            </a:r>
          </a:p>
          <a:p>
            <a:endParaRPr lang="da-DK" dirty="0"/>
          </a:p>
          <a:p>
            <a:r>
              <a:rPr lang="da-DK" dirty="0"/>
              <a:t>Behavioural Design pattern:</a:t>
            </a:r>
          </a:p>
          <a:p>
            <a:pPr marL="685800" lvl="1">
              <a:buFontTx/>
              <a:buChar char="-"/>
            </a:pPr>
            <a:r>
              <a:rPr lang="en-US" dirty="0"/>
              <a:t>Define manners of communication between classes and object at run-time.</a:t>
            </a:r>
          </a:p>
        </p:txBody>
      </p:sp>
    </p:spTree>
    <p:extLst>
      <p:ext uri="{BB962C8B-B14F-4D97-AF65-F5344CB8AC3E}">
        <p14:creationId xmlns:p14="http://schemas.microsoft.com/office/powerpoint/2010/main" val="418674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8F5183-C826-46B2-8C39-E3E45094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rgbClr val="EBEBEB"/>
                </a:solidFill>
              </a:rPr>
              <a:t>Code</a:t>
            </a: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8CA932-6618-4F7F-AA7B-73F1CF997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691" y="0"/>
            <a:ext cx="6330438" cy="6476152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E72F511-1039-4185-86B3-ADAC46099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rgbClr val="EBEBEB"/>
                </a:solidFill>
              </a:rPr>
              <a:t>Context (main)</a:t>
            </a:r>
          </a:p>
          <a:p>
            <a:r>
              <a:rPr lang="da-DK" dirty="0">
                <a:solidFill>
                  <a:srgbClr val="EBEBEB"/>
                </a:solidFill>
              </a:rPr>
              <a:t>StateBase (ATMMachine)</a:t>
            </a:r>
          </a:p>
          <a:p>
            <a:r>
              <a:rPr lang="da-DK" dirty="0">
                <a:solidFill>
                  <a:srgbClr val="EBEBEB"/>
                </a:solidFill>
              </a:rPr>
              <a:t>ConcreteStates (HasCard, NoCard, HasPin, NoCash)</a:t>
            </a:r>
          </a:p>
          <a:p>
            <a:endParaRPr lang="da-DK" dirty="0">
              <a:solidFill>
                <a:srgbClr val="EBEBEB"/>
              </a:solidFill>
            </a:endParaRPr>
          </a:p>
          <a:p>
            <a:endParaRPr lang="da-DK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950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97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State</vt:lpstr>
      <vt:lpstr>Info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</dc:title>
  <dc:creator>anders knudsen</dc:creator>
  <cp:lastModifiedBy>anders knudsen</cp:lastModifiedBy>
  <cp:revision>5</cp:revision>
  <dcterms:created xsi:type="dcterms:W3CDTF">2019-05-02T07:36:05Z</dcterms:created>
  <dcterms:modified xsi:type="dcterms:W3CDTF">2019-05-02T09:47:57Z</dcterms:modified>
</cp:coreProperties>
</file>