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-87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4FCF1-1163-443F-9471-8554A82E492E}" type="datetimeFigureOut">
              <a:rPr lang="da-DK" smtClean="0"/>
              <a:t>10-06-2019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59CC6-CEC9-4D75-885C-C3CF2B52E5F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442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Version – ipv4</a:t>
            </a:r>
          </a:p>
          <a:p>
            <a:r>
              <a:rPr lang="da-DK" dirty="0"/>
              <a:t>Type of service – ip telefoni, download?</a:t>
            </a:r>
          </a:p>
          <a:p>
            <a:r>
              <a:rPr lang="da-DK" dirty="0"/>
              <a:t>Datagramlength – total length</a:t>
            </a:r>
          </a:p>
          <a:p>
            <a:r>
              <a:rPr lang="da-DK" dirty="0"/>
              <a:t>16 bit identifier – hvis datagrammet splittes op, kan man finde alle de forskellige igen</a:t>
            </a:r>
          </a:p>
          <a:p>
            <a:r>
              <a:rPr lang="da-DK" dirty="0"/>
              <a:t>Flags – kan dette splittes op?</a:t>
            </a:r>
          </a:p>
          <a:p>
            <a:r>
              <a:rPr lang="da-DK" dirty="0"/>
              <a:t>Fragoffset – hvis splittet, hvilken del er dette så</a:t>
            </a:r>
          </a:p>
          <a:p>
            <a:r>
              <a:rPr lang="da-DK" dirty="0"/>
              <a:t>tIme to live – router hop</a:t>
            </a:r>
          </a:p>
          <a:p>
            <a:r>
              <a:rPr lang="da-DK" dirty="0"/>
              <a:t>Upper lay  - tcp 6, udp 17</a:t>
            </a:r>
          </a:p>
          <a:p>
            <a:r>
              <a:rPr lang="da-DK" dirty="0"/>
              <a:t>Checksum – hash a header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9CC6-CEC9-4D75-885C-C3CF2B52E5F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738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Border gateway proto</a:t>
            </a:r>
          </a:p>
          <a:p>
            <a:r>
              <a:rPr lang="da-DK" dirty="0"/>
              <a:t>Tcp port 179</a:t>
            </a:r>
          </a:p>
          <a:p>
            <a:r>
              <a:rPr lang="da-DK" dirty="0"/>
              <a:t>eBGP (external) to forskellige AS</a:t>
            </a:r>
          </a:p>
          <a:p>
            <a:r>
              <a:rPr lang="da-DK" dirty="0"/>
              <a:t>iBGP (internal) router på same AS</a:t>
            </a:r>
          </a:p>
          <a:p>
            <a:endParaRPr lang="da-DK" dirty="0"/>
          </a:p>
          <a:p>
            <a:r>
              <a:rPr lang="da-DK" dirty="0"/>
              <a:t>BGP Border Gateway Protocol:</a:t>
            </a:r>
          </a:p>
          <a:p>
            <a:r>
              <a:rPr lang="da-DK" dirty="0"/>
              <a:t>Det er en Routing protocol, som er designet til at udveksle</a:t>
            </a:r>
          </a:p>
          <a:p>
            <a:r>
              <a:rPr lang="da-DK" dirty="0"/>
              <a:t>roter og rækkevidde informationer mellem AS på internettet-</a:t>
            </a:r>
          </a:p>
          <a:p>
            <a:r>
              <a:rPr lang="da-DK" dirty="0"/>
              <a:t>Målet med BGP er at hver AS reklamere med de roter den selv bruger,</a:t>
            </a:r>
          </a:p>
          <a:p>
            <a:r>
              <a:rPr lang="da-DK" dirty="0"/>
              <a:t>til dens naboer. </a:t>
            </a:r>
            <a:r>
              <a:rPr lang="da-DK"/>
              <a:t>Det er protokollen der samler helle internetet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9CC6-CEC9-4D75-885C-C3CF2B52E5F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040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Dynamic host config proto</a:t>
            </a:r>
          </a:p>
          <a:p>
            <a:r>
              <a:rPr lang="da-DK" dirty="0"/>
              <a:t>Bruger udp</a:t>
            </a:r>
          </a:p>
          <a:p>
            <a:r>
              <a:rPr lang="da-DK" dirty="0"/>
              <a:t>1 – broadcast til 255.255.255.255 (alle)</a:t>
            </a:r>
          </a:p>
          <a:p>
            <a:r>
              <a:rPr lang="da-DK" dirty="0"/>
              <a:t>2 – broadcast til 255.25......</a:t>
            </a:r>
          </a:p>
          <a:p>
            <a:r>
              <a:rPr lang="da-DK" dirty="0"/>
              <a:t>3 – broadcast, nu har client jo ip på dhcp, jatak / nej tak</a:t>
            </a:r>
          </a:p>
          <a:p>
            <a:r>
              <a:rPr lang="da-DK" dirty="0"/>
              <a:t>4 –broadcast, nu har client jo en ip, ack og update ip database</a:t>
            </a:r>
          </a:p>
          <a:p>
            <a:r>
              <a:rPr lang="da-DK" dirty="0"/>
              <a:t>Dhcp husker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9CC6-CEC9-4D75-885C-C3CF2B52E5F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93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RIP</a:t>
            </a:r>
          </a:p>
          <a:p>
            <a:r>
              <a:rPr lang="da-DK" dirty="0"/>
              <a:t>Routing information proto</a:t>
            </a:r>
          </a:p>
          <a:p>
            <a:r>
              <a:rPr lang="da-DK" dirty="0"/>
              <a:t>UPD port 520</a:t>
            </a:r>
          </a:p>
          <a:p>
            <a:r>
              <a:rPr lang="da-DK" dirty="0"/>
              <a:t>Deler forwarding tables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9CC6-CEC9-4D75-885C-C3CF2B52E5FB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Classless inter domain routing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9CC6-CEC9-4D75-885C-C3CF2B52E5FB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982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Hvis et subnet har mere end en router er default gateway den router der er tættest på nettet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9CC6-CEC9-4D75-885C-C3CF2B52E5F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79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Internet proto</a:t>
            </a:r>
          </a:p>
          <a:p>
            <a:r>
              <a:rPr lang="da-DK" dirty="0"/>
              <a:t>32 bits</a:t>
            </a:r>
          </a:p>
          <a:p>
            <a:r>
              <a:rPr lang="da-DK" dirty="0"/>
              <a:t>4 bytes</a:t>
            </a:r>
          </a:p>
          <a:p>
            <a:r>
              <a:rPr lang="da-DK" dirty="0"/>
              <a:t>Binær</a:t>
            </a:r>
          </a:p>
          <a:p>
            <a:r>
              <a:rPr lang="da-DK" dirty="0"/>
              <a:t>255 – 11111111 – binær</a:t>
            </a: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4,294,967,296 – 4,2 miliarder ip’er</a:t>
            </a: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Hver host og router har en ip</a:t>
            </a:r>
          </a:p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172.16.254.0/24 vil sige man er på det subnet, alle adresser skal dertil starte med 172.16.254.xxx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9CC6-CEC9-4D75-885C-C3CF2B52E5F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257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92355-5647-4BC6-8BBB-578B313E6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Network </a:t>
            </a:r>
            <a:r>
              <a:rPr lang="da-DK" dirty="0" err="1"/>
              <a:t>layer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FEB1F9B-9EA0-480A-ABF7-753E711C3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980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3970-85DF-4244-B105-80D22724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B0239B9E-5A81-4C6A-98C2-1D9F76FE0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7838" y="1119679"/>
            <a:ext cx="8533148" cy="4618642"/>
          </a:xfrm>
        </p:spPr>
      </p:pic>
    </p:spTree>
    <p:extLst>
      <p:ext uri="{BB962C8B-B14F-4D97-AF65-F5344CB8AC3E}">
        <p14:creationId xmlns:p14="http://schemas.microsoft.com/office/powerpoint/2010/main" val="266590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928C-8DD4-4898-B7C2-8441B53A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78C7F2-E06E-4545-BFC5-930926261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7111" y="842659"/>
            <a:ext cx="8874602" cy="5172682"/>
          </a:xfrm>
        </p:spPr>
      </p:pic>
    </p:spTree>
    <p:extLst>
      <p:ext uri="{BB962C8B-B14F-4D97-AF65-F5344CB8AC3E}">
        <p14:creationId xmlns:p14="http://schemas.microsoft.com/office/powerpoint/2010/main" val="22803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ADEA-DC97-4224-9F58-FB0699D2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8E30E26-72E5-47BF-BC26-1B1CD2093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0218" y="1895993"/>
            <a:ext cx="5848388" cy="3066014"/>
          </a:xfrm>
        </p:spPr>
      </p:pic>
    </p:spTree>
    <p:extLst>
      <p:ext uri="{BB962C8B-B14F-4D97-AF65-F5344CB8AC3E}">
        <p14:creationId xmlns:p14="http://schemas.microsoft.com/office/powerpoint/2010/main" val="279980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6C3E-65FD-42E8-9732-F23EA6F5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a-DK"/>
              <a:t>agenda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6F5194-481A-4EE1-8D79-AAAEF441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 dirty="0"/>
              <a:t>Kort om Network laget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IPv4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BGP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 err="1"/>
              <a:t>Wireshark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- IPv4 Datagram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434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FBE98-D600-45ED-9617-1C89FE1A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a-DK" dirty="0"/>
              <a:t>Router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82DC5390-12DF-4472-86C1-62F48FBD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en Router?</a:t>
            </a:r>
          </a:p>
          <a:p>
            <a:r>
              <a:rPr lang="da-DK" dirty="0" err="1"/>
              <a:t>Forwarding</a:t>
            </a:r>
            <a:endParaRPr lang="da-DK" dirty="0"/>
          </a:p>
          <a:p>
            <a:r>
              <a:rPr lang="da-DK" dirty="0"/>
              <a:t>Routing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481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dsholder til indhold 3">
            <a:extLst>
              <a:ext uri="{FF2B5EF4-FFF2-40B4-BE49-F238E27FC236}">
                <a16:creationId xmlns:a16="http://schemas.microsoft.com/office/drawing/2014/main" id="{95725825-53E5-4694-84F5-98EA5BF72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847409"/>
            <a:ext cx="5050905" cy="480713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062B5C-7CB2-4F9B-BE9B-B42CE6F1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a-DK" dirty="0"/>
              <a:t>IPv4 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FD0182B-3BC6-4586-A44C-F2F5F901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12826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Version</a:t>
            </a:r>
          </a:p>
          <a:p>
            <a:r>
              <a:rPr lang="en-US" dirty="0"/>
              <a:t>Time-to-live</a:t>
            </a:r>
          </a:p>
          <a:p>
            <a:r>
              <a:rPr lang="en-US" dirty="0"/>
              <a:t>Upper-layer protocol</a:t>
            </a:r>
          </a:p>
          <a:p>
            <a:r>
              <a:rPr lang="en-US" dirty="0"/>
              <a:t>Header checksum</a:t>
            </a:r>
          </a:p>
          <a:p>
            <a:r>
              <a:rPr lang="en-US" dirty="0"/>
              <a:t>Source/Destination IP</a:t>
            </a:r>
          </a:p>
        </p:txBody>
      </p:sp>
    </p:spTree>
    <p:extLst>
      <p:ext uri="{BB962C8B-B14F-4D97-AF65-F5344CB8AC3E}">
        <p14:creationId xmlns:p14="http://schemas.microsoft.com/office/powerpoint/2010/main" val="39372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16100-3872-4475-B98E-35289A57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a-DK" dirty="0"/>
              <a:t>BGP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554A24-F34C-407B-A495-0AA0E818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942316" cy="3541714"/>
          </a:xfrm>
        </p:spPr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Formålet?</a:t>
            </a:r>
          </a:p>
          <a:p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4C3FC8B-0385-41A2-B219-A5167740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73" y="1573574"/>
            <a:ext cx="5260577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34C6E-256B-4952-9B66-F867B8C3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WireSHark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AE18AF-9787-44BF-8983-4B44806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248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8F2F-8D78-45C5-8C88-FF478A53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	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197E3C79-F298-463C-94D3-9F21A2714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591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6386-9778-486C-921C-EC4096B7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da-DK" sz="2800"/>
          </a:p>
        </p:txBody>
      </p:sp>
      <p:sp>
        <p:nvSpPr>
          <p:cNvPr id="15" name="Round Diagonal Corner Rectangle 11">
            <a:extLst>
              <a:ext uri="{FF2B5EF4-FFF2-40B4-BE49-F238E27FC236}">
                <a16:creationId xmlns:a16="http://schemas.microsoft.com/office/drawing/2014/main" id="{D69C6F6C-9F48-44F2-BD23-28124DFDA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E9F3E7-777D-409E-9106-8402B0871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375009"/>
            <a:ext cx="2974328" cy="4102520"/>
          </a:xfrm>
          <a:prstGeom prst="rect">
            <a:avLst/>
          </a:prstGeom>
        </p:spPr>
      </p:pic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A69A3D-7572-4789-9A8F-BFB3F9F99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042" y="2578586"/>
            <a:ext cx="2974328" cy="169536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28FA0F-346C-4523-B7A7-7BEBC357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068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68DF-7B99-4698-B408-9372932D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C81175-DA97-4DD7-A244-4E64002CC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114" y="909334"/>
            <a:ext cx="7312595" cy="5039331"/>
          </a:xfrm>
        </p:spPr>
      </p:pic>
    </p:spTree>
    <p:extLst>
      <p:ext uri="{BB962C8B-B14F-4D97-AF65-F5344CB8AC3E}">
        <p14:creationId xmlns:p14="http://schemas.microsoft.com/office/powerpoint/2010/main" val="965906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315</Words>
  <Application>Microsoft Office PowerPoint</Application>
  <PresentationFormat>Widescreen</PresentationFormat>
  <Paragraphs>69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Kredsløb</vt:lpstr>
      <vt:lpstr>Network layer</vt:lpstr>
      <vt:lpstr>agenda</vt:lpstr>
      <vt:lpstr>Router</vt:lpstr>
      <vt:lpstr>IPv4 </vt:lpstr>
      <vt:lpstr>BGP </vt:lpstr>
      <vt:lpstr>WireSHark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</dc:title>
  <dc:creator>anders knudsen</dc:creator>
  <cp:lastModifiedBy>anders knudsen</cp:lastModifiedBy>
  <cp:revision>2</cp:revision>
  <dcterms:created xsi:type="dcterms:W3CDTF">2019-06-10T11:43:42Z</dcterms:created>
  <dcterms:modified xsi:type="dcterms:W3CDTF">2019-06-10T11:49:17Z</dcterms:modified>
</cp:coreProperties>
</file>