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Comfortaa"/>
      <p:regular r:id="rId14"/>
      <p:bold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Comfortaa-bold.fntdata"/><Relationship Id="rId14" Type="http://schemas.openxmlformats.org/officeDocument/2006/relationships/font" Target="fonts/Comfortaa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19d301150a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19d301150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19d301150a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19d301150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19d301150a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19d301150a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9d301150a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9d301150a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19d301150a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19d301150a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19e060f35c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19e060f35c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19d301150a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19d301150a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3600"/>
              <a:t>Towards Rich, Portable, and Large-Scale Pedestrian Data Collection</a:t>
            </a:r>
            <a:endParaRPr sz="36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/>
              <a:t>Bugaenko Andrew ICS7-65B</a:t>
            </a:r>
            <a:endParaRPr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Contents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What is pedestrian data?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Applications of pedestrian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Need for good pedestrian dataset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System for pedestrian data </a:t>
            </a:r>
            <a:r>
              <a:rPr lang="ru"/>
              <a:t>gathering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Conclusion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What is pedestrian data?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Pedestrian data - </a:t>
            </a:r>
            <a:r>
              <a:rPr lang="ru"/>
              <a:t>data describing pedestrian behavior</a:t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812489">
            <a:off x="-445013" y="3727276"/>
            <a:ext cx="10576326" cy="594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Applications of pedestrian data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003423"/>
            <a:ext cx="8520600" cy="288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ru" sz="2400"/>
              <a:t>Security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ru" sz="2400"/>
              <a:t>Robotics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ru" sz="2400"/>
              <a:t>Traffic control and optimization</a:t>
            </a:r>
            <a:endParaRPr sz="2400"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22548" y="1490571"/>
            <a:ext cx="2421450" cy="2442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83997" y="3053950"/>
            <a:ext cx="1686875" cy="1963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03050" y="768563"/>
            <a:ext cx="1848775" cy="184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Need for good pedestrian data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50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QUALITY</a:t>
            </a:r>
            <a:endParaRPr sz="50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50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QUANTITY</a:t>
            </a:r>
            <a:endParaRPr sz="50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Described method of pedestrian data collection</a:t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3924300" cy="169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06550" y="2301925"/>
            <a:ext cx="3848100" cy="226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Described method of pedestrian data collection</a:t>
            </a:r>
            <a:endParaRPr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4400" y="958438"/>
            <a:ext cx="7315200" cy="406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Conclusion</a:t>
            </a:r>
            <a:endParaRPr/>
          </a:p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Designed system allows collection of large amount of good quality pedestrian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Cost of said system is </a:t>
            </a:r>
            <a:r>
              <a:rPr lang="ru"/>
              <a:t>relatively</a:t>
            </a:r>
            <a:r>
              <a:rPr lang="ru"/>
              <a:t> low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Overall quality of data is not dependent of time of collection, but quantity is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