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0"/>
    <a:srgbClr val="804400"/>
    <a:srgbClr val="FF8800"/>
    <a:srgbClr val="F9FF01"/>
    <a:srgbClr val="000000"/>
    <a:srgbClr val="C103FD"/>
    <a:srgbClr val="FF0042"/>
    <a:srgbClr val="00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20" autoAdjust="0"/>
  </p:normalViewPr>
  <p:slideViewPr>
    <p:cSldViewPr snapToGrid="0">
      <p:cViewPr>
        <p:scale>
          <a:sx n="100" d="100"/>
          <a:sy n="100" d="100"/>
        </p:scale>
        <p:origin x="216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33B27-74F4-4E52-9A6E-C6170279F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ADE4B-9ABD-4A72-90EC-30F8BF54F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DEB9D-39CC-4343-B239-BE123B73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8D102-F053-4D8E-BAC0-48A16631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05B2D-273D-495B-85AF-B4AB80D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28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34207-B3EA-4281-8599-43EA7B8D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74B499-EEF4-4143-A671-4D5A20CD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39466-5912-42A5-9B98-63C1AEB9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8DC10-56D9-4D08-B8E3-D6EDC78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EF8E-AE96-47D6-B3FD-F29FB532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7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129619-B450-43BC-A9BF-3D41F221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99725-7084-4336-A7FD-BF63584D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3D263-A2C0-4705-86A2-BDE0ED1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A5A5B-DED2-495C-BD62-D89054DF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C55C5-2E58-48EE-849F-BE877FAD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9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54B88-53C9-46CF-A268-A1CF1E16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86F-1926-4E1B-9993-71C1F442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84B60-CE5A-4D24-ADEA-6C2CAE9D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9A655-DCDB-4E5F-8768-1F2E080F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554A9-22B7-4E00-9F9B-09D05F45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1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9FE77-8EB4-43BA-A485-25E6E4A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38076-2700-43EF-AC38-2A407EB2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60A1-FAB9-4361-A890-F706FF1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FE5E7-1A82-426D-B138-7FE66D8C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D26B0-CC47-4C08-8D62-430C87AC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343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C4CA-8AF8-4367-A2F5-532296C4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CA7BE-8E86-4453-B3EC-05435347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CFE436-ABA3-4634-8A51-8CE368C1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FE014-8C37-4746-9E7E-36B3785A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DB2D4D-81D3-4623-90D6-8C3CF839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277D5-63A6-47B0-96E6-3C246971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55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39C8A-DFDF-4C14-9246-F166B784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795C0-3246-44FE-BD44-2636AE4A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EAEA1-1A59-4927-B781-EF62B4C9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B0493F-CC57-4002-ADE6-4DF65DDCD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01D5EF-31E5-4150-BDD3-1B5A84CA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885659-9360-47D1-A12B-6F5A26F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778DE1-6C71-4E03-84D4-29D08B6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F15BD1-AEB4-43B2-B3F9-EF752DFB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68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8B135-C4B5-42F4-9101-B5255BD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592E5-F581-4B1C-B8B6-3827DF41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57B468-913E-41E1-BD0B-DC9BE01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2E8D9F-19B4-48B2-9B71-BE18D3E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70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BA8855-DBEC-4B1D-A4C6-9B700F4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CF00B-07E4-4B16-8EA4-85B389A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B5C57-EDEA-43F6-BDB3-83DDE585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2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8EF6D-FD03-4A11-BD72-94D07E2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DD3E-DACF-493D-8EE4-D7548807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F7386D-6C30-41A2-8464-D8BDB348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E95C-8457-4F9D-9BFE-7CCFE9A6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82C2C-1697-495F-9DA5-636574FA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AD36B-A180-469D-8DD3-D2E17D32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1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43CBB-0853-4521-A056-4A9EF536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CFBFEB-1A64-4DEF-812F-12F9F62CD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B11D1-7419-4A54-A633-AC68D2E24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5120E-6E65-4517-B0D4-BAC30CF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172E2F-E6DB-4FFD-B69A-CF34016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228DE-62B8-4195-B269-C1446472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92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AD6121-769B-4E56-8CAC-05264701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ECAEF6-DD1C-44A2-8270-F33F9238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0D222-40BB-4A11-907D-F9B55BD38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6A8E-B695-4DD9-BDA6-AB6F2D592177}" type="datetimeFigureOut">
              <a:rPr lang="en-DE" smtClean="0"/>
              <a:t>28/07/2020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C4E36-E9F4-4B81-B2F7-6CA1761ED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843CD-B108-4C66-8A00-207D66E5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029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14EE8A7-1A03-475F-8D87-AA37E7E3788B}"/>
              </a:ext>
            </a:extLst>
          </p:cNvPr>
          <p:cNvGrpSpPr/>
          <p:nvPr/>
        </p:nvGrpSpPr>
        <p:grpSpPr>
          <a:xfrm>
            <a:off x="1725164" y="469346"/>
            <a:ext cx="1219200" cy="1219199"/>
            <a:chOff x="1925186" y="900986"/>
            <a:chExt cx="1219200" cy="121919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7F48CFA-EA0D-46A3-8D90-BADF54229AA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</a:t>
              </a:r>
            </a:p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TURRET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A5399C4-BBF0-4F69-B096-E4A783AFDC7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E8C793-BF4C-4C16-B417-882FE199A1E7}"/>
              </a:ext>
            </a:extLst>
          </p:cNvPr>
          <p:cNvGrpSpPr/>
          <p:nvPr/>
        </p:nvGrpSpPr>
        <p:grpSpPr>
          <a:xfrm>
            <a:off x="359464" y="4544695"/>
            <a:ext cx="1219200" cy="1219199"/>
            <a:chOff x="1925186" y="900986"/>
            <a:chExt cx="1219200" cy="1219199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1A31332-D0FC-4FB7-B267-11D5F2E8520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NIGHT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VISION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F891994-2353-4D95-970E-595B7C5BDF0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DBB1FB8-B70E-4C33-8466-66DF9EC7E181}"/>
              </a:ext>
            </a:extLst>
          </p:cNvPr>
          <p:cNvGrpSpPr/>
          <p:nvPr/>
        </p:nvGrpSpPr>
        <p:grpSpPr>
          <a:xfrm>
            <a:off x="1725164" y="4544695"/>
            <a:ext cx="1219200" cy="1219199"/>
            <a:chOff x="1925186" y="900986"/>
            <a:chExt cx="1219200" cy="121919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F881C9B-8982-4A26-A1E9-447BF2BF625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NIGHT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VISION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316CA62-C9AD-471C-9696-BC757EF4818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704B5B6-CE8E-4296-9E4B-1278260656A5}"/>
              </a:ext>
            </a:extLst>
          </p:cNvPr>
          <p:cNvGrpSpPr/>
          <p:nvPr/>
        </p:nvGrpSpPr>
        <p:grpSpPr>
          <a:xfrm>
            <a:off x="359464" y="469346"/>
            <a:ext cx="1219200" cy="1219199"/>
            <a:chOff x="1925186" y="900986"/>
            <a:chExt cx="1219200" cy="121919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7BAD98F-31AB-4B99-940B-B7F04180A96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TURRET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A867410-924B-438A-A900-FF7AED924EB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56CC079-18D5-4CCD-808B-CDAF21FF1ABD}"/>
              </a:ext>
            </a:extLst>
          </p:cNvPr>
          <p:cNvGrpSpPr/>
          <p:nvPr/>
        </p:nvGrpSpPr>
        <p:grpSpPr>
          <a:xfrm>
            <a:off x="1725164" y="1811497"/>
            <a:ext cx="1219200" cy="1219199"/>
            <a:chOff x="1925186" y="900986"/>
            <a:chExt cx="1219200" cy="1219199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D91D7C5-DE3F-4369-BFCC-E3EC963AED4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GEAR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54ECD59-2442-418D-AC45-A2EEF5C1062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DB1B769-58DC-4A91-9BA3-6A64C978AE54}"/>
              </a:ext>
            </a:extLst>
          </p:cNvPr>
          <p:cNvGrpSpPr/>
          <p:nvPr/>
        </p:nvGrpSpPr>
        <p:grpSpPr>
          <a:xfrm>
            <a:off x="359464" y="1811497"/>
            <a:ext cx="1219200" cy="1219199"/>
            <a:chOff x="1925186" y="900986"/>
            <a:chExt cx="1219200" cy="1219199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F523F8E9-6410-4077-A927-275F40646CF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GEAR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1AC29F1-C0E4-420B-AC04-9B883642BD1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01FD3CEB-E9E2-46F8-9784-84985529056B}"/>
              </a:ext>
            </a:extLst>
          </p:cNvPr>
          <p:cNvGrpSpPr/>
          <p:nvPr/>
        </p:nvGrpSpPr>
        <p:grpSpPr>
          <a:xfrm>
            <a:off x="4456564" y="469346"/>
            <a:ext cx="1219200" cy="1219199"/>
            <a:chOff x="1925186" y="900986"/>
            <a:chExt cx="1219200" cy="1219199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0D4672C-00AD-4ECC-A644-7EF9A274F9D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 DR</a:t>
              </a:r>
            </a:p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BAF0AE7-FFCC-46C9-B333-059A5AAFC76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95B69D5-D6CF-43ED-AF68-824B91B04D88}"/>
              </a:ext>
            </a:extLst>
          </p:cNvPr>
          <p:cNvGrpSpPr/>
          <p:nvPr/>
        </p:nvGrpSpPr>
        <p:grpSpPr>
          <a:xfrm>
            <a:off x="3090864" y="469346"/>
            <a:ext cx="1219200" cy="1219199"/>
            <a:chOff x="1925186" y="900986"/>
            <a:chExt cx="1219200" cy="1219199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77711381-6859-410B-84AD-B55618DCC02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 DR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84EC2DA-DC9B-4A13-A93C-DF77C246ADA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66F6E07-74C4-45E4-9A13-562A92206A85}"/>
              </a:ext>
            </a:extLst>
          </p:cNvPr>
          <p:cNvGrpSpPr/>
          <p:nvPr/>
        </p:nvGrpSpPr>
        <p:grpSpPr>
          <a:xfrm>
            <a:off x="7187964" y="457441"/>
            <a:ext cx="1219200" cy="1219199"/>
            <a:chOff x="1925186" y="900986"/>
            <a:chExt cx="1219200" cy="1219199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451EC65-D3BB-4E50-B65D-2FE24E1A259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BRAKE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7EC722E-0B0F-48C8-9146-50DB12BDB7F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45DAED8B-55EF-4FD2-ADF3-117B85ED3AB3}"/>
              </a:ext>
            </a:extLst>
          </p:cNvPr>
          <p:cNvGrpSpPr/>
          <p:nvPr/>
        </p:nvGrpSpPr>
        <p:grpSpPr>
          <a:xfrm>
            <a:off x="5822264" y="457441"/>
            <a:ext cx="1219200" cy="1219199"/>
            <a:chOff x="1925186" y="900986"/>
            <a:chExt cx="1219200" cy="1219199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F6E432E-2FAB-4535-8435-F913CFB2F09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BRAKE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672C1449-D547-4C5B-92A3-1B7DFFEF9F4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5BF703E-65E0-43B8-9E9B-80A9630AF6F4}"/>
              </a:ext>
            </a:extLst>
          </p:cNvPr>
          <p:cNvGrpSpPr/>
          <p:nvPr/>
        </p:nvGrpSpPr>
        <p:grpSpPr>
          <a:xfrm>
            <a:off x="3090864" y="4544695"/>
            <a:ext cx="1219200" cy="1219199"/>
            <a:chOff x="1925186" y="900986"/>
            <a:chExt cx="1219200" cy="1219199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DCE8E89-A856-46C0-BFDA-E9FDD781426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HEAD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LIGHT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198CD96-C367-47E8-91C1-2E5F337224C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8AEEC93D-DC92-437E-8F86-6923938F8878}"/>
              </a:ext>
            </a:extLst>
          </p:cNvPr>
          <p:cNvGrpSpPr/>
          <p:nvPr/>
        </p:nvGrpSpPr>
        <p:grpSpPr>
          <a:xfrm>
            <a:off x="4456564" y="4544695"/>
            <a:ext cx="1219200" cy="1219199"/>
            <a:chOff x="1925186" y="900986"/>
            <a:chExt cx="1219200" cy="1219199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9D767C72-1617-4A3F-815B-2160926F9AC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HEAD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LIGHT</a:t>
              </a: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F92E72A-3901-4BC2-B9FC-A47EA8FDAFA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F362DF32-EE78-440B-A44A-030CAF74D6B6}"/>
              </a:ext>
            </a:extLst>
          </p:cNvPr>
          <p:cNvGrpSpPr/>
          <p:nvPr/>
        </p:nvGrpSpPr>
        <p:grpSpPr>
          <a:xfrm>
            <a:off x="3090864" y="1811497"/>
            <a:ext cx="1219200" cy="1219199"/>
            <a:chOff x="1925186" y="900986"/>
            <a:chExt cx="1219200" cy="1219199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DFF44B0-2B21-47D5-BD62-A34BD2ACA00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SILENT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RUN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5692515-8B44-48EF-8AA3-851936FAB82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668D0327-85B4-4840-89B0-6BBFF0057498}"/>
              </a:ext>
            </a:extLst>
          </p:cNvPr>
          <p:cNvGrpSpPr/>
          <p:nvPr/>
        </p:nvGrpSpPr>
        <p:grpSpPr>
          <a:xfrm>
            <a:off x="7187964" y="1799592"/>
            <a:ext cx="1219200" cy="1219199"/>
            <a:chOff x="1925186" y="900986"/>
            <a:chExt cx="1219200" cy="1219199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BB303B3D-7304-4BA8-945B-5FAB14B21B0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FLIGHT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00BC56FC-4DD1-481F-9B59-12AC7C4928A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FA546F76-BA7A-4444-95FF-5ACD79D96D36}"/>
              </a:ext>
            </a:extLst>
          </p:cNvPr>
          <p:cNvGrpSpPr/>
          <p:nvPr/>
        </p:nvGrpSpPr>
        <p:grpSpPr>
          <a:xfrm>
            <a:off x="5822264" y="1799592"/>
            <a:ext cx="1219200" cy="1219199"/>
            <a:chOff x="1925186" y="900986"/>
            <a:chExt cx="1219200" cy="1219199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17E6FC4D-566F-4B9E-9A5B-FC6B6665447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FLIGHT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B5490FBC-B46D-4F99-981B-EF4CAA5524D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E86A3E5-8038-40FC-B723-3B0992450BF0}"/>
              </a:ext>
            </a:extLst>
          </p:cNvPr>
          <p:cNvGrpSpPr/>
          <p:nvPr/>
        </p:nvGrpSpPr>
        <p:grpSpPr>
          <a:xfrm>
            <a:off x="9919364" y="457441"/>
            <a:ext cx="1219200" cy="1219199"/>
            <a:chOff x="1925186" y="900986"/>
            <a:chExt cx="1219200" cy="1219199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5A170987-54FD-4A78-8138-02DAA53D346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CARGO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SCOOP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B0F002D-A4C6-4579-95B5-3F13CA9BF25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5FE727D-6F28-4C6A-ABAE-518A5773516D}"/>
              </a:ext>
            </a:extLst>
          </p:cNvPr>
          <p:cNvGrpSpPr/>
          <p:nvPr/>
        </p:nvGrpSpPr>
        <p:grpSpPr>
          <a:xfrm>
            <a:off x="8553664" y="457441"/>
            <a:ext cx="1219200" cy="1219199"/>
            <a:chOff x="1925186" y="900986"/>
            <a:chExt cx="1219200" cy="1219199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11CA455-0A37-401D-80F4-19222A96416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CARGO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SCOOP</a:t>
              </a: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28F68253-ECD7-44F3-822A-276A1DB28EC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E1ECFDC9-3F28-4C1F-BF2D-5B669B6B7568}"/>
              </a:ext>
            </a:extLst>
          </p:cNvPr>
          <p:cNvGrpSpPr/>
          <p:nvPr/>
        </p:nvGrpSpPr>
        <p:grpSpPr>
          <a:xfrm>
            <a:off x="5822264" y="4544695"/>
            <a:ext cx="1219200" cy="1219199"/>
            <a:chOff x="1925186" y="900986"/>
            <a:chExt cx="1219200" cy="1219199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14ADB402-4B6A-4727-8C0F-D966AD6B2B1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ANALYSIS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288FE65-8EEF-4653-80C0-87A5D4DBCE1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FD899EF8-917D-4D1F-8FE9-D0D173CE3BEE}"/>
              </a:ext>
            </a:extLst>
          </p:cNvPr>
          <p:cNvGrpSpPr/>
          <p:nvPr/>
        </p:nvGrpSpPr>
        <p:grpSpPr>
          <a:xfrm>
            <a:off x="7187964" y="4544695"/>
            <a:ext cx="1219200" cy="1219199"/>
            <a:chOff x="1925186" y="900986"/>
            <a:chExt cx="1219200" cy="1219199"/>
          </a:xfrm>
        </p:grpSpPr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54CE79F8-DA3C-4278-A583-3A33EDD6931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COMBAT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0597199-A10A-44FE-9680-4C0AA572FA5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5BAAC12E-FB12-4E8F-A9AD-7CB8A8CD32D2}"/>
              </a:ext>
            </a:extLst>
          </p:cNvPr>
          <p:cNvGrpSpPr/>
          <p:nvPr/>
        </p:nvGrpSpPr>
        <p:grpSpPr>
          <a:xfrm>
            <a:off x="8553664" y="4544695"/>
            <a:ext cx="1219200" cy="1219199"/>
            <a:chOff x="1925186" y="900986"/>
            <a:chExt cx="1219200" cy="1219199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C51C5E88-C171-49D1-804A-5CF1EF12835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WEAPON</a:t>
              </a: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3A27CB79-D018-4578-8E7C-86723A996FB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A0E4C2D4-386A-43FA-AFDB-4813E1DDE347}"/>
              </a:ext>
            </a:extLst>
          </p:cNvPr>
          <p:cNvGrpSpPr/>
          <p:nvPr/>
        </p:nvGrpSpPr>
        <p:grpSpPr>
          <a:xfrm>
            <a:off x="9919364" y="4544695"/>
            <a:ext cx="1219200" cy="1219199"/>
            <a:chOff x="1925186" y="900986"/>
            <a:chExt cx="1219200" cy="1219199"/>
          </a:xfrm>
        </p:grpSpPr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9B1853BE-1CAE-4498-8036-B782B434E49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WEAPON</a:t>
              </a:r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B409DB39-973E-4F53-B15C-9FA1C9FA417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FABF42CF-7A6C-4DB4-A6BF-AF2182394C2C}"/>
              </a:ext>
            </a:extLst>
          </p:cNvPr>
          <p:cNvGrpSpPr/>
          <p:nvPr/>
        </p:nvGrpSpPr>
        <p:grpSpPr>
          <a:xfrm>
            <a:off x="8553664" y="1799592"/>
            <a:ext cx="1219200" cy="1219199"/>
            <a:chOff x="1925186" y="900986"/>
            <a:chExt cx="1219200" cy="1219199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154AB352-541F-42E3-AA02-9CA49085263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SYSTEM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MAP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DAE8B9C4-9804-4B3C-A198-17DA66CF36D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DSP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506E6454-75D5-423B-85A2-55EA4B0DDE04}"/>
              </a:ext>
            </a:extLst>
          </p:cNvPr>
          <p:cNvGrpSpPr/>
          <p:nvPr/>
        </p:nvGrpSpPr>
        <p:grpSpPr>
          <a:xfrm>
            <a:off x="8556226" y="3141743"/>
            <a:ext cx="1219200" cy="1219199"/>
            <a:chOff x="1925186" y="900986"/>
            <a:chExt cx="1219200" cy="1219199"/>
          </a:xfrm>
        </p:grpSpPr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5806C68C-1DA0-4D9D-A76F-B18D235CE3A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GALAXY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MAP</a:t>
              </a: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9B4BA98F-5284-408C-B06E-C6F26B74291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DSP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204C8AD1-B45C-418A-BAA7-D4372571BAA6}"/>
              </a:ext>
            </a:extLst>
          </p:cNvPr>
          <p:cNvGrpSpPr/>
          <p:nvPr/>
        </p:nvGrpSpPr>
        <p:grpSpPr>
          <a:xfrm>
            <a:off x="4455501" y="1811497"/>
            <a:ext cx="1219200" cy="1219199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AD1BACB6-F26A-4E26-9805-9EAC39276FC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SILENT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RUN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651F028-FC42-44B7-98BD-C99D7CBF684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9FFEFED2-4145-40D4-93A6-625159C91AEA}"/>
              </a:ext>
            </a:extLst>
          </p:cNvPr>
          <p:cNvGrpSpPr/>
          <p:nvPr/>
        </p:nvGrpSpPr>
        <p:grpSpPr>
          <a:xfrm>
            <a:off x="9918301" y="1779273"/>
            <a:ext cx="1219200" cy="1219199"/>
            <a:chOff x="1925186" y="900986"/>
            <a:chExt cx="1219200" cy="1219199"/>
          </a:xfrm>
        </p:grpSpPr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FFC4E3D2-3EDD-4F3C-93C0-C2E010C1689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SYSTEM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MAP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8D04546E-B61E-4F68-8875-FBC62780C86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DSP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B7D57BE4-F05B-49BC-BEAC-24BBBCA98A13}"/>
              </a:ext>
            </a:extLst>
          </p:cNvPr>
          <p:cNvGrpSpPr/>
          <p:nvPr/>
        </p:nvGrpSpPr>
        <p:grpSpPr>
          <a:xfrm>
            <a:off x="9918301" y="3126977"/>
            <a:ext cx="1219200" cy="1219199"/>
            <a:chOff x="1925186" y="900986"/>
            <a:chExt cx="1219200" cy="1219199"/>
          </a:xfrm>
        </p:grpSpPr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9D34F800-E659-4D4C-B39D-A3F80793800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GALAXY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MAP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70AE8DC4-C0B6-49DF-B6CE-73D511512BE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DSP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6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6A89509-A846-4C39-BFB1-0F9D040D6558}"/>
              </a:ext>
            </a:extLst>
          </p:cNvPr>
          <p:cNvGrpSpPr/>
          <p:nvPr/>
        </p:nvGrpSpPr>
        <p:grpSpPr>
          <a:xfrm>
            <a:off x="276439" y="266941"/>
            <a:ext cx="1219200" cy="1219199"/>
            <a:chOff x="1925186" y="900986"/>
            <a:chExt cx="1219200" cy="121919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CD53EB4-8399-48D8-9AF1-CF2230863C6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4795445-96E9-4073-AE01-AE588F89E82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SYS</a:t>
              </a:r>
              <a:endParaRPr lang="en-DE" sz="2400" b="1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BD1F1F1-DBEE-4B68-B2CE-636AF66B7843}"/>
              </a:ext>
            </a:extLst>
          </p:cNvPr>
          <p:cNvGrpSpPr/>
          <p:nvPr/>
        </p:nvGrpSpPr>
        <p:grpSpPr>
          <a:xfrm>
            <a:off x="1642139" y="266941"/>
            <a:ext cx="1219200" cy="1219199"/>
            <a:chOff x="1925186" y="900986"/>
            <a:chExt cx="1219200" cy="121919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A50F2A8-DF2E-4BCF-944C-A2A2B4262A4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E2FD1BB-16F2-43EF-962D-2EC68B81894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SYS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3D5622D-EC0F-4DC1-85CC-D3A18C25E310}"/>
              </a:ext>
            </a:extLst>
          </p:cNvPr>
          <p:cNvGrpSpPr/>
          <p:nvPr/>
        </p:nvGrpSpPr>
        <p:grpSpPr>
          <a:xfrm>
            <a:off x="276439" y="1609092"/>
            <a:ext cx="1219200" cy="1219199"/>
            <a:chOff x="1925186" y="900986"/>
            <a:chExt cx="1219200" cy="121919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DAD8F93-3F02-4058-8B0F-EF850880D3C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5B81C85-67F8-4678-B95F-19D685A44ED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ENG</a:t>
              </a:r>
              <a:endParaRPr lang="en-DE" sz="2400" b="1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D08A667-97D2-40ED-8DC2-7F7908B0642C}"/>
              </a:ext>
            </a:extLst>
          </p:cNvPr>
          <p:cNvGrpSpPr/>
          <p:nvPr/>
        </p:nvGrpSpPr>
        <p:grpSpPr>
          <a:xfrm>
            <a:off x="1642139" y="1609092"/>
            <a:ext cx="1219200" cy="1219199"/>
            <a:chOff x="1925186" y="900986"/>
            <a:chExt cx="1219200" cy="121919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21DDE42-0DC3-403A-890E-8A8E42DF2B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6096DC7-4C48-45AD-81BA-8F9D438E271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ENG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7F5FBE1-7C42-49C4-A079-6701A21E7B1E}"/>
              </a:ext>
            </a:extLst>
          </p:cNvPr>
          <p:cNvGrpSpPr/>
          <p:nvPr/>
        </p:nvGrpSpPr>
        <p:grpSpPr>
          <a:xfrm>
            <a:off x="276439" y="3012044"/>
            <a:ext cx="1219200" cy="1219199"/>
            <a:chOff x="1925186" y="900986"/>
            <a:chExt cx="1219200" cy="1219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8201996-4017-4FE6-88F0-041253D3E5E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18AE53C-6AB4-4FE4-8D64-DB335125188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WEP</a:t>
              </a:r>
              <a:endParaRPr lang="en-DE" sz="2400" b="1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029A18C-85E2-4E3D-A96F-05092A783077}"/>
              </a:ext>
            </a:extLst>
          </p:cNvPr>
          <p:cNvGrpSpPr/>
          <p:nvPr/>
        </p:nvGrpSpPr>
        <p:grpSpPr>
          <a:xfrm>
            <a:off x="1642139" y="3012044"/>
            <a:ext cx="1219200" cy="1219199"/>
            <a:chOff x="1925186" y="900986"/>
            <a:chExt cx="1219200" cy="121919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EBA1E6D-E67F-4F71-980D-0D5DC160570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BC574C4-0AA2-47D3-BCAD-43CB3429917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WEP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D8E5073-011F-43FF-98CA-6A0C7676D097}"/>
              </a:ext>
            </a:extLst>
          </p:cNvPr>
          <p:cNvGrpSpPr/>
          <p:nvPr/>
        </p:nvGrpSpPr>
        <p:grpSpPr>
          <a:xfrm>
            <a:off x="276439" y="4354195"/>
            <a:ext cx="1219200" cy="1219199"/>
            <a:chOff x="1925186" y="900986"/>
            <a:chExt cx="1219200" cy="1219199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BD20B3D-7C09-4419-B18F-595B5F7722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RESET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PWR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6391221-0D87-4CDF-9C27-74AB3A1FB99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RST</a:t>
              </a:r>
              <a:endParaRPr lang="en-DE" sz="2400" b="1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4E6983D-9806-45AB-9CED-F007E691DFCD}"/>
              </a:ext>
            </a:extLst>
          </p:cNvPr>
          <p:cNvGrpSpPr/>
          <p:nvPr/>
        </p:nvGrpSpPr>
        <p:grpSpPr>
          <a:xfrm>
            <a:off x="3007839" y="266941"/>
            <a:ext cx="1219200" cy="1219199"/>
            <a:chOff x="1925186" y="900986"/>
            <a:chExt cx="1219200" cy="1219199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C4128F0-30A6-498C-AB02-59DF722CF7A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SHIELD</a:t>
              </a:r>
              <a:b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CELL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989D928-412A-4B7C-A332-3512202F676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CA0347C-FCDC-40B6-848D-6757B7FC240C}"/>
              </a:ext>
            </a:extLst>
          </p:cNvPr>
          <p:cNvGrpSpPr/>
          <p:nvPr/>
        </p:nvGrpSpPr>
        <p:grpSpPr>
          <a:xfrm>
            <a:off x="4373539" y="266941"/>
            <a:ext cx="1219200" cy="1219199"/>
            <a:chOff x="1925186" y="900986"/>
            <a:chExt cx="1219200" cy="1219199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49A1CFE-D686-4E21-BCF6-06492E1FB02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SHIELD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DOWN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6507276-C58F-49B5-8534-73D2C6DC1B4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ALERT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A3D3C22-6A68-49A2-91CA-95429DFC970F}"/>
              </a:ext>
            </a:extLst>
          </p:cNvPr>
          <p:cNvGrpSpPr/>
          <p:nvPr/>
        </p:nvGrpSpPr>
        <p:grpSpPr>
          <a:xfrm>
            <a:off x="3007839" y="1609092"/>
            <a:ext cx="1219200" cy="1219199"/>
            <a:chOff x="1925186" y="900986"/>
            <a:chExt cx="1219200" cy="1219199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81404C6-E077-44A8-AA5F-9BCD905E25B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HEAT</a:t>
              </a:r>
              <a:b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SINK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0358C61-CF7A-430A-8E2F-58DC429930D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B657C86C-8499-4D6C-8CCF-763A5EB2E0B5}"/>
              </a:ext>
            </a:extLst>
          </p:cNvPr>
          <p:cNvGrpSpPr/>
          <p:nvPr/>
        </p:nvGrpSpPr>
        <p:grpSpPr>
          <a:xfrm>
            <a:off x="4373539" y="1609092"/>
            <a:ext cx="1219200" cy="1219199"/>
            <a:chOff x="1925186" y="900986"/>
            <a:chExt cx="1219200" cy="1219199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1426541-83B0-4B5E-ABEA-967FCFA49C5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HEAT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SINK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B9A5201-6B6D-4E32-923F-8453672A0A5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ALERT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020A0F6-02A5-405F-97F6-F32C5DC90F06}"/>
              </a:ext>
            </a:extLst>
          </p:cNvPr>
          <p:cNvGrpSpPr/>
          <p:nvPr/>
        </p:nvGrpSpPr>
        <p:grpSpPr>
          <a:xfrm>
            <a:off x="3007839" y="3000139"/>
            <a:ext cx="1219200" cy="1219199"/>
            <a:chOff x="1925186" y="900986"/>
            <a:chExt cx="1219200" cy="1219199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3FB279F-2A04-4F61-B2E0-4ABBCEFF22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CHAFF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6B71046-D33A-46E1-8E74-549E39793D2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AC05AC3-4C9A-4BD4-8D7A-FB904F2D06EF}"/>
              </a:ext>
            </a:extLst>
          </p:cNvPr>
          <p:cNvGrpSpPr/>
          <p:nvPr/>
        </p:nvGrpSpPr>
        <p:grpSpPr>
          <a:xfrm>
            <a:off x="4373539" y="3000139"/>
            <a:ext cx="1219200" cy="1219199"/>
            <a:chOff x="1925186" y="900986"/>
            <a:chExt cx="1219200" cy="121919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A70445A4-99A6-4C04-B590-6F2A6CED2C2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CHAFF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D3D67BC4-CCD9-4528-8327-DC01EFD1257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ALERT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9F38DA34-EFCC-4CF9-9889-9643B38A676E}"/>
              </a:ext>
            </a:extLst>
          </p:cNvPr>
          <p:cNvGrpSpPr/>
          <p:nvPr/>
        </p:nvGrpSpPr>
        <p:grpSpPr>
          <a:xfrm>
            <a:off x="5796603" y="266941"/>
            <a:ext cx="1219200" cy="1219199"/>
            <a:chOff x="1925186" y="900986"/>
            <a:chExt cx="1219200" cy="121919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7FCE79A-9CC8-4B09-956C-F78E61F819B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FF90"/>
                  </a:solidFill>
                  <a:latin typeface="Franklin Gothic Book" panose="020B0503020102020204" pitchFamily="34" charset="0"/>
                </a:rPr>
                <a:t>HIGH</a:t>
              </a:r>
              <a:br>
                <a:rPr lang="de-DE" sz="2000" dirty="0">
                  <a:solidFill>
                    <a:srgbClr val="00FF9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00FF90"/>
                  </a:solidFill>
                  <a:latin typeface="Franklin Gothic Book" panose="020B0503020102020204" pitchFamily="34" charset="0"/>
                </a:rPr>
                <a:t>THREAT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41BEFCFA-2906-4654-8AB6-3CA3E210A28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61CBA7F-6243-43D4-9464-42191DB145B4}"/>
              </a:ext>
            </a:extLst>
          </p:cNvPr>
          <p:cNvGrpSpPr/>
          <p:nvPr/>
        </p:nvGrpSpPr>
        <p:grpSpPr>
          <a:xfrm>
            <a:off x="7211706" y="266941"/>
            <a:ext cx="1219200" cy="1219199"/>
            <a:chOff x="1925186" y="900986"/>
            <a:chExt cx="1219200" cy="1219199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7B983231-2EE7-4505-A173-720F8DEDA8A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HIGH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THREAT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03ADF757-E9F0-488D-937E-365F099CD75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SEL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CA730D1B-683C-44FC-90EF-40940D95921D}"/>
              </a:ext>
            </a:extLst>
          </p:cNvPr>
          <p:cNvGrpSpPr/>
          <p:nvPr/>
        </p:nvGrpSpPr>
        <p:grpSpPr>
          <a:xfrm>
            <a:off x="5796603" y="1609092"/>
            <a:ext cx="1219200" cy="1219199"/>
            <a:chOff x="5796603" y="1609092"/>
            <a:chExt cx="1219200" cy="1219199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8EB4DFF9-DF36-4182-9881-E7C9ACE7016D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CB2F31B-E5B7-4D86-AC2B-8BC05A7BC97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TARGET</a:t>
                </a:r>
                <a:b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</a:br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SUB SYS</a:t>
                </a: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456DCEC3-472D-4572-AAAC-7559C1BB358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p:grpSp>
        <p:sp>
          <p:nvSpPr>
            <p:cNvPr id="53" name="Pfeil: nach links 52">
              <a:extLst>
                <a:ext uri="{FF2B5EF4-FFF2-40B4-BE49-F238E27FC236}">
                  <a16:creationId xmlns:a16="http://schemas.microsoft.com/office/drawing/2014/main" id="{209D4A09-6D9A-48F8-8CB8-C3F1AB6ED42B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DDF090C8-A8E6-4335-9262-B7A28D799C5F}"/>
              </a:ext>
            </a:extLst>
          </p:cNvPr>
          <p:cNvGrpSpPr/>
          <p:nvPr/>
        </p:nvGrpSpPr>
        <p:grpSpPr>
          <a:xfrm>
            <a:off x="7219667" y="1609092"/>
            <a:ext cx="1219200" cy="1219199"/>
            <a:chOff x="5796603" y="1609092"/>
            <a:chExt cx="1219200" cy="1219199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56F7B25-B9A5-4B65-9FE2-E47768AECDFC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474FF499-2F5D-42D2-952C-18350A9A47B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TARGET</a:t>
                </a:r>
                <a:b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</a:br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SUB SYS</a:t>
                </a:r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C2AAD4E4-0D5F-4B86-8CA6-E6E022BBD44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p:grpSp>
        <p:sp>
          <p:nvSpPr>
            <p:cNvPr id="57" name="Pfeil: nach links 56">
              <a:extLst>
                <a:ext uri="{FF2B5EF4-FFF2-40B4-BE49-F238E27FC236}">
                  <a16:creationId xmlns:a16="http://schemas.microsoft.com/office/drawing/2014/main" id="{4237FD3A-764D-496F-B877-1579AD72D466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14CC0CC-A863-4F2C-9A12-4D613E4D8E1D}"/>
              </a:ext>
            </a:extLst>
          </p:cNvPr>
          <p:cNvGrpSpPr/>
          <p:nvPr/>
        </p:nvGrpSpPr>
        <p:grpSpPr>
          <a:xfrm>
            <a:off x="5796603" y="2999149"/>
            <a:ext cx="1219200" cy="1219199"/>
            <a:chOff x="5796603" y="1609092"/>
            <a:chExt cx="1219200" cy="1219199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DF7C7CC-25FE-4CBD-ADBA-1A7C701D6F5D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AB89C8B3-2E1A-4B65-9445-36E09C818C3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TARGET</a:t>
                </a:r>
                <a:b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</a:br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HOSTILE</a:t>
                </a:r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568F572E-3EEC-4A10-95B1-3891E39A56E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p:grpSp>
        <p:sp>
          <p:nvSpPr>
            <p:cNvPr id="62" name="Pfeil: nach links 61">
              <a:extLst>
                <a:ext uri="{FF2B5EF4-FFF2-40B4-BE49-F238E27FC236}">
                  <a16:creationId xmlns:a16="http://schemas.microsoft.com/office/drawing/2014/main" id="{1B5B8721-B058-4BD2-92A1-2933178085E1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3FAEDBF-0A97-4A83-999A-854BD4E609D8}"/>
              </a:ext>
            </a:extLst>
          </p:cNvPr>
          <p:cNvGrpSpPr/>
          <p:nvPr/>
        </p:nvGrpSpPr>
        <p:grpSpPr>
          <a:xfrm>
            <a:off x="7219667" y="2999149"/>
            <a:ext cx="1219200" cy="1219199"/>
            <a:chOff x="5796603" y="1609092"/>
            <a:chExt cx="1219200" cy="1219199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CB61B8C7-7444-46A5-A759-33C66930EE16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42A7C075-C8E9-42B4-9340-7480355D1C52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TARGET</a:t>
                </a:r>
                <a:b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</a:br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HOSTILE</a:t>
                </a:r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B3664338-470F-40E6-BB17-5F05F7E7466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p:grpSp>
        <p:sp>
          <p:nvSpPr>
            <p:cNvPr id="67" name="Pfeil: nach links 66">
              <a:extLst>
                <a:ext uri="{FF2B5EF4-FFF2-40B4-BE49-F238E27FC236}">
                  <a16:creationId xmlns:a16="http://schemas.microsoft.com/office/drawing/2014/main" id="{89510619-1755-4115-908E-AFF7C6A8612D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2BCD07EA-64E3-4176-9FB7-79C6A7DC3A6D}"/>
              </a:ext>
            </a:extLst>
          </p:cNvPr>
          <p:cNvGrpSpPr/>
          <p:nvPr/>
        </p:nvGrpSpPr>
        <p:grpSpPr>
          <a:xfrm>
            <a:off x="5796603" y="4322133"/>
            <a:ext cx="1219200" cy="1219199"/>
            <a:chOff x="5796603" y="1609092"/>
            <a:chExt cx="1219200" cy="1219199"/>
          </a:xfrm>
        </p:grpSpPr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DEC6F5AB-820D-49FF-A8DB-0E4336A28466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8A27340F-BBD3-4843-A7B4-35A4E0927D2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TARGET</a:t>
                </a:r>
                <a:b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</a:br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PREV</a:t>
                </a:r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80BAF569-9CFE-43A2-A1FF-0000CCC7199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p:grpSp>
        <p:sp>
          <p:nvSpPr>
            <p:cNvPr id="90" name="Pfeil: nach links 89">
              <a:extLst>
                <a:ext uri="{FF2B5EF4-FFF2-40B4-BE49-F238E27FC236}">
                  <a16:creationId xmlns:a16="http://schemas.microsoft.com/office/drawing/2014/main" id="{4516DE9C-503E-4A13-9441-6BEDA9AB5E35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0508D502-C8AC-4B96-AFE3-0518A8C84BEF}"/>
              </a:ext>
            </a:extLst>
          </p:cNvPr>
          <p:cNvGrpSpPr/>
          <p:nvPr/>
        </p:nvGrpSpPr>
        <p:grpSpPr>
          <a:xfrm>
            <a:off x="7219667" y="4322133"/>
            <a:ext cx="1219200" cy="1219199"/>
            <a:chOff x="5796603" y="1609092"/>
            <a:chExt cx="1219200" cy="1219199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280EFD9C-859D-4EB6-B5AE-62B1DAC3FCD6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39600FB6-5648-4B8F-AC52-C3E06CC216E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TARGET</a:t>
                </a:r>
                <a:b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</a:br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NEXT</a:t>
                </a: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F6927C42-CB06-4AA7-AD0A-AC496B6C29E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p:grpSp>
        <p:sp>
          <p:nvSpPr>
            <p:cNvPr id="95" name="Pfeil: nach links 94">
              <a:extLst>
                <a:ext uri="{FF2B5EF4-FFF2-40B4-BE49-F238E27FC236}">
                  <a16:creationId xmlns:a16="http://schemas.microsoft.com/office/drawing/2014/main" id="{F91CE738-02F2-4386-B63A-AEEBE862CF10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5244A4C2-EA80-41AD-9A57-C381EF8BF69D}"/>
              </a:ext>
            </a:extLst>
          </p:cNvPr>
          <p:cNvGrpSpPr/>
          <p:nvPr/>
        </p:nvGrpSpPr>
        <p:grpSpPr>
          <a:xfrm>
            <a:off x="9940261" y="266941"/>
            <a:ext cx="1219200" cy="1219199"/>
            <a:chOff x="1925186" y="900986"/>
            <a:chExt cx="1219200" cy="1219199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2E327F63-BDDB-422D-9661-3056CD343AF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LIMPET</a:t>
              </a:r>
            </a:p>
            <a:p>
              <a:pPr algn="ctr"/>
              <a:endParaRPr lang="de-DE" sz="2000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3DFD9F34-EE71-4D45-9C0C-3AE63919CD6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679AB17-E380-4B19-9726-CCFF48760093}"/>
              </a:ext>
            </a:extLst>
          </p:cNvPr>
          <p:cNvGrpSpPr/>
          <p:nvPr/>
        </p:nvGrpSpPr>
        <p:grpSpPr>
          <a:xfrm>
            <a:off x="8585366" y="266941"/>
            <a:ext cx="1219200" cy="1219199"/>
            <a:chOff x="1925186" y="900986"/>
            <a:chExt cx="1219200" cy="1219199"/>
          </a:xfrm>
        </p:grpSpPr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1DD77CF0-9443-4050-8584-3F45298F64B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LIMPET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D2129C0F-64C4-48A0-B8EC-BC187301064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FFA48F38-5237-47FF-89B7-3AC76C8BCA27}"/>
              </a:ext>
            </a:extLst>
          </p:cNvPr>
          <p:cNvGrpSpPr/>
          <p:nvPr/>
        </p:nvGrpSpPr>
        <p:grpSpPr>
          <a:xfrm>
            <a:off x="9940261" y="1609092"/>
            <a:ext cx="1219200" cy="1219199"/>
            <a:chOff x="1925186" y="900986"/>
            <a:chExt cx="1219200" cy="1219199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BACA1F72-D616-4D8B-86AD-F32B6541396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PROBE</a:t>
              </a:r>
            </a:p>
            <a:p>
              <a:pPr algn="ctr"/>
              <a:endParaRPr lang="de-DE" sz="2000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71C14A6A-A7F3-4313-8F1E-F5DBFBFEBAD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BE62D9BC-4142-46E8-B309-6DA11953C9B9}"/>
              </a:ext>
            </a:extLst>
          </p:cNvPr>
          <p:cNvGrpSpPr/>
          <p:nvPr/>
        </p:nvGrpSpPr>
        <p:grpSpPr>
          <a:xfrm>
            <a:off x="8585366" y="1609092"/>
            <a:ext cx="1219200" cy="1219199"/>
            <a:chOff x="1925186" y="900986"/>
            <a:chExt cx="1219200" cy="1219199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02B7A8F8-1481-45E5-8612-849A7C58B2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PROBE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AF0553DD-CBC5-4FE6-9455-578A5D9C814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AACC7C77-C29F-4C99-8CBC-AE895DE257A2}"/>
              </a:ext>
            </a:extLst>
          </p:cNvPr>
          <p:cNvGrpSpPr/>
          <p:nvPr/>
        </p:nvGrpSpPr>
        <p:grpSpPr>
          <a:xfrm>
            <a:off x="8594823" y="2999149"/>
            <a:ext cx="1219200" cy="1219199"/>
            <a:chOff x="8594823" y="2999149"/>
            <a:chExt cx="1219200" cy="1219199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34BF86B5-3076-4BEE-918E-A000F93EFAD8}"/>
                </a:ext>
              </a:extLst>
            </p:cNvPr>
            <p:cNvGrpSpPr/>
            <p:nvPr/>
          </p:nvGrpSpPr>
          <p:grpSpPr>
            <a:xfrm>
              <a:off x="8594823" y="2999149"/>
              <a:ext cx="1219200" cy="1219199"/>
              <a:chOff x="1925186" y="900986"/>
              <a:chExt cx="1219200" cy="1219199"/>
            </a:xfrm>
          </p:grpSpPr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F6B51B5D-A097-4200-AFDA-4EB1499CABD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TARGET</a:t>
                </a:r>
                <a:b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</a:br>
                <a:r>
                  <a:rPr lang="de-DE" sz="2000" dirty="0">
                    <a:solidFill>
                      <a:srgbClr val="00FF90"/>
                    </a:solidFill>
                    <a:latin typeface="Franklin Gothic Book" panose="020B0503020102020204" pitchFamily="34" charset="0"/>
                  </a:rPr>
                  <a:t>ROUTE</a:t>
                </a:r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41CF1B68-49AA-432E-9079-0E5AAF12FD4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p:grpSp>
        <p:sp>
          <p:nvSpPr>
            <p:cNvPr id="124" name="Sonne 123">
              <a:extLst>
                <a:ext uri="{FF2B5EF4-FFF2-40B4-BE49-F238E27FC236}">
                  <a16:creationId xmlns:a16="http://schemas.microsoft.com/office/drawing/2014/main" id="{CA4A517B-C30E-4411-90F1-1D40B7FBE616}"/>
                </a:ext>
              </a:extLst>
            </p:cNvPr>
            <p:cNvSpPr/>
            <p:nvPr/>
          </p:nvSpPr>
          <p:spPr>
            <a:xfrm>
              <a:off x="8961603" y="3781548"/>
              <a:ext cx="466725" cy="386951"/>
            </a:xfrm>
            <a:prstGeom prst="su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9791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56F700-397C-4F69-9009-86EA30811A7A}"/>
              </a:ext>
            </a:extLst>
          </p:cNvPr>
          <p:cNvGrpSpPr/>
          <p:nvPr/>
        </p:nvGrpSpPr>
        <p:grpSpPr>
          <a:xfrm>
            <a:off x="1629914" y="440294"/>
            <a:ext cx="1219200" cy="1219199"/>
            <a:chOff x="1925186" y="900986"/>
            <a:chExt cx="1219200" cy="121919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7EC779C-F381-4805-B025-7D6C7A2BF0A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479CAB1-5EF9-4107-A33D-8814F6C5C16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1B9CDCE-545E-441B-8C32-2726EFB7B13A}"/>
              </a:ext>
            </a:extLst>
          </p:cNvPr>
          <p:cNvGrpSpPr/>
          <p:nvPr/>
        </p:nvGrpSpPr>
        <p:grpSpPr>
          <a:xfrm>
            <a:off x="264214" y="440294"/>
            <a:ext cx="1219200" cy="1219199"/>
            <a:chOff x="1925186" y="900986"/>
            <a:chExt cx="1219200" cy="121919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B36B620-6B74-4AC2-B689-C7659156109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F6BC6DB-E7AE-4CAE-B7EA-14D9AF1E81B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26EDE03-56AA-4FBD-8FC4-CF3787885272}"/>
              </a:ext>
            </a:extLst>
          </p:cNvPr>
          <p:cNvGrpSpPr/>
          <p:nvPr/>
        </p:nvGrpSpPr>
        <p:grpSpPr>
          <a:xfrm>
            <a:off x="2995614" y="440294"/>
            <a:ext cx="1219200" cy="1219199"/>
            <a:chOff x="1925186" y="900986"/>
            <a:chExt cx="1219200" cy="121919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E7184D5-5151-42D0-A6ED-A769BF6E0D2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B27348C-2DFA-45B9-A2C2-2FAEFF7FB55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5A31526-F07E-4636-973A-3E955E36478B}"/>
              </a:ext>
            </a:extLst>
          </p:cNvPr>
          <p:cNvGrpSpPr/>
          <p:nvPr/>
        </p:nvGrpSpPr>
        <p:grpSpPr>
          <a:xfrm>
            <a:off x="1629914" y="1782445"/>
            <a:ext cx="1219200" cy="1219199"/>
            <a:chOff x="1925186" y="900986"/>
            <a:chExt cx="1219200" cy="121919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63D5489-0EA8-4B26-96EF-47551AA68D3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002D67D-6B90-40AD-8497-618C559C136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00C7202-654F-4AA5-82BC-D8584383F470}"/>
              </a:ext>
            </a:extLst>
          </p:cNvPr>
          <p:cNvGrpSpPr/>
          <p:nvPr/>
        </p:nvGrpSpPr>
        <p:grpSpPr>
          <a:xfrm>
            <a:off x="264214" y="1782445"/>
            <a:ext cx="1219200" cy="1219199"/>
            <a:chOff x="1925186" y="900986"/>
            <a:chExt cx="1219200" cy="1219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FDA34A8-56E7-4FC8-8172-F8221FD9AA3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FSD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F4E80DD-9627-444F-9BB7-F6BD2A536B7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1CACB09-D2FE-40EF-B614-E936B3E6975D}"/>
              </a:ext>
            </a:extLst>
          </p:cNvPr>
          <p:cNvGrpSpPr/>
          <p:nvPr/>
        </p:nvGrpSpPr>
        <p:grpSpPr>
          <a:xfrm>
            <a:off x="2995614" y="1782445"/>
            <a:ext cx="1219200" cy="1219199"/>
            <a:chOff x="1925186" y="900986"/>
            <a:chExt cx="1219200" cy="121919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F71E253-A8AF-404D-AC9C-A48A4DC09A8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32BC181-7D39-4E5C-AC8C-D92916BED0F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4305590-2040-4E4B-BE4D-E16A47E8DDD3}"/>
              </a:ext>
            </a:extLst>
          </p:cNvPr>
          <p:cNvGrpSpPr/>
          <p:nvPr/>
        </p:nvGrpSpPr>
        <p:grpSpPr>
          <a:xfrm>
            <a:off x="264214" y="3124596"/>
            <a:ext cx="1219200" cy="1219199"/>
            <a:chOff x="1925186" y="900986"/>
            <a:chExt cx="1219200" cy="1219199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C965B7B-F4B4-44E2-BDE1-108209D3DE2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FSS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D463484-A614-4F48-A91D-EC649C7D81B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4527639-A57E-4AE6-AB8C-EB59D8C2E81F}"/>
              </a:ext>
            </a:extLst>
          </p:cNvPr>
          <p:cNvGrpSpPr/>
          <p:nvPr/>
        </p:nvGrpSpPr>
        <p:grpSpPr>
          <a:xfrm>
            <a:off x="1629914" y="3124596"/>
            <a:ext cx="1219200" cy="1219199"/>
            <a:chOff x="1925186" y="900986"/>
            <a:chExt cx="1219200" cy="1219199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793862C-9810-4D21-AA2C-1CA892E0A2F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FSS</a:t>
              </a:r>
              <a:b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F0762D9-8161-462D-9027-00F63973B42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947FA69-DD55-4355-A197-F1D02D8AD007}"/>
              </a:ext>
            </a:extLst>
          </p:cNvPr>
          <p:cNvGrpSpPr/>
          <p:nvPr/>
        </p:nvGrpSpPr>
        <p:grpSpPr>
          <a:xfrm>
            <a:off x="2995614" y="3124596"/>
            <a:ext cx="1219200" cy="1219199"/>
            <a:chOff x="1925186" y="900986"/>
            <a:chExt cx="1219200" cy="1219199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A0C3B15C-1362-467B-A354-9436D5F93B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FSS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5B1DC33-DA7D-4076-9F3B-DF9B51DD830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66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111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Volker Fitzek</dc:creator>
  <cp:lastModifiedBy>Volker Fitzek</cp:lastModifiedBy>
  <cp:revision>17</cp:revision>
  <dcterms:created xsi:type="dcterms:W3CDTF">2020-07-28T13:41:10Z</dcterms:created>
  <dcterms:modified xsi:type="dcterms:W3CDTF">2020-07-28T16:52:33Z</dcterms:modified>
</cp:coreProperties>
</file>