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6FF"/>
    <a:srgbClr val="FF8800"/>
    <a:srgbClr val="FFB000"/>
    <a:srgbClr val="FF7100"/>
    <a:srgbClr val="00B3F7"/>
    <a:srgbClr val="00D2FF"/>
    <a:srgbClr val="0A8BD6"/>
    <a:srgbClr val="BFBFBF"/>
    <a:srgbClr val="C103FD"/>
    <a:srgbClr val="39F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20" autoAdjust="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33B27-74F4-4E52-9A6E-C6170279F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3ADE4B-9ABD-4A72-90EC-30F8BF54F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DEB9D-39CC-4343-B239-BE123B73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09/02/2020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28D102-F053-4D8E-BAC0-48A16631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05B2D-273D-495B-85AF-B4AB80DC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282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34207-B3EA-4281-8599-43EA7B8D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74B499-EEF4-4143-A671-4D5A20CD5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39466-5912-42A5-9B98-63C1AEB9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09/02/2020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C8DC10-56D9-4D08-B8E3-D6EDC787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5EF8E-AE96-47D6-B3FD-F29FB532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079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129619-B450-43BC-A9BF-3D41F221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99725-7084-4336-A7FD-BF63584D5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3D263-A2C0-4705-86A2-BDE0ED19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09/02/2020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FA5A5B-DED2-495C-BD62-D89054DF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C55C5-2E58-48EE-849F-BE877FAD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97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54B88-53C9-46CF-A268-A1CF1E16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0286F-1926-4E1B-9993-71C1F442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84B60-CE5A-4D24-ADEA-6C2CAE9D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09/02/2020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9A655-DCDB-4E5F-8768-1F2E080F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8554A9-22B7-4E00-9F9B-09D05F45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11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9FE77-8EB4-43BA-A485-25E6E4A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38076-2700-43EF-AC38-2A407EB2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660A1-FAB9-4361-A890-F706FF19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09/02/2020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FE5E7-1A82-426D-B138-7FE66D8C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D26B0-CC47-4C08-8D62-430C87AC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343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DC4CA-8AF8-4367-A2F5-532296C4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CA7BE-8E86-4453-B3EC-05435347A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CFE436-ABA3-4634-8A51-8CE368C12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DFE014-8C37-4746-9E7E-36B3785A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09/02/2020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DB2D4D-81D3-4623-90D6-8C3CF839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277D5-63A6-47B0-96E6-3C246971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355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39C8A-DFDF-4C14-9246-F166B784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795C0-3246-44FE-BD44-2636AE4A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5EAEA1-1A59-4927-B781-EF62B4C9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B0493F-CC57-4002-ADE6-4DF65DDCD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01D5EF-31E5-4150-BDD3-1B5A84CA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885659-9360-47D1-A12B-6F5A26F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09/02/2020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778DE1-6C71-4E03-84D4-29D08B6D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F15BD1-AEB4-43B2-B3F9-EF752DFB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68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8B135-C4B5-42F4-9101-B5255BD1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0592E5-F581-4B1C-B8B6-3827DF41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09/02/2020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57B468-913E-41E1-BD0B-DC9BE01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2E8D9F-19B4-48B2-9B71-BE18D3E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700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BA8855-DBEC-4B1D-A4C6-9B700F4D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09/02/2020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1CF00B-07E4-4B16-8EA4-85B389A6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B5C57-EDEA-43F6-BDB3-83DDE585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23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8EF6D-FD03-4A11-BD72-94D07E22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DD3E-DACF-493D-8EE4-D7548807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F7386D-6C30-41A2-8464-D8BDB348F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A7E95C-8457-4F9D-9BFE-7CCFE9A6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09/02/2020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82C2C-1697-495F-9DA5-636574FA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1AD36B-A180-469D-8DD3-D2E17D32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11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43CBB-0853-4521-A056-4A9EF536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CFBFEB-1A64-4DEF-812F-12F9F62CD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B11D1-7419-4A54-A633-AC68D2E24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5120E-6E65-4517-B0D4-BAC30CF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09/02/2020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172E2F-E6DB-4FFD-B69A-CF34016D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228DE-62B8-4195-B269-C1446472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922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AD6121-769B-4E56-8CAC-05264701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ECAEF6-DD1C-44A2-8270-F33F9238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B0D222-40BB-4A11-907D-F9B55BD38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6A8E-B695-4DD9-BDA6-AB6F2D592177}" type="datetimeFigureOut">
              <a:rPr lang="en-DE" smtClean="0"/>
              <a:t>09/02/2020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C4E36-E9F4-4B81-B2F7-6CA1761ED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843CD-B108-4C66-8A00-207D66E55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029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14EE8A7-1A03-475F-8D87-AA37E7E3788B}"/>
              </a:ext>
            </a:extLst>
          </p:cNvPr>
          <p:cNvGrpSpPr/>
          <p:nvPr/>
        </p:nvGrpSpPr>
        <p:grpSpPr>
          <a:xfrm>
            <a:off x="1725164" y="469346"/>
            <a:ext cx="1219200" cy="1219199"/>
            <a:chOff x="1925186" y="900986"/>
            <a:chExt cx="1219200" cy="121919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7F48CFA-EA0D-46A3-8D90-BADF54229AA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SRV</a:t>
              </a:r>
            </a:p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TURRET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A5399C4-BBF0-4F69-B096-E4A783AFDC7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DEPLY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FE8C793-BF4C-4C16-B417-882FE199A1E7}"/>
              </a:ext>
            </a:extLst>
          </p:cNvPr>
          <p:cNvGrpSpPr/>
          <p:nvPr/>
        </p:nvGrpSpPr>
        <p:grpSpPr>
          <a:xfrm>
            <a:off x="359464" y="4544695"/>
            <a:ext cx="1219200" cy="1219199"/>
            <a:chOff x="1925186" y="900986"/>
            <a:chExt cx="1219200" cy="1219199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1A31332-D0FC-4FB7-B267-11D5F2E8520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NIGHT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VISION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F891994-2353-4D95-970E-595B7C5BDF0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DBB1FB8-B70E-4C33-8466-66DF9EC7E181}"/>
              </a:ext>
            </a:extLst>
          </p:cNvPr>
          <p:cNvGrpSpPr/>
          <p:nvPr/>
        </p:nvGrpSpPr>
        <p:grpSpPr>
          <a:xfrm>
            <a:off x="1725164" y="4544695"/>
            <a:ext cx="1219200" cy="1219199"/>
            <a:chOff x="1925186" y="900986"/>
            <a:chExt cx="1219200" cy="121919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F881C9B-8982-4A26-A1E9-447BF2BF625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NIGHT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VISION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316CA62-C9AD-471C-9696-BC757EF4818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704B5B6-CE8E-4296-9E4B-1278260656A5}"/>
              </a:ext>
            </a:extLst>
          </p:cNvPr>
          <p:cNvGrpSpPr/>
          <p:nvPr/>
        </p:nvGrpSpPr>
        <p:grpSpPr>
          <a:xfrm>
            <a:off x="359464" y="469346"/>
            <a:ext cx="1219200" cy="1219199"/>
            <a:chOff x="1925186" y="900986"/>
            <a:chExt cx="1219200" cy="121919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7BAD98F-31AB-4B99-940B-B7F04180A96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SRV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TURRET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A867410-924B-438A-A900-FF7AED924EB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RETR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56CC079-18D5-4CCD-808B-CDAF21FF1ABD}"/>
              </a:ext>
            </a:extLst>
          </p:cNvPr>
          <p:cNvGrpSpPr/>
          <p:nvPr/>
        </p:nvGrpSpPr>
        <p:grpSpPr>
          <a:xfrm>
            <a:off x="1725164" y="1811497"/>
            <a:ext cx="1219200" cy="1219199"/>
            <a:chOff x="1925186" y="900986"/>
            <a:chExt cx="1219200" cy="1219199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D91D7C5-DE3F-4369-BFCC-E3EC963AED4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GEAR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E54ECD59-2442-418D-AC45-A2EEF5C1062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DEPLY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DB1B769-58DC-4A91-9BA3-6A64C978AE54}"/>
              </a:ext>
            </a:extLst>
          </p:cNvPr>
          <p:cNvGrpSpPr/>
          <p:nvPr/>
        </p:nvGrpSpPr>
        <p:grpSpPr>
          <a:xfrm>
            <a:off x="359464" y="1811497"/>
            <a:ext cx="1219200" cy="1219199"/>
            <a:chOff x="1925186" y="900986"/>
            <a:chExt cx="1219200" cy="1219199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F523F8E9-6410-4077-A927-275F40646CF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GEAR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1AC29F1-C0E4-420B-AC04-9B883642BD1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RETR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01FD3CEB-E9E2-46F8-9784-84985529056B}"/>
              </a:ext>
            </a:extLst>
          </p:cNvPr>
          <p:cNvGrpSpPr/>
          <p:nvPr/>
        </p:nvGrpSpPr>
        <p:grpSpPr>
          <a:xfrm>
            <a:off x="4456564" y="469346"/>
            <a:ext cx="1219200" cy="1219199"/>
            <a:chOff x="1925186" y="900986"/>
            <a:chExt cx="1219200" cy="1219199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0D4672C-00AD-4ECC-A644-7EF9A274F9D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SRV DR</a:t>
              </a:r>
            </a:p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ASSIST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BAF0AE7-FFCC-46C9-B333-059A5AAFC76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95B69D5-D6CF-43ED-AF68-824B91B04D88}"/>
              </a:ext>
            </a:extLst>
          </p:cNvPr>
          <p:cNvGrpSpPr/>
          <p:nvPr/>
        </p:nvGrpSpPr>
        <p:grpSpPr>
          <a:xfrm>
            <a:off x="3090864" y="469346"/>
            <a:ext cx="1219200" cy="1219199"/>
            <a:chOff x="1925186" y="900986"/>
            <a:chExt cx="1219200" cy="1219199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77711381-6859-410B-84AD-B55618DCC02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SRV DR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ASSIST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84EC2DA-DC9B-4A13-A93C-DF77C246ADA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E66F6E07-74C4-45E4-9A13-562A92206A85}"/>
              </a:ext>
            </a:extLst>
          </p:cNvPr>
          <p:cNvGrpSpPr/>
          <p:nvPr/>
        </p:nvGrpSpPr>
        <p:grpSpPr>
          <a:xfrm>
            <a:off x="7187964" y="457441"/>
            <a:ext cx="1219200" cy="1219199"/>
            <a:chOff x="1925186" y="900986"/>
            <a:chExt cx="1219200" cy="1219199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451EC65-D3BB-4E50-B65D-2FE24E1A259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SRV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BRAKE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7EC722E-0B0F-48C8-9146-50DB12BDB7F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45DAED8B-55EF-4FD2-ADF3-117B85ED3AB3}"/>
              </a:ext>
            </a:extLst>
          </p:cNvPr>
          <p:cNvGrpSpPr/>
          <p:nvPr/>
        </p:nvGrpSpPr>
        <p:grpSpPr>
          <a:xfrm>
            <a:off x="5822264" y="457441"/>
            <a:ext cx="1219200" cy="1219199"/>
            <a:chOff x="1925186" y="900986"/>
            <a:chExt cx="1219200" cy="1219199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2F6E432E-2FAB-4535-8435-F913CFB2F09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SRV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BRAKE</a:t>
              </a: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672C1449-D547-4C5B-92A3-1B7DFFEF9F4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5BF703E-65E0-43B8-9E9B-80A9630AF6F4}"/>
              </a:ext>
            </a:extLst>
          </p:cNvPr>
          <p:cNvGrpSpPr/>
          <p:nvPr/>
        </p:nvGrpSpPr>
        <p:grpSpPr>
          <a:xfrm>
            <a:off x="3090864" y="4544695"/>
            <a:ext cx="1219200" cy="1219199"/>
            <a:chOff x="1925186" y="900986"/>
            <a:chExt cx="1219200" cy="1219199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DCE8E89-A856-46C0-BFDA-E9FDD781426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HEAD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LIGHT</a:t>
              </a: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198CD96-C367-47E8-91C1-2E5F337224C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8AEEC93D-DC92-437E-8F86-6923938F8878}"/>
              </a:ext>
            </a:extLst>
          </p:cNvPr>
          <p:cNvGrpSpPr/>
          <p:nvPr/>
        </p:nvGrpSpPr>
        <p:grpSpPr>
          <a:xfrm>
            <a:off x="4456564" y="4544695"/>
            <a:ext cx="1219200" cy="1219199"/>
            <a:chOff x="1925186" y="900986"/>
            <a:chExt cx="1219200" cy="1219199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9D767C72-1617-4A3F-815B-2160926F9AC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HEAD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LIGHT</a:t>
              </a: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8F92E72A-3901-4BC2-B9FC-A47EA8FDAFA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F362DF32-EE78-440B-A44A-030CAF74D6B6}"/>
              </a:ext>
            </a:extLst>
          </p:cNvPr>
          <p:cNvGrpSpPr/>
          <p:nvPr/>
        </p:nvGrpSpPr>
        <p:grpSpPr>
          <a:xfrm>
            <a:off x="3090864" y="1811497"/>
            <a:ext cx="1219200" cy="1219199"/>
            <a:chOff x="1925186" y="900986"/>
            <a:chExt cx="1219200" cy="1219199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DFF44B0-2B21-47D5-BD62-A34BD2ACA00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SILENT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RUN</a:t>
              </a: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5692515-8B44-48EF-8AA3-851936FAB82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E86A3E5-8038-40FC-B723-3B0992450BF0}"/>
              </a:ext>
            </a:extLst>
          </p:cNvPr>
          <p:cNvGrpSpPr/>
          <p:nvPr/>
        </p:nvGrpSpPr>
        <p:grpSpPr>
          <a:xfrm>
            <a:off x="9919364" y="457441"/>
            <a:ext cx="1219200" cy="1219199"/>
            <a:chOff x="1925186" y="900986"/>
            <a:chExt cx="1219200" cy="1219199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5A170987-54FD-4A78-8138-02DAA53D346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CARGO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SCOOP</a:t>
              </a: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B0F002D-A4C6-4579-95B5-3F13CA9BF25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DEPLY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5FE727D-6F28-4C6A-ABAE-518A5773516D}"/>
              </a:ext>
            </a:extLst>
          </p:cNvPr>
          <p:cNvGrpSpPr/>
          <p:nvPr/>
        </p:nvGrpSpPr>
        <p:grpSpPr>
          <a:xfrm>
            <a:off x="8553664" y="457441"/>
            <a:ext cx="1219200" cy="1219199"/>
            <a:chOff x="1925186" y="900986"/>
            <a:chExt cx="1219200" cy="1219199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11CA455-0A37-401D-80F4-19222A96416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CARGO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SCOOP</a:t>
              </a: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28F68253-ECD7-44F3-822A-276A1DB28EC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RETR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E1ECFDC9-3F28-4C1F-BF2D-5B669B6B7568}"/>
              </a:ext>
            </a:extLst>
          </p:cNvPr>
          <p:cNvGrpSpPr/>
          <p:nvPr/>
        </p:nvGrpSpPr>
        <p:grpSpPr>
          <a:xfrm>
            <a:off x="5822264" y="4544695"/>
            <a:ext cx="1219200" cy="1219199"/>
            <a:chOff x="1925186" y="900986"/>
            <a:chExt cx="1219200" cy="1219199"/>
          </a:xfrm>
        </p:grpSpPr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14ADB402-4B6A-4727-8C0F-D966AD6B2B1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ANALYSIS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F288FE65-8EEF-4653-80C0-87A5D4DBCE1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00D2FF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FD899EF8-917D-4D1F-8FE9-D0D173CE3BEE}"/>
              </a:ext>
            </a:extLst>
          </p:cNvPr>
          <p:cNvGrpSpPr/>
          <p:nvPr/>
        </p:nvGrpSpPr>
        <p:grpSpPr>
          <a:xfrm>
            <a:off x="7187964" y="4544695"/>
            <a:ext cx="1219200" cy="1219199"/>
            <a:chOff x="1925186" y="900986"/>
            <a:chExt cx="1219200" cy="1219199"/>
          </a:xfrm>
        </p:grpSpPr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54CE79F8-DA3C-4278-A583-3A33EDD6931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COMBAT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0597199-A10A-44FE-9680-4C0AA572FA5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5BAAC12E-FB12-4E8F-A9AD-7CB8A8CD32D2}"/>
              </a:ext>
            </a:extLst>
          </p:cNvPr>
          <p:cNvGrpSpPr/>
          <p:nvPr/>
        </p:nvGrpSpPr>
        <p:grpSpPr>
          <a:xfrm>
            <a:off x="8553664" y="4544695"/>
            <a:ext cx="1219200" cy="1219199"/>
            <a:chOff x="1925186" y="900986"/>
            <a:chExt cx="1219200" cy="1219199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C51C5E88-C171-49D1-804A-5CF1EF12835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WEAPON</a:t>
              </a:r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3A27CB79-D018-4578-8E7C-86723A996FB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RETR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A0E4C2D4-386A-43FA-AFDB-4813E1DDE347}"/>
              </a:ext>
            </a:extLst>
          </p:cNvPr>
          <p:cNvGrpSpPr/>
          <p:nvPr/>
        </p:nvGrpSpPr>
        <p:grpSpPr>
          <a:xfrm>
            <a:off x="9919364" y="4544695"/>
            <a:ext cx="1219200" cy="1219199"/>
            <a:chOff x="1925186" y="900986"/>
            <a:chExt cx="1219200" cy="1219199"/>
          </a:xfrm>
        </p:grpSpPr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9B1853BE-1CAE-4498-8036-B782B434E49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WEAPON</a:t>
              </a:r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B409DB39-973E-4F53-B15C-9FA1C9FA417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DEPLY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204C8AD1-B45C-418A-BAA7-D4372571BAA6}"/>
              </a:ext>
            </a:extLst>
          </p:cNvPr>
          <p:cNvGrpSpPr/>
          <p:nvPr/>
        </p:nvGrpSpPr>
        <p:grpSpPr>
          <a:xfrm>
            <a:off x="4455501" y="1811497"/>
            <a:ext cx="1219200" cy="1219199"/>
            <a:chOff x="1925186" y="900986"/>
            <a:chExt cx="1219200" cy="1219199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AD1BACB6-F26A-4E26-9805-9EAC39276FC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SILENT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RUN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651F028-FC42-44B7-98BD-C99D7CBF684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B308B44F-81FA-47A6-8959-DBA2616A0A8E}"/>
              </a:ext>
            </a:extLst>
          </p:cNvPr>
          <p:cNvGrpSpPr/>
          <p:nvPr/>
        </p:nvGrpSpPr>
        <p:grpSpPr>
          <a:xfrm>
            <a:off x="7187964" y="3126977"/>
            <a:ext cx="1219200" cy="1219199"/>
            <a:chOff x="1925186" y="900986"/>
            <a:chExt cx="1219200" cy="1219199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B863BB1D-8DC6-41C9-8585-53238A7BA5F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FLIGHT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ASSIST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96EA615-0AFB-4165-9B5E-6E60A8E20FF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C103FD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B02905F0-4C3A-489C-A228-1B8EB147140E}"/>
              </a:ext>
            </a:extLst>
          </p:cNvPr>
          <p:cNvGrpSpPr/>
          <p:nvPr/>
        </p:nvGrpSpPr>
        <p:grpSpPr>
          <a:xfrm>
            <a:off x="5819702" y="3141743"/>
            <a:ext cx="1219200" cy="1219199"/>
            <a:chOff x="1925186" y="900986"/>
            <a:chExt cx="1219200" cy="1219199"/>
          </a:xfrm>
        </p:grpSpPr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23435513-4978-4641-ADF4-9F36E678F36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FLIGHT</a:t>
              </a:r>
              <a:b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ASSIST</a:t>
              </a: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83D7EF73-E33D-4CE0-B2AC-9A831F4F38B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EF5C216A-B805-473D-9108-96C2FA32D0D2}"/>
              </a:ext>
            </a:extLst>
          </p:cNvPr>
          <p:cNvGrpSpPr/>
          <p:nvPr/>
        </p:nvGrpSpPr>
        <p:grpSpPr>
          <a:xfrm>
            <a:off x="359464" y="3178096"/>
            <a:ext cx="1219200" cy="1219199"/>
            <a:chOff x="1925186" y="900986"/>
            <a:chExt cx="1219200" cy="1219199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5087E673-40E7-4377-BA79-ADC3705BD121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SHIP</a:t>
              </a: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6B263B2-F004-4097-97B1-E54770765D7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CALL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6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5244A4C2-EA80-41AD-9A57-C381EF8BF69D}"/>
              </a:ext>
            </a:extLst>
          </p:cNvPr>
          <p:cNvGrpSpPr/>
          <p:nvPr/>
        </p:nvGrpSpPr>
        <p:grpSpPr>
          <a:xfrm>
            <a:off x="9940261" y="266941"/>
            <a:ext cx="1219200" cy="1219199"/>
            <a:chOff x="1925186" y="900986"/>
            <a:chExt cx="1219200" cy="1219199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2E327F63-BDDB-422D-9661-3056CD343AF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LIMPET</a:t>
              </a:r>
            </a:p>
            <a:p>
              <a:pPr algn="ctr"/>
              <a:endParaRPr lang="de-DE" sz="2000" dirty="0">
                <a:solidFill>
                  <a:srgbClr val="00D2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3DFD9F34-EE71-4D45-9C0C-3AE63919CD6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679AB17-E380-4B19-9726-CCFF48760093}"/>
              </a:ext>
            </a:extLst>
          </p:cNvPr>
          <p:cNvGrpSpPr/>
          <p:nvPr/>
        </p:nvGrpSpPr>
        <p:grpSpPr>
          <a:xfrm>
            <a:off x="8585366" y="266941"/>
            <a:ext cx="1219200" cy="1219199"/>
            <a:chOff x="1925186" y="900986"/>
            <a:chExt cx="1219200" cy="1219199"/>
          </a:xfrm>
        </p:grpSpPr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1DD77CF0-9443-4050-8584-3F45298F64B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LIMPET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endParaRPr lang="de-DE" sz="2000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D2129C0F-64C4-48A0-B8EC-BC187301064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LOCK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FFA48F38-5237-47FF-89B7-3AC76C8BCA27}"/>
              </a:ext>
            </a:extLst>
          </p:cNvPr>
          <p:cNvGrpSpPr/>
          <p:nvPr/>
        </p:nvGrpSpPr>
        <p:grpSpPr>
          <a:xfrm>
            <a:off x="9940261" y="1609092"/>
            <a:ext cx="1219200" cy="1219199"/>
            <a:chOff x="1925186" y="900986"/>
            <a:chExt cx="1219200" cy="1219199"/>
          </a:xfrm>
        </p:grpSpPr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BACA1F72-D616-4D8B-86AD-F32B6541396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PROBE</a:t>
              </a:r>
            </a:p>
            <a:p>
              <a:pPr algn="ctr"/>
              <a:endParaRPr lang="de-DE" sz="2000" dirty="0">
                <a:solidFill>
                  <a:srgbClr val="00D2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71C14A6A-A7F3-4313-8F1E-F5DBFBFEBAD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BE62D9BC-4142-46E8-B309-6DA11953C9B9}"/>
              </a:ext>
            </a:extLst>
          </p:cNvPr>
          <p:cNvGrpSpPr/>
          <p:nvPr/>
        </p:nvGrpSpPr>
        <p:grpSpPr>
          <a:xfrm>
            <a:off x="8585366" y="1609092"/>
            <a:ext cx="1219200" cy="1219199"/>
            <a:chOff x="1925186" y="900986"/>
            <a:chExt cx="1219200" cy="1219199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02B7A8F8-1481-45E5-8612-849A7C58B2D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PROBE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endParaRPr lang="de-DE" sz="2000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AF0553DD-CBC5-4FE6-9455-578A5D9C814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LOCK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0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56F700-397C-4F69-9009-86EA30811A7A}"/>
              </a:ext>
            </a:extLst>
          </p:cNvPr>
          <p:cNvGrpSpPr/>
          <p:nvPr/>
        </p:nvGrpSpPr>
        <p:grpSpPr>
          <a:xfrm>
            <a:off x="1629914" y="440294"/>
            <a:ext cx="1219200" cy="1219199"/>
            <a:chOff x="1925186" y="900986"/>
            <a:chExt cx="1219200" cy="121919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7EC779C-F381-4805-B025-7D6C7A2BF0A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SUPER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CRUISE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479CAB1-5EF9-4107-A33D-8814F6C5C16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1B9CDCE-545E-441B-8C32-2726EFB7B13A}"/>
              </a:ext>
            </a:extLst>
          </p:cNvPr>
          <p:cNvGrpSpPr/>
          <p:nvPr/>
        </p:nvGrpSpPr>
        <p:grpSpPr>
          <a:xfrm>
            <a:off x="264214" y="440294"/>
            <a:ext cx="1219200" cy="1219199"/>
            <a:chOff x="1925186" y="900986"/>
            <a:chExt cx="1219200" cy="121919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B36B620-6B74-4AC2-B689-C7659156109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SUPER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CRUISE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F6BC6DB-E7AE-4CAE-B7EA-14D9AF1E81B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26EDE03-56AA-4FBD-8FC4-CF3787885272}"/>
              </a:ext>
            </a:extLst>
          </p:cNvPr>
          <p:cNvGrpSpPr/>
          <p:nvPr/>
        </p:nvGrpSpPr>
        <p:grpSpPr>
          <a:xfrm>
            <a:off x="2995614" y="440294"/>
            <a:ext cx="1219200" cy="1219199"/>
            <a:chOff x="1925186" y="900986"/>
            <a:chExt cx="1219200" cy="121919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E7184D5-5151-42D0-A6ED-A769BF6E0D2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SUPER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CRUISE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B27348C-2DFA-45B9-A2C2-2FAEFF7FB55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LOCK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5A31526-F07E-4636-973A-3E955E36478B}"/>
              </a:ext>
            </a:extLst>
          </p:cNvPr>
          <p:cNvGrpSpPr/>
          <p:nvPr/>
        </p:nvGrpSpPr>
        <p:grpSpPr>
          <a:xfrm>
            <a:off x="1629914" y="1782445"/>
            <a:ext cx="1219200" cy="1219199"/>
            <a:chOff x="1925186" y="900986"/>
            <a:chExt cx="1219200" cy="121919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63D5489-0EA8-4B26-96EF-47551AA68D3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FSD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endParaRPr lang="de-DE" sz="20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002D67D-6B90-40AD-8497-618C559C136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00C7202-654F-4AA5-82BC-D8584383F470}"/>
              </a:ext>
            </a:extLst>
          </p:cNvPr>
          <p:cNvGrpSpPr/>
          <p:nvPr/>
        </p:nvGrpSpPr>
        <p:grpSpPr>
          <a:xfrm>
            <a:off x="264214" y="1782445"/>
            <a:ext cx="1219200" cy="1219199"/>
            <a:chOff x="1925186" y="900986"/>
            <a:chExt cx="1219200" cy="121919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FDA34A8-56E7-4FC8-8172-F8221FD9AA3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FSD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endParaRPr lang="de-DE" sz="2000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F4E80DD-9627-444F-9BB7-F6BD2A536B7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1CACB09-D2FE-40EF-B614-E936B3E6975D}"/>
              </a:ext>
            </a:extLst>
          </p:cNvPr>
          <p:cNvGrpSpPr/>
          <p:nvPr/>
        </p:nvGrpSpPr>
        <p:grpSpPr>
          <a:xfrm>
            <a:off x="2995614" y="1782445"/>
            <a:ext cx="1219200" cy="1219199"/>
            <a:chOff x="1925186" y="900986"/>
            <a:chExt cx="1219200" cy="121919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F71E253-A8AF-404D-AC9C-A48A4DC09A8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FSD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endParaRPr lang="de-DE" sz="20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32BC181-7D39-4E5C-AC8C-D92916BED0F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LOCK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4305590-2040-4E4B-BE4D-E16A47E8DDD3}"/>
              </a:ext>
            </a:extLst>
          </p:cNvPr>
          <p:cNvGrpSpPr/>
          <p:nvPr/>
        </p:nvGrpSpPr>
        <p:grpSpPr>
          <a:xfrm>
            <a:off x="264214" y="3124596"/>
            <a:ext cx="1219200" cy="1219199"/>
            <a:chOff x="1925186" y="900986"/>
            <a:chExt cx="1219200" cy="1219199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C965B7B-F4B4-44E2-BDE1-108209D3DE2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FSS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D463484-A614-4F48-A91D-EC649C7D81B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LOCK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4527639-A57E-4AE6-AB8C-EB59D8C2E81F}"/>
              </a:ext>
            </a:extLst>
          </p:cNvPr>
          <p:cNvGrpSpPr/>
          <p:nvPr/>
        </p:nvGrpSpPr>
        <p:grpSpPr>
          <a:xfrm>
            <a:off x="1629914" y="3124596"/>
            <a:ext cx="1219200" cy="1219199"/>
            <a:chOff x="1925186" y="900986"/>
            <a:chExt cx="1219200" cy="1219199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793862C-9810-4D21-AA2C-1CA892E0A2F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FSS</a:t>
              </a:r>
              <a:b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CF0762D9-8161-462D-9027-00F63973B42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947FA69-DD55-4355-A197-F1D02D8AD007}"/>
              </a:ext>
            </a:extLst>
          </p:cNvPr>
          <p:cNvGrpSpPr/>
          <p:nvPr/>
        </p:nvGrpSpPr>
        <p:grpSpPr>
          <a:xfrm>
            <a:off x="2995614" y="3124596"/>
            <a:ext cx="1219200" cy="1219199"/>
            <a:chOff x="1925186" y="900986"/>
            <a:chExt cx="1219200" cy="1219199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A0C3B15C-1362-467B-A354-9436D5F93B6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FSS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5B1DC33-DA7D-4076-9F3B-DF9B51DD830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00D2FF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95287D44-E26B-43A5-A581-EF522D8865AC}"/>
              </a:ext>
            </a:extLst>
          </p:cNvPr>
          <p:cNvGrpSpPr/>
          <p:nvPr/>
        </p:nvGrpSpPr>
        <p:grpSpPr>
          <a:xfrm>
            <a:off x="5727014" y="440294"/>
            <a:ext cx="1219200" cy="1219199"/>
            <a:chOff x="1925186" y="900986"/>
            <a:chExt cx="1219200" cy="1219199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5C4FB7A-9667-478E-B287-8648E8982E0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SUPER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CRUISE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9F865DC-B0CA-415C-BEBA-D58FF064563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C103FD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0AEBEE8-9051-451A-B8DA-BC2464E786F5}"/>
              </a:ext>
            </a:extLst>
          </p:cNvPr>
          <p:cNvGrpSpPr/>
          <p:nvPr/>
        </p:nvGrpSpPr>
        <p:grpSpPr>
          <a:xfrm>
            <a:off x="4361314" y="440294"/>
            <a:ext cx="1219200" cy="1219199"/>
            <a:chOff x="1925186" y="900986"/>
            <a:chExt cx="1219200" cy="1219199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B3EE237-CE10-4888-B080-4EAFBB1708B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SUPER</a:t>
              </a:r>
              <a:b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CRUISE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2E9B813-422A-41BE-82C1-A6D800E9BED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8C21D774-9484-47CA-8668-274679CD8E6A}"/>
              </a:ext>
            </a:extLst>
          </p:cNvPr>
          <p:cNvGrpSpPr/>
          <p:nvPr/>
        </p:nvGrpSpPr>
        <p:grpSpPr>
          <a:xfrm>
            <a:off x="5727014" y="1782445"/>
            <a:ext cx="1219200" cy="1219199"/>
            <a:chOff x="1925186" y="900986"/>
            <a:chExt cx="1219200" cy="1219199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2BC7869C-4B80-45FC-9B36-8C0594CC8CC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FSD</a:t>
              </a:r>
            </a:p>
            <a:p>
              <a:pPr algn="ctr"/>
              <a:endParaRPr lang="de-DE" sz="20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45A8A15C-06FC-43B0-B941-D7B0CF3B59D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C103FD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46F6ECC-C11B-4DCD-AA9D-F24A57F9C714}"/>
              </a:ext>
            </a:extLst>
          </p:cNvPr>
          <p:cNvGrpSpPr/>
          <p:nvPr/>
        </p:nvGrpSpPr>
        <p:grpSpPr>
          <a:xfrm>
            <a:off x="4361314" y="1782445"/>
            <a:ext cx="1219200" cy="1219199"/>
            <a:chOff x="1925186" y="900986"/>
            <a:chExt cx="1219200" cy="121919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CB9AB0C-0B03-4D69-9043-7D0C69619F9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FSD</a:t>
              </a:r>
            </a:p>
            <a:p>
              <a:pPr algn="ctr"/>
              <a:endParaRPr lang="de-DE" sz="2000" dirty="0">
                <a:solidFill>
                  <a:srgbClr val="C103FD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B963EA6-4668-445D-83F5-1629EF768B4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4BEC4F8-BFCF-4725-B955-9AE522E95B08}"/>
              </a:ext>
            </a:extLst>
          </p:cNvPr>
          <p:cNvGrpSpPr>
            <a:grpSpLocks noChangeAspect="1"/>
          </p:cNvGrpSpPr>
          <p:nvPr/>
        </p:nvGrpSpPr>
        <p:grpSpPr>
          <a:xfrm>
            <a:off x="5974346" y="4597236"/>
            <a:ext cx="864001" cy="864000"/>
            <a:chOff x="9106020" y="440294"/>
            <a:chExt cx="1219200" cy="1219199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309A304F-1917-43B2-967A-F7C322A4007C}"/>
                </a:ext>
              </a:extLst>
            </p:cNvPr>
            <p:cNvGrpSpPr/>
            <p:nvPr/>
          </p:nvGrpSpPr>
          <p:grpSpPr>
            <a:xfrm>
              <a:off x="9106020" y="440294"/>
              <a:ext cx="1219200" cy="1219199"/>
              <a:chOff x="1925186" y="900986"/>
              <a:chExt cx="1219200" cy="1219199"/>
            </a:xfrm>
          </p:grpSpPr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D1014740-6FA8-445D-A6C7-F80C704A528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F9C4F2A1-92C7-4410-BC10-8ED15EBED8C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BFAC8D16-3363-4C3D-AF58-948FD0640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72" y="440294"/>
              <a:ext cx="701095" cy="701095"/>
            </a:xfrm>
            <a:prstGeom prst="rect">
              <a:avLst/>
            </a:prstGeom>
          </p:spPr>
        </p:pic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FBC375DF-74E5-4B39-A59D-FEBCDC1D8FD5}"/>
              </a:ext>
            </a:extLst>
          </p:cNvPr>
          <p:cNvGrpSpPr>
            <a:grpSpLocks noChangeAspect="1"/>
          </p:cNvGrpSpPr>
          <p:nvPr/>
        </p:nvGrpSpPr>
        <p:grpSpPr>
          <a:xfrm>
            <a:off x="7913729" y="4597694"/>
            <a:ext cx="864001" cy="864000"/>
            <a:chOff x="6241437" y="3678709"/>
            <a:chExt cx="1219200" cy="1219199"/>
          </a:xfrm>
        </p:grpSpPr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7967BF39-B7D3-40FF-BED5-35C6C2C2AC83}"/>
                </a:ext>
              </a:extLst>
            </p:cNvPr>
            <p:cNvGrpSpPr/>
            <p:nvPr/>
          </p:nvGrpSpPr>
          <p:grpSpPr>
            <a:xfrm>
              <a:off x="6241437" y="3678709"/>
              <a:ext cx="1219200" cy="1219199"/>
              <a:chOff x="1925186" y="900986"/>
              <a:chExt cx="1219200" cy="1219199"/>
            </a:xfrm>
          </p:grpSpPr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C3DE556D-613A-4CA4-9AC4-916B090B90C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604DAEE3-B83B-43CF-AF56-E22969324A6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FF88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9F39E2E9-5A70-41FC-84C4-A2F20B6E7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76" y="3760531"/>
              <a:ext cx="572541" cy="558800"/>
            </a:xfrm>
            <a:prstGeom prst="rect">
              <a:avLst/>
            </a:prstGeom>
          </p:spPr>
        </p:pic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9CD3D2C-AC4D-4FEA-90AA-EA6D1A7A1404}"/>
              </a:ext>
            </a:extLst>
          </p:cNvPr>
          <p:cNvGrpSpPr>
            <a:grpSpLocks noChangeAspect="1"/>
          </p:cNvGrpSpPr>
          <p:nvPr/>
        </p:nvGrpSpPr>
        <p:grpSpPr>
          <a:xfrm>
            <a:off x="6946214" y="4597236"/>
            <a:ext cx="864001" cy="864000"/>
            <a:chOff x="4876800" y="3699028"/>
            <a:chExt cx="1219200" cy="1219199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2BA9CF8F-1B22-44CC-B61D-C7D7168902F5}"/>
                </a:ext>
              </a:extLst>
            </p:cNvPr>
            <p:cNvGrpSpPr/>
            <p:nvPr/>
          </p:nvGrpSpPr>
          <p:grpSpPr>
            <a:xfrm>
              <a:off x="4876800" y="3699028"/>
              <a:ext cx="1219200" cy="1219199"/>
              <a:chOff x="1925186" y="900986"/>
              <a:chExt cx="1219200" cy="1219199"/>
            </a:xfrm>
          </p:grpSpPr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AF65062-96E0-4FE8-BA3A-4DD609EC04E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A19F58DB-5804-4FD0-AC92-9F5FCE6925F5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69" name="Grafik 68">
              <a:extLst>
                <a:ext uri="{FF2B5EF4-FFF2-40B4-BE49-F238E27FC236}">
                  <a16:creationId xmlns:a16="http://schemas.microsoft.com/office/drawing/2014/main" id="{02CC93A6-2709-4662-A9F9-1407A4688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53" y="3786956"/>
              <a:ext cx="572541" cy="558800"/>
            </a:xfrm>
            <a:prstGeom prst="rect">
              <a:avLst/>
            </a:prstGeom>
          </p:spPr>
        </p:pic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00BD429E-DD98-4066-A2DC-CDF9B690F215}"/>
              </a:ext>
            </a:extLst>
          </p:cNvPr>
          <p:cNvGrpSpPr>
            <a:grpSpLocks noChangeAspect="1"/>
          </p:cNvGrpSpPr>
          <p:nvPr/>
        </p:nvGrpSpPr>
        <p:grpSpPr>
          <a:xfrm>
            <a:off x="9818314" y="4516016"/>
            <a:ext cx="864000" cy="945677"/>
            <a:chOff x="9591127" y="4812019"/>
            <a:chExt cx="1219200" cy="1290322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3A49C904-2CEF-4B84-B59B-B570EAA4CBB2}"/>
                </a:ext>
              </a:extLst>
            </p:cNvPr>
            <p:cNvGrpSpPr/>
            <p:nvPr/>
          </p:nvGrpSpPr>
          <p:grpSpPr>
            <a:xfrm>
              <a:off x="9591127" y="4883142"/>
              <a:ext cx="1219200" cy="1219199"/>
              <a:chOff x="1925186" y="900986"/>
              <a:chExt cx="1219200" cy="1219199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D13FE66-5F25-480B-BEB0-0A2C7E73289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FB41348C-E0B4-4E12-837C-D5A2F30BA50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FF88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D0DE0CAA-B463-4BF6-A9F6-A6AC1FAD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107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1734E67-F85E-4D18-9687-19704D0A0089}"/>
              </a:ext>
            </a:extLst>
          </p:cNvPr>
          <p:cNvGrpSpPr>
            <a:grpSpLocks/>
          </p:cNvGrpSpPr>
          <p:nvPr/>
        </p:nvGrpSpPr>
        <p:grpSpPr>
          <a:xfrm>
            <a:off x="8866011" y="4516016"/>
            <a:ext cx="864000" cy="945677"/>
            <a:chOff x="8229052" y="4812019"/>
            <a:chExt cx="1219200" cy="130508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9E9EF8FA-83CD-45F7-8AFE-A0E9B76E1B20}"/>
                </a:ext>
              </a:extLst>
            </p:cNvPr>
            <p:cNvGrpSpPr/>
            <p:nvPr/>
          </p:nvGrpSpPr>
          <p:grpSpPr>
            <a:xfrm>
              <a:off x="8229052" y="4897908"/>
              <a:ext cx="1219200" cy="1219199"/>
              <a:chOff x="1925186" y="900986"/>
              <a:chExt cx="1219200" cy="1219199"/>
            </a:xfrm>
          </p:grpSpPr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70B21EC5-794F-419F-B330-FA1A69E3E0D9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0CE7356A-40D7-4732-AB07-FA17B7ED356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1F694C3B-9CE0-4082-933E-D87444E84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470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0CA86047-1D65-4AF4-8DC0-BEE18C375C14}"/>
              </a:ext>
            </a:extLst>
          </p:cNvPr>
          <p:cNvGrpSpPr/>
          <p:nvPr/>
        </p:nvGrpSpPr>
        <p:grpSpPr>
          <a:xfrm>
            <a:off x="9106020" y="2271673"/>
            <a:ext cx="1219200" cy="1219199"/>
            <a:chOff x="9106020" y="2271673"/>
            <a:chExt cx="1219200" cy="1219199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76073ABA-9DCA-45C5-A1EB-077D8C0692B2}"/>
                </a:ext>
              </a:extLst>
            </p:cNvPr>
            <p:cNvGrpSpPr/>
            <p:nvPr/>
          </p:nvGrpSpPr>
          <p:grpSpPr>
            <a:xfrm>
              <a:off x="9106020" y="2271673"/>
              <a:ext cx="1219200" cy="1219199"/>
              <a:chOff x="1925186" y="900986"/>
              <a:chExt cx="1219200" cy="1219199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633EF2F7-B5AC-4D73-B3AE-ABB30BE42C0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FA85AA68-F56C-4EC8-8655-BDDB21C8C46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b="1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CMD</a:t>
                </a:r>
                <a:endParaRPr lang="en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endParaRPr>
              </a:p>
            </p:txBody>
          </p:sp>
        </p:grpSp>
        <p:pic>
          <p:nvPicPr>
            <p:cNvPr id="79" name="Grafik 78">
              <a:extLst>
                <a:ext uri="{FF2B5EF4-FFF2-40B4-BE49-F238E27FC236}">
                  <a16:creationId xmlns:a16="http://schemas.microsoft.com/office/drawing/2014/main" id="{E79AADE4-6B94-429A-8C95-7726413EF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72" y="2358441"/>
              <a:ext cx="685714" cy="569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66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3B76C1B-596D-4257-9B3F-718C043A6651}"/>
              </a:ext>
            </a:extLst>
          </p:cNvPr>
          <p:cNvGrpSpPr>
            <a:grpSpLocks noChangeAspect="1"/>
          </p:cNvGrpSpPr>
          <p:nvPr/>
        </p:nvGrpSpPr>
        <p:grpSpPr>
          <a:xfrm>
            <a:off x="888232" y="1385872"/>
            <a:ext cx="864001" cy="864000"/>
            <a:chOff x="4876800" y="1399890"/>
            <a:chExt cx="1219200" cy="1219199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E00C7202-654F-4AA5-82BC-D8584383F470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FDA34A8-56E7-4FC8-8172-F8221FD9AA3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BF4E80DD-9627-444F-9BB7-F6BD2A536B7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UP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" name="Pfeil: nach oben 1">
              <a:extLst>
                <a:ext uri="{FF2B5EF4-FFF2-40B4-BE49-F238E27FC236}">
                  <a16:creationId xmlns:a16="http://schemas.microsoft.com/office/drawing/2014/main" id="{41ED31EB-1110-43FB-9FFA-60F269530411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55DD9CE2-2304-4E6B-85F1-75E91577A69B}"/>
              </a:ext>
            </a:extLst>
          </p:cNvPr>
          <p:cNvGrpSpPr>
            <a:grpSpLocks noChangeAspect="1"/>
          </p:cNvGrpSpPr>
          <p:nvPr/>
        </p:nvGrpSpPr>
        <p:grpSpPr>
          <a:xfrm>
            <a:off x="3236618" y="1386291"/>
            <a:ext cx="864001" cy="864000"/>
            <a:chOff x="4876800" y="1399890"/>
            <a:chExt cx="1219200" cy="1219199"/>
          </a:xfrm>
        </p:grpSpPr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832546EA-2908-42E7-81E0-966243B7857B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ABC5F80F-DCC9-43E5-9500-6A6BC986D8C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CB84FC21-47F6-4248-94C2-EFD123C2AE9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LEFT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87" name="Pfeil: nach oben 86">
              <a:extLst>
                <a:ext uri="{FF2B5EF4-FFF2-40B4-BE49-F238E27FC236}">
                  <a16:creationId xmlns:a16="http://schemas.microsoft.com/office/drawing/2014/main" id="{BC7408C9-ED7F-4092-8276-D0A15B65C77E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1C54779-32D9-4C35-A110-48EE38D19583}"/>
              </a:ext>
            </a:extLst>
          </p:cNvPr>
          <p:cNvGrpSpPr>
            <a:grpSpLocks noChangeAspect="1"/>
          </p:cNvGrpSpPr>
          <p:nvPr/>
        </p:nvGrpSpPr>
        <p:grpSpPr>
          <a:xfrm>
            <a:off x="4434620" y="1376223"/>
            <a:ext cx="864001" cy="864000"/>
            <a:chOff x="4876800" y="1399890"/>
            <a:chExt cx="1219200" cy="1219199"/>
          </a:xfrm>
        </p:grpSpPr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97AB92A-E244-4EB7-9921-0EE836E2AD58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A684937-78F6-4399-A695-208BDC3D671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CE33361B-816F-445E-BFFA-86F2B8617A9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RIGHT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92" name="Pfeil: nach oben 91">
              <a:extLst>
                <a:ext uri="{FF2B5EF4-FFF2-40B4-BE49-F238E27FC236}">
                  <a16:creationId xmlns:a16="http://schemas.microsoft.com/office/drawing/2014/main" id="{947BDA74-6F0E-447B-9551-27550F8E867D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680AE31D-4A95-43F8-A424-0851503591BB}"/>
              </a:ext>
            </a:extLst>
          </p:cNvPr>
          <p:cNvGrpSpPr>
            <a:grpSpLocks noChangeAspect="1"/>
          </p:cNvGrpSpPr>
          <p:nvPr/>
        </p:nvGrpSpPr>
        <p:grpSpPr>
          <a:xfrm>
            <a:off x="888232" y="2599440"/>
            <a:ext cx="864001" cy="864000"/>
            <a:chOff x="1106549" y="2074805"/>
            <a:chExt cx="1219200" cy="1219199"/>
          </a:xfrm>
        </p:grpSpPr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27F3EE8E-D88A-433D-9074-CB91F86CA887}"/>
                </a:ext>
              </a:extLst>
            </p:cNvPr>
            <p:cNvGrpSpPr/>
            <p:nvPr/>
          </p:nvGrpSpPr>
          <p:grpSpPr>
            <a:xfrm>
              <a:off x="1106549" y="2074805"/>
              <a:ext cx="1219200" cy="1219199"/>
              <a:chOff x="1925186" y="900986"/>
              <a:chExt cx="1219200" cy="1219199"/>
            </a:xfrm>
          </p:grpSpPr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EDE9F081-DA4B-4AE6-B13D-4AE3472ED73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B7ADB75C-BD60-4932-A1E7-828787DC433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Pitch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5" name="Pfeil: nach oben gekrümmt 24">
              <a:extLst>
                <a:ext uri="{FF2B5EF4-FFF2-40B4-BE49-F238E27FC236}">
                  <a16:creationId xmlns:a16="http://schemas.microsoft.com/office/drawing/2014/main" id="{2343903A-5F64-4E03-A809-B1D2B9250DE5}"/>
                </a:ext>
              </a:extLst>
            </p:cNvPr>
            <p:cNvSpPr/>
            <p:nvPr/>
          </p:nvSpPr>
          <p:spPr>
            <a:xfrm>
              <a:off x="1405964" y="2176829"/>
              <a:ext cx="620369" cy="509979"/>
            </a:xfrm>
            <a:prstGeom prst="curvedUpArrow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2D8E3CC7-095B-4670-990A-890AE01B625E}"/>
              </a:ext>
            </a:extLst>
          </p:cNvPr>
          <p:cNvGrpSpPr>
            <a:grpSpLocks noChangeAspect="1"/>
          </p:cNvGrpSpPr>
          <p:nvPr/>
        </p:nvGrpSpPr>
        <p:grpSpPr>
          <a:xfrm>
            <a:off x="2091733" y="1376223"/>
            <a:ext cx="864001" cy="864000"/>
            <a:chOff x="4876800" y="1399890"/>
            <a:chExt cx="1219200" cy="1219199"/>
          </a:xfrm>
        </p:grpSpPr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F517E040-5386-44B0-BFFB-F71CF03A4792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6A6AA29B-638A-4CF4-A4ED-ABBFFE841A2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120B0BBB-6664-491C-A8FE-6C84202CCB0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DOWN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02" name="Pfeil: nach oben 101">
              <a:extLst>
                <a:ext uri="{FF2B5EF4-FFF2-40B4-BE49-F238E27FC236}">
                  <a16:creationId xmlns:a16="http://schemas.microsoft.com/office/drawing/2014/main" id="{F26B798F-F270-45EE-9EBD-5FBAC96DE067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9B1DA2A-C68A-4E5F-8E54-A6A90977E821}"/>
              </a:ext>
            </a:extLst>
          </p:cNvPr>
          <p:cNvGrpSpPr>
            <a:grpSpLocks noChangeAspect="1"/>
          </p:cNvGrpSpPr>
          <p:nvPr/>
        </p:nvGrpSpPr>
        <p:grpSpPr>
          <a:xfrm>
            <a:off x="2073625" y="2599440"/>
            <a:ext cx="864001" cy="864000"/>
            <a:chOff x="2444621" y="2075103"/>
            <a:chExt cx="1219200" cy="1219199"/>
          </a:xfrm>
        </p:grpSpPr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F95FC2C2-8E84-4EE6-940A-311F816B051F}"/>
                </a:ext>
              </a:extLst>
            </p:cNvPr>
            <p:cNvGrpSpPr/>
            <p:nvPr/>
          </p:nvGrpSpPr>
          <p:grpSpPr>
            <a:xfrm>
              <a:off x="2444621" y="2075103"/>
              <a:ext cx="1219200" cy="1219199"/>
              <a:chOff x="1925186" y="900986"/>
              <a:chExt cx="1219200" cy="1219199"/>
            </a:xfrm>
          </p:grpSpPr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3C1ADA1A-34B4-422F-B137-E921E64B0B8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77ADEE83-1C86-44F3-AF2C-D49722D5108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Pitch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08" name="Pfeil: nach oben gekrümmt 107">
              <a:extLst>
                <a:ext uri="{FF2B5EF4-FFF2-40B4-BE49-F238E27FC236}">
                  <a16:creationId xmlns:a16="http://schemas.microsoft.com/office/drawing/2014/main" id="{46ABCD5E-5511-4626-A07C-DFDAE3135EFC}"/>
                </a:ext>
              </a:extLst>
            </p:cNvPr>
            <p:cNvSpPr/>
            <p:nvPr/>
          </p:nvSpPr>
          <p:spPr>
            <a:xfrm>
              <a:off x="2744036" y="2176829"/>
              <a:ext cx="620369" cy="509979"/>
            </a:xfrm>
            <a:prstGeom prst="curvedUpArrow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  <a:scene3d>
              <a:camera prst="orthographicFront">
                <a:rot lat="0" lon="1080000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0D4FA0D8-9F2D-48D7-8A66-BB6A00D54C9D}"/>
              </a:ext>
            </a:extLst>
          </p:cNvPr>
          <p:cNvGrpSpPr>
            <a:grpSpLocks noChangeAspect="1"/>
          </p:cNvGrpSpPr>
          <p:nvPr/>
        </p:nvGrpSpPr>
        <p:grpSpPr>
          <a:xfrm>
            <a:off x="3236618" y="2602228"/>
            <a:ext cx="864001" cy="864000"/>
            <a:chOff x="3782009" y="2036754"/>
            <a:chExt cx="1219200" cy="1219199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8DEE45E5-32C3-4695-B1F7-4ECDBE70BFF0}"/>
                </a:ext>
              </a:extLst>
            </p:cNvPr>
            <p:cNvGrpSpPr/>
            <p:nvPr/>
          </p:nvGrpSpPr>
          <p:grpSpPr>
            <a:xfrm>
              <a:off x="3782009" y="2036754"/>
              <a:ext cx="1219200" cy="1219199"/>
              <a:chOff x="1925186" y="900986"/>
              <a:chExt cx="1219200" cy="1219199"/>
            </a:xfrm>
          </p:grpSpPr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3F4657A5-F6CE-46D6-A2CE-BA609307ED7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161B8C0F-D145-4A0C-912B-78479CCF7DA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Yaw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66" name="Pfeil: nach rechts gekrümmt 65">
              <a:extLst>
                <a:ext uri="{FF2B5EF4-FFF2-40B4-BE49-F238E27FC236}">
                  <a16:creationId xmlns:a16="http://schemas.microsoft.com/office/drawing/2014/main" id="{C57C90A3-B748-48E7-953D-BACCC6982654}"/>
                </a:ext>
              </a:extLst>
            </p:cNvPr>
            <p:cNvSpPr/>
            <p:nvPr/>
          </p:nvSpPr>
          <p:spPr>
            <a:xfrm>
              <a:off x="4140518" y="2138778"/>
              <a:ext cx="500814" cy="509979"/>
            </a:xfrm>
            <a:prstGeom prst="curvedRightArrow">
              <a:avLst/>
            </a:prstGeom>
            <a:solidFill>
              <a:schemeClr val="accent1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901D0E95-5C00-44AE-9C1B-B6CF8CF171BB}"/>
              </a:ext>
            </a:extLst>
          </p:cNvPr>
          <p:cNvGrpSpPr>
            <a:grpSpLocks noChangeAspect="1"/>
          </p:cNvGrpSpPr>
          <p:nvPr/>
        </p:nvGrpSpPr>
        <p:grpSpPr>
          <a:xfrm>
            <a:off x="4414950" y="2599440"/>
            <a:ext cx="864001" cy="864000"/>
            <a:chOff x="5072743" y="2034140"/>
            <a:chExt cx="1219200" cy="1219199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94339F47-1F1C-4858-83B6-C1E2046C1CBB}"/>
                </a:ext>
              </a:extLst>
            </p:cNvPr>
            <p:cNvGrpSpPr/>
            <p:nvPr/>
          </p:nvGrpSpPr>
          <p:grpSpPr>
            <a:xfrm>
              <a:off x="5072743" y="2034140"/>
              <a:ext cx="1219200" cy="1219199"/>
              <a:chOff x="1925186" y="900986"/>
              <a:chExt cx="1219200" cy="1219199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CFCAB24F-37B3-4247-B54F-7DE4EC5B449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FE14487D-5CD3-497A-982B-C5EFFA10964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Yaw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16" name="Pfeil: nach rechts gekrümmt 115">
              <a:extLst>
                <a:ext uri="{FF2B5EF4-FFF2-40B4-BE49-F238E27FC236}">
                  <a16:creationId xmlns:a16="http://schemas.microsoft.com/office/drawing/2014/main" id="{6EEFE760-D71B-4DBC-A144-53D47E9699B1}"/>
                </a:ext>
              </a:extLst>
            </p:cNvPr>
            <p:cNvSpPr/>
            <p:nvPr/>
          </p:nvSpPr>
          <p:spPr>
            <a:xfrm>
              <a:off x="5431252" y="2138778"/>
              <a:ext cx="500814" cy="509979"/>
            </a:xfrm>
            <a:prstGeom prst="curvedRightArrow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0DD81670-96D2-4D1B-9A29-E54E02AEC17D}"/>
              </a:ext>
            </a:extLst>
          </p:cNvPr>
          <p:cNvGrpSpPr>
            <a:grpSpLocks noChangeAspect="1"/>
          </p:cNvGrpSpPr>
          <p:nvPr/>
        </p:nvGrpSpPr>
        <p:grpSpPr>
          <a:xfrm>
            <a:off x="5607990" y="3868677"/>
            <a:ext cx="864001" cy="864000"/>
            <a:chOff x="6969967" y="504152"/>
            <a:chExt cx="1219200" cy="1219199"/>
          </a:xfrm>
        </p:grpSpPr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E16BD34-0839-413C-B556-83177CEEAB08}"/>
                </a:ext>
              </a:extLst>
            </p:cNvPr>
            <p:cNvGrpSpPr/>
            <p:nvPr/>
          </p:nvGrpSpPr>
          <p:grpSpPr>
            <a:xfrm>
              <a:off x="6969967" y="504152"/>
              <a:ext cx="1219200" cy="1219199"/>
              <a:chOff x="1925186" y="900986"/>
              <a:chExt cx="1219200" cy="1219199"/>
            </a:xfrm>
          </p:grpSpPr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0775A528-ED4A-4745-AF37-6498F18CF91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BBDAE65E-9B6A-4F8E-A84E-7C9A1CCEC7D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00B3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Zoom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CD9623E8-04D4-46EA-BD04-56BA67F0848D}"/>
                </a:ext>
              </a:extLst>
            </p:cNvPr>
            <p:cNvSpPr/>
            <p:nvPr/>
          </p:nvSpPr>
          <p:spPr>
            <a:xfrm>
              <a:off x="7442718" y="599990"/>
              <a:ext cx="472751" cy="429590"/>
            </a:xfrm>
            <a:prstGeom prst="ellipse">
              <a:avLst/>
            </a:prstGeom>
            <a:noFill/>
            <a:ln w="63500"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+</a:t>
              </a:r>
            </a:p>
          </p:txBody>
        </p: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C9E37BC0-5842-4F48-AEA9-99F70F112602}"/>
                </a:ext>
              </a:extLst>
            </p:cNvPr>
            <p:cNvCxnSpPr>
              <a:stCxn id="72" idx="3"/>
            </p:cNvCxnSpPr>
            <p:nvPr/>
          </p:nvCxnSpPr>
          <p:spPr>
            <a:xfrm flipH="1">
              <a:off x="7305869" y="966668"/>
              <a:ext cx="206082" cy="174199"/>
            </a:xfrm>
            <a:prstGeom prst="line">
              <a:avLst/>
            </a:prstGeom>
            <a:ln w="63500">
              <a:solidFill>
                <a:srgbClr val="71D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38499539-6DE2-4D51-8FA4-EDA36F5866FB}"/>
              </a:ext>
            </a:extLst>
          </p:cNvPr>
          <p:cNvGrpSpPr>
            <a:grpSpLocks noChangeAspect="1"/>
          </p:cNvGrpSpPr>
          <p:nvPr/>
        </p:nvGrpSpPr>
        <p:grpSpPr>
          <a:xfrm>
            <a:off x="6783318" y="3873511"/>
            <a:ext cx="864001" cy="864000"/>
            <a:chOff x="6969967" y="504152"/>
            <a:chExt cx="1219200" cy="1219199"/>
          </a:xfrm>
        </p:grpSpPr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110098DE-1EE6-4591-9C2A-1B0C06ECDDFE}"/>
                </a:ext>
              </a:extLst>
            </p:cNvPr>
            <p:cNvGrpSpPr/>
            <p:nvPr/>
          </p:nvGrpSpPr>
          <p:grpSpPr>
            <a:xfrm>
              <a:off x="6969967" y="504152"/>
              <a:ext cx="1219200" cy="1219199"/>
              <a:chOff x="1925186" y="900986"/>
              <a:chExt cx="1219200" cy="1219199"/>
            </a:xfrm>
          </p:grpSpPr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EDCF4A35-4E66-446C-BD5A-F2877C163D1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68C6F51B-226E-4F56-BFD2-A81FD4D2123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Zoom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45F3E1E5-8676-496C-AD99-C5E48D59A022}"/>
                </a:ext>
              </a:extLst>
            </p:cNvPr>
            <p:cNvSpPr/>
            <p:nvPr/>
          </p:nvSpPr>
          <p:spPr>
            <a:xfrm>
              <a:off x="7442718" y="599990"/>
              <a:ext cx="472751" cy="429590"/>
            </a:xfrm>
            <a:prstGeom prst="ellipse">
              <a:avLst/>
            </a:prstGeom>
            <a:noFill/>
            <a:ln w="63500"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-</a:t>
              </a:r>
            </a:p>
          </p:txBody>
        </p: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1FA4E495-D99B-4A46-85D5-843C7433869C}"/>
                </a:ext>
              </a:extLst>
            </p:cNvPr>
            <p:cNvCxnSpPr>
              <a:stCxn id="127" idx="3"/>
            </p:cNvCxnSpPr>
            <p:nvPr/>
          </p:nvCxnSpPr>
          <p:spPr>
            <a:xfrm flipH="1">
              <a:off x="7305869" y="966668"/>
              <a:ext cx="206082" cy="174199"/>
            </a:xfrm>
            <a:prstGeom prst="line">
              <a:avLst/>
            </a:prstGeom>
            <a:ln w="63500">
              <a:solidFill>
                <a:srgbClr val="71D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FF0B4BA2-5B6E-42CE-9617-DC71DE23166A}"/>
              </a:ext>
            </a:extLst>
          </p:cNvPr>
          <p:cNvGrpSpPr>
            <a:grpSpLocks noChangeAspect="1"/>
          </p:cNvGrpSpPr>
          <p:nvPr/>
        </p:nvGrpSpPr>
        <p:grpSpPr>
          <a:xfrm>
            <a:off x="5607990" y="2598375"/>
            <a:ext cx="864001" cy="864000"/>
            <a:chOff x="4876800" y="1399890"/>
            <a:chExt cx="1219200" cy="1219199"/>
          </a:xfrm>
        </p:grpSpPr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61BE7551-6985-4353-8195-FEDCF79EEC1A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2E12A41A-672F-4C28-8F21-CE170EADCBE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458A307E-D402-4DF4-8A93-2EB306ED286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Up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33" name="Pfeil: nach oben 132">
              <a:extLst>
                <a:ext uri="{FF2B5EF4-FFF2-40B4-BE49-F238E27FC236}">
                  <a16:creationId xmlns:a16="http://schemas.microsoft.com/office/drawing/2014/main" id="{457EE0FE-10DC-49E3-8946-D79AF67096AA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F091103D-4EB8-413B-935E-B3C5379B14F9}"/>
              </a:ext>
            </a:extLst>
          </p:cNvPr>
          <p:cNvGrpSpPr>
            <a:grpSpLocks noChangeAspect="1"/>
          </p:cNvGrpSpPr>
          <p:nvPr/>
        </p:nvGrpSpPr>
        <p:grpSpPr>
          <a:xfrm>
            <a:off x="6781219" y="2598375"/>
            <a:ext cx="864001" cy="864000"/>
            <a:chOff x="4876800" y="1399890"/>
            <a:chExt cx="1219200" cy="1219199"/>
          </a:xfrm>
        </p:grpSpPr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766F1C86-B533-4805-8125-7AD04466BBD9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39" name="Rechteck 138">
                <a:extLst>
                  <a:ext uri="{FF2B5EF4-FFF2-40B4-BE49-F238E27FC236}">
                    <a16:creationId xmlns:a16="http://schemas.microsoft.com/office/drawing/2014/main" id="{C7DFCA5C-37BF-479A-BFCA-6332D90A60C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0" name="Rechteck 139">
                <a:extLst>
                  <a:ext uri="{FF2B5EF4-FFF2-40B4-BE49-F238E27FC236}">
                    <a16:creationId xmlns:a16="http://schemas.microsoft.com/office/drawing/2014/main" id="{7D8F7035-43C7-4CC5-B50C-DAC2BC35778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Down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38" name="Pfeil: nach oben 137">
              <a:extLst>
                <a:ext uri="{FF2B5EF4-FFF2-40B4-BE49-F238E27FC236}">
                  <a16:creationId xmlns:a16="http://schemas.microsoft.com/office/drawing/2014/main" id="{6DEBBD1F-5145-4D9C-AC3D-C0DF24221CD9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96367FB8-2C6A-45DF-8C69-D0FE838D708F}"/>
              </a:ext>
            </a:extLst>
          </p:cNvPr>
          <p:cNvGrpSpPr>
            <a:grpSpLocks noChangeAspect="1"/>
          </p:cNvGrpSpPr>
          <p:nvPr/>
        </p:nvGrpSpPr>
        <p:grpSpPr>
          <a:xfrm>
            <a:off x="905944" y="3837675"/>
            <a:ext cx="864001" cy="864000"/>
            <a:chOff x="4876800" y="1399890"/>
            <a:chExt cx="1219200" cy="1219199"/>
          </a:xfrm>
        </p:grpSpPr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992F9316-C712-4B98-A1CC-E0AFC001CAB6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C5BFD4AD-9249-45FF-8A83-0AE62385D0C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767709CA-220E-49F1-84AA-1334F7D99B5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Fwd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43" name="Pfeil: nach oben 142">
              <a:extLst>
                <a:ext uri="{FF2B5EF4-FFF2-40B4-BE49-F238E27FC236}">
                  <a16:creationId xmlns:a16="http://schemas.microsoft.com/office/drawing/2014/main" id="{3F720516-5F78-4E9C-A0AA-93CFD76AD949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1B4CCBC5-9F95-4EE0-8463-35027327C104}"/>
              </a:ext>
            </a:extLst>
          </p:cNvPr>
          <p:cNvGrpSpPr>
            <a:grpSpLocks noChangeAspect="1"/>
          </p:cNvGrpSpPr>
          <p:nvPr/>
        </p:nvGrpSpPr>
        <p:grpSpPr>
          <a:xfrm>
            <a:off x="3257334" y="3848009"/>
            <a:ext cx="864001" cy="864000"/>
            <a:chOff x="4876800" y="1399890"/>
            <a:chExt cx="1219200" cy="1219199"/>
          </a:xfrm>
        </p:grpSpPr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44850AB6-E68C-4AF5-8AEE-A251B5A517BA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FA4F4BA1-10FB-44CF-B168-B577E0410A0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14876D42-D70C-44BC-9EE8-5C1906E3070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Left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48" name="Pfeil: nach oben 147">
              <a:extLst>
                <a:ext uri="{FF2B5EF4-FFF2-40B4-BE49-F238E27FC236}">
                  <a16:creationId xmlns:a16="http://schemas.microsoft.com/office/drawing/2014/main" id="{06A3FE7E-CFFF-4086-92C6-83B7E5A81524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00B3F7"/>
            </a:solidFill>
            <a:ln>
              <a:solidFill>
                <a:srgbClr val="71D6FF"/>
              </a:solidFill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A576A31D-82ED-4966-8F77-ACFB32DA725B}"/>
              </a:ext>
            </a:extLst>
          </p:cNvPr>
          <p:cNvGrpSpPr>
            <a:grpSpLocks noChangeAspect="1"/>
          </p:cNvGrpSpPr>
          <p:nvPr/>
        </p:nvGrpSpPr>
        <p:grpSpPr>
          <a:xfrm>
            <a:off x="4432662" y="3858343"/>
            <a:ext cx="864001" cy="864000"/>
            <a:chOff x="4876800" y="1399890"/>
            <a:chExt cx="1219200" cy="1219199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A8BC9EF2-1A4D-4253-BA23-1F7FAB485B78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54" name="Rechteck 153">
                <a:extLst>
                  <a:ext uri="{FF2B5EF4-FFF2-40B4-BE49-F238E27FC236}">
                    <a16:creationId xmlns:a16="http://schemas.microsoft.com/office/drawing/2014/main" id="{53606060-3092-4C1D-BFA5-70D9BDC41074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55" name="Rechteck 154">
                <a:extLst>
                  <a:ext uri="{FF2B5EF4-FFF2-40B4-BE49-F238E27FC236}">
                    <a16:creationId xmlns:a16="http://schemas.microsoft.com/office/drawing/2014/main" id="{407D6055-F208-48D5-B186-728BA6F7235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Right</a:t>
                </a:r>
              </a:p>
            </p:txBody>
          </p:sp>
        </p:grpSp>
        <p:sp>
          <p:nvSpPr>
            <p:cNvPr id="153" name="Pfeil: nach oben 152">
              <a:extLst>
                <a:ext uri="{FF2B5EF4-FFF2-40B4-BE49-F238E27FC236}">
                  <a16:creationId xmlns:a16="http://schemas.microsoft.com/office/drawing/2014/main" id="{A6E4ADA4-75C9-4F7C-9B57-4D9E47463FF0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C5C1AC90-13FF-425D-9745-94DD3664DA18}"/>
              </a:ext>
            </a:extLst>
          </p:cNvPr>
          <p:cNvGrpSpPr>
            <a:grpSpLocks noChangeAspect="1"/>
          </p:cNvGrpSpPr>
          <p:nvPr/>
        </p:nvGrpSpPr>
        <p:grpSpPr>
          <a:xfrm>
            <a:off x="2082006" y="3837675"/>
            <a:ext cx="864001" cy="864000"/>
            <a:chOff x="4876800" y="1399890"/>
            <a:chExt cx="1219200" cy="1219199"/>
          </a:xfrm>
        </p:grpSpPr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705AFDA6-3019-4C6F-ABBF-558284743221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59" name="Rechteck 158">
                <a:extLst>
                  <a:ext uri="{FF2B5EF4-FFF2-40B4-BE49-F238E27FC236}">
                    <a16:creationId xmlns:a16="http://schemas.microsoft.com/office/drawing/2014/main" id="{B456C5A0-7378-4F36-8D1E-C2E13CE6224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60" name="Rechteck 159">
                <a:extLst>
                  <a:ext uri="{FF2B5EF4-FFF2-40B4-BE49-F238E27FC236}">
                    <a16:creationId xmlns:a16="http://schemas.microsoft.com/office/drawing/2014/main" id="{8A41A70F-FFC5-40B8-9D12-BC02FE99862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Back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58" name="Pfeil: nach oben 157">
              <a:extLst>
                <a:ext uri="{FF2B5EF4-FFF2-40B4-BE49-F238E27FC236}">
                  <a16:creationId xmlns:a16="http://schemas.microsoft.com/office/drawing/2014/main" id="{FE1B53E7-74F9-4C2C-8FA8-B26F18132A67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80B855C9-501C-407D-8A02-337E21728251}"/>
              </a:ext>
            </a:extLst>
          </p:cNvPr>
          <p:cNvGrpSpPr>
            <a:grpSpLocks noChangeAspect="1"/>
          </p:cNvGrpSpPr>
          <p:nvPr/>
        </p:nvGrpSpPr>
        <p:grpSpPr>
          <a:xfrm>
            <a:off x="7958646" y="3859842"/>
            <a:ext cx="864001" cy="864000"/>
            <a:chOff x="10375641" y="2459320"/>
            <a:chExt cx="1219200" cy="1219199"/>
          </a:xfrm>
        </p:grpSpPr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A54B6C79-53BA-45DB-8AEB-0028082A494E}"/>
                </a:ext>
              </a:extLst>
            </p:cNvPr>
            <p:cNvGrpSpPr/>
            <p:nvPr/>
          </p:nvGrpSpPr>
          <p:grpSpPr>
            <a:xfrm>
              <a:off x="10375641" y="2459320"/>
              <a:ext cx="1219200" cy="1219199"/>
              <a:chOff x="1925186" y="900986"/>
              <a:chExt cx="1219200" cy="1219199"/>
            </a:xfrm>
          </p:grpSpPr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C493191C-A24A-4057-8C10-E7A8A46B47E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5A68C49C-D316-4333-B18B-E1513FC64085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Act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67" name="Gleichschenkliges Dreieck 166">
              <a:extLst>
                <a:ext uri="{FF2B5EF4-FFF2-40B4-BE49-F238E27FC236}">
                  <a16:creationId xmlns:a16="http://schemas.microsoft.com/office/drawing/2014/main" id="{5AE17C44-367C-4D84-A518-C8BCF875454C}"/>
                </a:ext>
              </a:extLst>
            </p:cNvPr>
            <p:cNvSpPr/>
            <p:nvPr/>
          </p:nvSpPr>
          <p:spPr>
            <a:xfrm rot="10800000">
              <a:off x="10737980" y="2561626"/>
              <a:ext cx="494522" cy="527940"/>
            </a:xfrm>
            <a:prstGeom prst="triangle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FE875682-049D-4949-BD4C-1E89A38F6610}"/>
              </a:ext>
            </a:extLst>
          </p:cNvPr>
          <p:cNvGrpSpPr>
            <a:grpSpLocks noChangeAspect="1"/>
          </p:cNvGrpSpPr>
          <p:nvPr/>
        </p:nvGrpSpPr>
        <p:grpSpPr>
          <a:xfrm>
            <a:off x="8009728" y="1359075"/>
            <a:ext cx="864001" cy="864000"/>
            <a:chOff x="9122229" y="489695"/>
            <a:chExt cx="1219200" cy="1219199"/>
          </a:xfrm>
        </p:grpSpPr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31656D85-EEAF-48D2-81D7-5A272D0F4F86}"/>
                </a:ext>
              </a:extLst>
            </p:cNvPr>
            <p:cNvGrpSpPr/>
            <p:nvPr/>
          </p:nvGrpSpPr>
          <p:grpSpPr>
            <a:xfrm>
              <a:off x="9122229" y="489695"/>
              <a:ext cx="1219200" cy="1219199"/>
              <a:chOff x="1925186" y="900986"/>
              <a:chExt cx="1219200" cy="1219199"/>
            </a:xfrm>
          </p:grpSpPr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45E6FA05-F5C6-4A84-9DBE-117A01AC4834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5" name="Rechteck 184">
                <a:extLst>
                  <a:ext uri="{FF2B5EF4-FFF2-40B4-BE49-F238E27FC236}">
                    <a16:creationId xmlns:a16="http://schemas.microsoft.com/office/drawing/2014/main" id="{F0C37664-800B-45FE-BD16-A3B9BDE5D3E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TAB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87" name="Flussdiagramm: Mehrere Dokumente 186">
              <a:extLst>
                <a:ext uri="{FF2B5EF4-FFF2-40B4-BE49-F238E27FC236}">
                  <a16:creationId xmlns:a16="http://schemas.microsoft.com/office/drawing/2014/main" id="{6BDF8E99-D268-416B-8604-DEC61FF5108E}"/>
                </a:ext>
              </a:extLst>
            </p:cNvPr>
            <p:cNvSpPr/>
            <p:nvPr/>
          </p:nvSpPr>
          <p:spPr>
            <a:xfrm>
              <a:off x="9384264" y="615440"/>
              <a:ext cx="695130" cy="504502"/>
            </a:xfrm>
            <a:prstGeom prst="flowChartMultidocumen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Ui</a:t>
            </a:r>
            <a:r>
              <a:rPr lang="de-DE" sz="2000" dirty="0">
                <a:latin typeface="Euro Caps" pitchFamily="2" charset="0"/>
              </a:rPr>
              <a:t> &amp; Maps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00C97FC-2FB0-4055-9211-72DB6B718B55}"/>
              </a:ext>
            </a:extLst>
          </p:cNvPr>
          <p:cNvGrpSpPr/>
          <p:nvPr/>
        </p:nvGrpSpPr>
        <p:grpSpPr>
          <a:xfrm>
            <a:off x="6800003" y="1359075"/>
            <a:ext cx="864001" cy="864000"/>
            <a:chOff x="6800003" y="1359075"/>
            <a:chExt cx="864001" cy="864000"/>
          </a:xfrm>
        </p:grpSpPr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5A357676-B1C7-406A-BDF3-E452C10B2149}"/>
                </a:ext>
              </a:extLst>
            </p:cNvPr>
            <p:cNvGrpSpPr/>
            <p:nvPr/>
          </p:nvGrpSpPr>
          <p:grpSpPr>
            <a:xfrm>
              <a:off x="6800003" y="1359075"/>
              <a:ext cx="864001" cy="864000"/>
              <a:chOff x="1925186" y="900986"/>
              <a:chExt cx="1219200" cy="1219199"/>
            </a:xfrm>
          </p:grpSpPr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887C29B2-214A-4FC1-83A9-C86C87C1E3D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F777F32D-8332-46F0-BD4D-FE0970B2C84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SEL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7" name="Grafik 6" descr="Häkchen">
              <a:extLst>
                <a:ext uri="{FF2B5EF4-FFF2-40B4-BE49-F238E27FC236}">
                  <a16:creationId xmlns:a16="http://schemas.microsoft.com/office/drawing/2014/main" id="{71AD8AD4-ECB2-4ABE-94CC-05D10F28A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16420" y="1403058"/>
              <a:ext cx="431165" cy="431165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3009301-5413-4123-B94F-150EB53F20CB}"/>
              </a:ext>
            </a:extLst>
          </p:cNvPr>
          <p:cNvGrpSpPr/>
          <p:nvPr/>
        </p:nvGrpSpPr>
        <p:grpSpPr>
          <a:xfrm>
            <a:off x="5590278" y="1364558"/>
            <a:ext cx="864001" cy="873984"/>
            <a:chOff x="5590278" y="1364558"/>
            <a:chExt cx="864001" cy="873984"/>
          </a:xfrm>
        </p:grpSpPr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94BC72C1-80EB-4BA1-A1FE-56D3835566CA}"/>
                </a:ext>
              </a:extLst>
            </p:cNvPr>
            <p:cNvGrpSpPr/>
            <p:nvPr/>
          </p:nvGrpSpPr>
          <p:grpSpPr>
            <a:xfrm>
              <a:off x="5590278" y="1374542"/>
              <a:ext cx="864001" cy="864000"/>
              <a:chOff x="1925186" y="900986"/>
              <a:chExt cx="1219200" cy="1219199"/>
            </a:xfrm>
          </p:grpSpPr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82E1F414-6B68-409E-8039-2FD506D78EC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555F30A0-0C71-46AD-9206-12A60353CF55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BACK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9" name="Grafik 8" descr="Schließen">
              <a:extLst>
                <a:ext uri="{FF2B5EF4-FFF2-40B4-BE49-F238E27FC236}">
                  <a16:creationId xmlns:a16="http://schemas.microsoft.com/office/drawing/2014/main" id="{BA1DA49D-7ADC-4E8D-8B77-0D7CB2457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52728" y="1364558"/>
              <a:ext cx="539100" cy="539100"/>
            </a:xfrm>
            <a:prstGeom prst="rect">
              <a:avLst/>
            </a:prstGeom>
          </p:spPr>
        </p:pic>
      </p:grpSp>
      <p:grpSp>
        <p:nvGrpSpPr>
          <p:cNvPr id="189" name="Gruppieren 188">
            <a:extLst>
              <a:ext uri="{FF2B5EF4-FFF2-40B4-BE49-F238E27FC236}">
                <a16:creationId xmlns:a16="http://schemas.microsoft.com/office/drawing/2014/main" id="{3CC92E40-1385-4FC5-939F-7E467BD2F499}"/>
              </a:ext>
            </a:extLst>
          </p:cNvPr>
          <p:cNvGrpSpPr>
            <a:grpSpLocks noChangeAspect="1"/>
          </p:cNvGrpSpPr>
          <p:nvPr/>
        </p:nvGrpSpPr>
        <p:grpSpPr>
          <a:xfrm>
            <a:off x="905944" y="4970912"/>
            <a:ext cx="864001" cy="864000"/>
            <a:chOff x="9106020" y="440294"/>
            <a:chExt cx="1219200" cy="121919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4D521101-ED30-4EC6-8ECC-8FF2A20FDD99}"/>
                </a:ext>
              </a:extLst>
            </p:cNvPr>
            <p:cNvGrpSpPr/>
            <p:nvPr/>
          </p:nvGrpSpPr>
          <p:grpSpPr>
            <a:xfrm>
              <a:off x="9106020" y="440294"/>
              <a:ext cx="1219200" cy="1219199"/>
              <a:chOff x="1925186" y="900986"/>
              <a:chExt cx="1219200" cy="1219199"/>
            </a:xfrm>
          </p:grpSpPr>
          <p:sp>
            <p:nvSpPr>
              <p:cNvPr id="192" name="Rechteck 191">
                <a:extLst>
                  <a:ext uri="{FF2B5EF4-FFF2-40B4-BE49-F238E27FC236}">
                    <a16:creationId xmlns:a16="http://schemas.microsoft.com/office/drawing/2014/main" id="{80576430-F570-488E-9A08-F9EB8477A949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DCD25E35-5660-4D0B-994F-81C502BFBB5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91" name="Grafik 190">
              <a:extLst>
                <a:ext uri="{FF2B5EF4-FFF2-40B4-BE49-F238E27FC236}">
                  <a16:creationId xmlns:a16="http://schemas.microsoft.com/office/drawing/2014/main" id="{B0669F31-00ED-4A3F-9874-A7FBDA39B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72" y="440294"/>
              <a:ext cx="701095" cy="701095"/>
            </a:xfrm>
            <a:prstGeom prst="rect">
              <a:avLst/>
            </a:prstGeom>
          </p:spPr>
        </p:pic>
      </p:grp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EC346527-C791-46AA-9DBB-AFC9CDAD735D}"/>
              </a:ext>
            </a:extLst>
          </p:cNvPr>
          <p:cNvGrpSpPr>
            <a:grpSpLocks noChangeAspect="1"/>
          </p:cNvGrpSpPr>
          <p:nvPr/>
        </p:nvGrpSpPr>
        <p:grpSpPr>
          <a:xfrm>
            <a:off x="2845327" y="4971370"/>
            <a:ext cx="864001" cy="864000"/>
            <a:chOff x="6241437" y="3678709"/>
            <a:chExt cx="1219200" cy="1219199"/>
          </a:xfrm>
        </p:grpSpPr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FAB10C18-7A0F-46B0-A100-4D1271D96124}"/>
                </a:ext>
              </a:extLst>
            </p:cNvPr>
            <p:cNvGrpSpPr/>
            <p:nvPr/>
          </p:nvGrpSpPr>
          <p:grpSpPr>
            <a:xfrm>
              <a:off x="6241437" y="3678709"/>
              <a:ext cx="1219200" cy="1219199"/>
              <a:chOff x="1925186" y="900986"/>
              <a:chExt cx="1219200" cy="1219199"/>
            </a:xfrm>
          </p:grpSpPr>
          <p:sp>
            <p:nvSpPr>
              <p:cNvPr id="197" name="Rechteck 196">
                <a:extLst>
                  <a:ext uri="{FF2B5EF4-FFF2-40B4-BE49-F238E27FC236}">
                    <a16:creationId xmlns:a16="http://schemas.microsoft.com/office/drawing/2014/main" id="{455ED422-7B76-42B7-B53A-287C981C157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98" name="Rechteck 197">
                <a:extLst>
                  <a:ext uri="{FF2B5EF4-FFF2-40B4-BE49-F238E27FC236}">
                    <a16:creationId xmlns:a16="http://schemas.microsoft.com/office/drawing/2014/main" id="{A38DCDD7-4472-4FA7-ADD8-8B719153772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FF88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96" name="Grafik 195">
              <a:extLst>
                <a:ext uri="{FF2B5EF4-FFF2-40B4-BE49-F238E27FC236}">
                  <a16:creationId xmlns:a16="http://schemas.microsoft.com/office/drawing/2014/main" id="{5706745B-70F1-4038-9EDE-6BFA0A0AE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76" y="3760531"/>
              <a:ext cx="572541" cy="558800"/>
            </a:xfrm>
            <a:prstGeom prst="rect">
              <a:avLst/>
            </a:prstGeom>
          </p:spPr>
        </p:pic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FC56E0C-AB0F-47F9-8DE3-04A4795B105D}"/>
              </a:ext>
            </a:extLst>
          </p:cNvPr>
          <p:cNvGrpSpPr>
            <a:grpSpLocks noChangeAspect="1"/>
          </p:cNvGrpSpPr>
          <p:nvPr/>
        </p:nvGrpSpPr>
        <p:grpSpPr>
          <a:xfrm>
            <a:off x="1877812" y="4970912"/>
            <a:ext cx="864001" cy="864000"/>
            <a:chOff x="4876800" y="3699028"/>
            <a:chExt cx="1219200" cy="1219199"/>
          </a:xfrm>
        </p:grpSpPr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836E9B7B-177A-4742-8281-55878E3BB4F8}"/>
                </a:ext>
              </a:extLst>
            </p:cNvPr>
            <p:cNvGrpSpPr/>
            <p:nvPr/>
          </p:nvGrpSpPr>
          <p:grpSpPr>
            <a:xfrm>
              <a:off x="4876800" y="3699028"/>
              <a:ext cx="1219200" cy="1219199"/>
              <a:chOff x="1925186" y="900986"/>
              <a:chExt cx="1219200" cy="1219199"/>
            </a:xfrm>
          </p:grpSpPr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36B60007-6747-4D9C-B297-22DEF0E8E94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0355EA20-C737-448A-BF46-0C3289E5701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65584A09-F6BB-4EA3-AFA0-A47B6DC84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53" y="3786956"/>
              <a:ext cx="572541" cy="558800"/>
            </a:xfrm>
            <a:prstGeom prst="rect">
              <a:avLst/>
            </a:prstGeom>
          </p:spPr>
        </p:pic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1A22CB91-FB40-483C-8BDE-4E316329A3BF}"/>
              </a:ext>
            </a:extLst>
          </p:cNvPr>
          <p:cNvGrpSpPr>
            <a:grpSpLocks noChangeAspect="1"/>
          </p:cNvGrpSpPr>
          <p:nvPr/>
        </p:nvGrpSpPr>
        <p:grpSpPr>
          <a:xfrm>
            <a:off x="4749912" y="4889692"/>
            <a:ext cx="864000" cy="945677"/>
            <a:chOff x="9591127" y="4812019"/>
            <a:chExt cx="1219200" cy="1290322"/>
          </a:xfrm>
        </p:grpSpPr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924B1464-F90B-457F-BBD5-4D53043F202E}"/>
                </a:ext>
              </a:extLst>
            </p:cNvPr>
            <p:cNvGrpSpPr/>
            <p:nvPr/>
          </p:nvGrpSpPr>
          <p:grpSpPr>
            <a:xfrm>
              <a:off x="9591127" y="4883142"/>
              <a:ext cx="1219200" cy="1219199"/>
              <a:chOff x="1925186" y="900986"/>
              <a:chExt cx="1219200" cy="1219199"/>
            </a:xfrm>
          </p:grpSpPr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36F1B5A4-DCFF-4EF9-80DF-E11427BAD04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AADD25EF-9ABE-494C-BAB4-A1D5C3495C1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FF88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06" name="Grafik 205">
              <a:extLst>
                <a:ext uri="{FF2B5EF4-FFF2-40B4-BE49-F238E27FC236}">
                  <a16:creationId xmlns:a16="http://schemas.microsoft.com/office/drawing/2014/main" id="{FAB38C86-E5CE-4054-8C00-CDC4A0920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107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209" name="Gruppieren 208">
            <a:extLst>
              <a:ext uri="{FF2B5EF4-FFF2-40B4-BE49-F238E27FC236}">
                <a16:creationId xmlns:a16="http://schemas.microsoft.com/office/drawing/2014/main" id="{B750DCB2-7F8F-4165-A28C-7BD5C5609FD6}"/>
              </a:ext>
            </a:extLst>
          </p:cNvPr>
          <p:cNvGrpSpPr>
            <a:grpSpLocks/>
          </p:cNvGrpSpPr>
          <p:nvPr/>
        </p:nvGrpSpPr>
        <p:grpSpPr>
          <a:xfrm>
            <a:off x="3797609" y="4889692"/>
            <a:ext cx="864000" cy="945677"/>
            <a:chOff x="8229052" y="4812019"/>
            <a:chExt cx="1219200" cy="1305088"/>
          </a:xfrm>
        </p:grpSpPr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id="{E7416623-01F6-423C-B3F6-3662C3791096}"/>
                </a:ext>
              </a:extLst>
            </p:cNvPr>
            <p:cNvGrpSpPr/>
            <p:nvPr/>
          </p:nvGrpSpPr>
          <p:grpSpPr>
            <a:xfrm>
              <a:off x="8229052" y="4897908"/>
              <a:ext cx="1219200" cy="1219199"/>
              <a:chOff x="1925186" y="900986"/>
              <a:chExt cx="1219200" cy="1219199"/>
            </a:xfrm>
          </p:grpSpPr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D7C6E56E-B198-4306-97A0-3FE34E0668C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5229DB79-AC37-4AED-BAC6-73B08316774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11" name="Grafik 210">
              <a:extLst>
                <a:ext uri="{FF2B5EF4-FFF2-40B4-BE49-F238E27FC236}">
                  <a16:creationId xmlns:a16="http://schemas.microsoft.com/office/drawing/2014/main" id="{F39B32D2-82F0-4067-B149-B1161B369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470" y="4812019"/>
              <a:ext cx="975238" cy="97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195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Ship</a:t>
            </a:r>
            <a:r>
              <a:rPr lang="de-DE" sz="2000" dirty="0">
                <a:latin typeface="Euro Caps" pitchFamily="2" charset="0"/>
              </a:rPr>
              <a:t> Systems</a:t>
            </a:r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BE0558BB-1E24-4D4E-84E0-918AE393AA3F}"/>
              </a:ext>
            </a:extLst>
          </p:cNvPr>
          <p:cNvGrpSpPr>
            <a:grpSpLocks noChangeAspect="1"/>
          </p:cNvGrpSpPr>
          <p:nvPr/>
        </p:nvGrpSpPr>
        <p:grpSpPr>
          <a:xfrm>
            <a:off x="471432" y="1157683"/>
            <a:ext cx="864001" cy="864000"/>
            <a:chOff x="1925186" y="900986"/>
            <a:chExt cx="1219200" cy="1219199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38DDCE62-B5EB-42E1-93E0-8A021258F2D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NIGHT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VISION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BB8EC989-0013-4745-ABFC-70BA3F999D2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E844689D-F64E-4D71-A049-C46E4716F771}"/>
              </a:ext>
            </a:extLst>
          </p:cNvPr>
          <p:cNvGrpSpPr>
            <a:grpSpLocks noChangeAspect="1"/>
          </p:cNvGrpSpPr>
          <p:nvPr/>
        </p:nvGrpSpPr>
        <p:grpSpPr>
          <a:xfrm>
            <a:off x="1837132" y="1157683"/>
            <a:ext cx="864001" cy="864000"/>
            <a:chOff x="1925186" y="900986"/>
            <a:chExt cx="1219200" cy="1219199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4B21E5B0-5D18-465A-88BB-98151F96ED7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NIGHT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VISION</a:t>
              </a: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CAC8F58E-A369-421A-9647-4F8A6164857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4B7BE107-DA28-4392-8A98-1C7780BE6FAF}"/>
              </a:ext>
            </a:extLst>
          </p:cNvPr>
          <p:cNvGrpSpPr>
            <a:grpSpLocks noChangeAspect="1"/>
          </p:cNvGrpSpPr>
          <p:nvPr/>
        </p:nvGrpSpPr>
        <p:grpSpPr>
          <a:xfrm>
            <a:off x="3202832" y="1157683"/>
            <a:ext cx="864001" cy="864000"/>
            <a:chOff x="1925186" y="900986"/>
            <a:chExt cx="1219200" cy="1219199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525F8953-A2C1-4859-987D-EE775019C6E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HEAD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LIGHT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D862448E-7BA9-42CA-9641-3824253863BF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6FE3D7CD-0FEF-47E9-A0C4-AB6BD810353E}"/>
              </a:ext>
            </a:extLst>
          </p:cNvPr>
          <p:cNvGrpSpPr>
            <a:grpSpLocks noChangeAspect="1"/>
          </p:cNvGrpSpPr>
          <p:nvPr/>
        </p:nvGrpSpPr>
        <p:grpSpPr>
          <a:xfrm>
            <a:off x="4568532" y="1157683"/>
            <a:ext cx="864001" cy="864000"/>
            <a:chOff x="1925186" y="900986"/>
            <a:chExt cx="1219200" cy="1219199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1BB8DCD6-89AA-4E21-9AE5-3B6065D333D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HEAD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LIGHT</a:t>
              </a: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192BF083-D0B1-40A2-BC24-A757A37FEA4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E63B9925-2C55-4BFA-8087-84513491D853}"/>
              </a:ext>
            </a:extLst>
          </p:cNvPr>
          <p:cNvGrpSpPr>
            <a:grpSpLocks noChangeAspect="1"/>
          </p:cNvGrpSpPr>
          <p:nvPr/>
        </p:nvGrpSpPr>
        <p:grpSpPr>
          <a:xfrm>
            <a:off x="7299932" y="1157683"/>
            <a:ext cx="864001" cy="864000"/>
            <a:chOff x="1925186" y="900986"/>
            <a:chExt cx="1219200" cy="1219199"/>
          </a:xfrm>
        </p:grpSpPr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40AD81A2-843F-4B9E-A0EF-F72E15E79A5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GEAR</a:t>
              </a: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C6D27C99-B9AF-4552-8EFA-C2C4C6167FA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E4247148-4C10-4B82-9C2F-0D7DEA101068}"/>
              </a:ext>
            </a:extLst>
          </p:cNvPr>
          <p:cNvGrpSpPr>
            <a:grpSpLocks noChangeAspect="1"/>
          </p:cNvGrpSpPr>
          <p:nvPr/>
        </p:nvGrpSpPr>
        <p:grpSpPr>
          <a:xfrm>
            <a:off x="5934232" y="1157683"/>
            <a:ext cx="864001" cy="864000"/>
            <a:chOff x="1925186" y="900986"/>
            <a:chExt cx="1219200" cy="1219199"/>
          </a:xfrm>
        </p:grpSpPr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324882B5-FB2D-4A6E-8818-C86E10E142D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GEAR</a:t>
              </a:r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BC9DDA26-5CB8-4454-B3FE-9D0D7B76429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BB379B05-285B-4C49-8FFF-043F781BB46F}"/>
              </a:ext>
            </a:extLst>
          </p:cNvPr>
          <p:cNvGrpSpPr>
            <a:grpSpLocks noChangeAspect="1"/>
          </p:cNvGrpSpPr>
          <p:nvPr/>
        </p:nvGrpSpPr>
        <p:grpSpPr>
          <a:xfrm>
            <a:off x="10031332" y="1157683"/>
            <a:ext cx="864001" cy="864000"/>
            <a:chOff x="1925186" y="900986"/>
            <a:chExt cx="1219200" cy="1219199"/>
          </a:xfrm>
        </p:grpSpPr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3E8A55E4-BFE1-4252-99A6-A9B2A7F1767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CARGO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SCOOP</a:t>
              </a:r>
            </a:p>
          </p:txBody>
        </p:sp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608293CF-9BE9-4A36-9B80-B855E318CFC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BC6977E7-3B43-4385-83CF-E94279FF6D2D}"/>
              </a:ext>
            </a:extLst>
          </p:cNvPr>
          <p:cNvGrpSpPr>
            <a:grpSpLocks noChangeAspect="1"/>
          </p:cNvGrpSpPr>
          <p:nvPr/>
        </p:nvGrpSpPr>
        <p:grpSpPr>
          <a:xfrm>
            <a:off x="8665632" y="1157683"/>
            <a:ext cx="864001" cy="864000"/>
            <a:chOff x="1925186" y="900986"/>
            <a:chExt cx="1219200" cy="1219199"/>
          </a:xfrm>
        </p:grpSpPr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D1A4E9F3-2CB6-49A1-87EF-780836427FF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CARGO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SCOOP</a:t>
              </a: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5431BE0A-AFCB-4B30-BAED-AFE65B2CDFF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C9AFA5A2-651B-4697-B1D2-D2AFA16D5F95}"/>
              </a:ext>
            </a:extLst>
          </p:cNvPr>
          <p:cNvGrpSpPr>
            <a:grpSpLocks noChangeAspect="1"/>
          </p:cNvGrpSpPr>
          <p:nvPr/>
        </p:nvGrpSpPr>
        <p:grpSpPr>
          <a:xfrm>
            <a:off x="471432" y="2499834"/>
            <a:ext cx="864001" cy="864000"/>
            <a:chOff x="1925186" y="900986"/>
            <a:chExt cx="1219200" cy="1219199"/>
          </a:xfrm>
        </p:grpSpPr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027DB27E-A871-4DD4-AA48-C722DA2B059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WEAPON</a:t>
              </a: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BF6232D6-3298-4DF4-B15C-0EB9C59925F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388302C0-F4D4-4496-A33F-D080E1E051BE}"/>
              </a:ext>
            </a:extLst>
          </p:cNvPr>
          <p:cNvGrpSpPr>
            <a:grpSpLocks noChangeAspect="1"/>
          </p:cNvGrpSpPr>
          <p:nvPr/>
        </p:nvGrpSpPr>
        <p:grpSpPr>
          <a:xfrm>
            <a:off x="1837132" y="2499834"/>
            <a:ext cx="864001" cy="864000"/>
            <a:chOff x="1925186" y="900986"/>
            <a:chExt cx="1219200" cy="1219199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CF7864B2-DBDA-4CA8-BA2A-A3AA5ED78C6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WEAPON</a:t>
              </a:r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D8E47D8C-D0FF-4539-9AE7-C39D4940213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ED0E5BDC-8649-4B4E-94C8-6E75584846DA}"/>
              </a:ext>
            </a:extLst>
          </p:cNvPr>
          <p:cNvGrpSpPr>
            <a:grpSpLocks noChangeAspect="1"/>
          </p:cNvGrpSpPr>
          <p:nvPr/>
        </p:nvGrpSpPr>
        <p:grpSpPr>
          <a:xfrm>
            <a:off x="4568532" y="2499834"/>
            <a:ext cx="864001" cy="864000"/>
            <a:chOff x="1925186" y="900986"/>
            <a:chExt cx="1219200" cy="1219199"/>
          </a:xfrm>
        </p:grpSpPr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726BBC0C-2DEA-46CC-B4F2-08A77A76CCA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SRV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TURRET</a:t>
              </a:r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56574FBE-E18A-461B-9730-641395D847D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1DD903F-FB16-4E94-B95B-563C921BB955}"/>
              </a:ext>
            </a:extLst>
          </p:cNvPr>
          <p:cNvGrpSpPr>
            <a:grpSpLocks noChangeAspect="1"/>
          </p:cNvGrpSpPr>
          <p:nvPr/>
        </p:nvGrpSpPr>
        <p:grpSpPr>
          <a:xfrm>
            <a:off x="3202832" y="2499834"/>
            <a:ext cx="864001" cy="864000"/>
            <a:chOff x="1925186" y="900986"/>
            <a:chExt cx="1219200" cy="1219199"/>
          </a:xfrm>
        </p:grpSpPr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70BDD6F7-07EA-41B5-A8B9-9A7AE836A41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SRV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TURRET</a:t>
              </a:r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22418BDE-A038-4A29-993B-C519EB08416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9484E1B4-9F22-47A9-A109-2A54B902429E}"/>
              </a:ext>
            </a:extLst>
          </p:cNvPr>
          <p:cNvGrpSpPr>
            <a:grpSpLocks noChangeAspect="1"/>
          </p:cNvGrpSpPr>
          <p:nvPr/>
        </p:nvGrpSpPr>
        <p:grpSpPr>
          <a:xfrm>
            <a:off x="7299932" y="2499834"/>
            <a:ext cx="864001" cy="864000"/>
            <a:chOff x="1925186" y="900986"/>
            <a:chExt cx="1219200" cy="1219199"/>
          </a:xfrm>
        </p:grpSpPr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79ADB517-72C9-4FBF-BCE4-3CCF17BCCBE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SRV DR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FFDB0A6B-63C4-4AF8-B089-AF8CC16EFCB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F950ADB9-C865-4C99-8414-95B4CD840C3A}"/>
              </a:ext>
            </a:extLst>
          </p:cNvPr>
          <p:cNvGrpSpPr>
            <a:grpSpLocks noChangeAspect="1"/>
          </p:cNvGrpSpPr>
          <p:nvPr/>
        </p:nvGrpSpPr>
        <p:grpSpPr>
          <a:xfrm>
            <a:off x="5934232" y="2499834"/>
            <a:ext cx="864001" cy="864000"/>
            <a:chOff x="1925186" y="900986"/>
            <a:chExt cx="1219200" cy="1219199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294B69B1-49E7-4001-BC7D-257C263498C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SRV DR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3FF15502-D474-4430-8A35-068B751EC82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9133DE0E-296E-4F6B-B770-D78A4DC6C612}"/>
              </a:ext>
            </a:extLst>
          </p:cNvPr>
          <p:cNvGrpSpPr>
            <a:grpSpLocks noChangeAspect="1"/>
          </p:cNvGrpSpPr>
          <p:nvPr/>
        </p:nvGrpSpPr>
        <p:grpSpPr>
          <a:xfrm>
            <a:off x="10031332" y="2487929"/>
            <a:ext cx="864001" cy="864000"/>
            <a:chOff x="1925186" y="900986"/>
            <a:chExt cx="1219200" cy="1219199"/>
          </a:xfrm>
        </p:grpSpPr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FBD3291E-01B1-4061-BCB8-157C6DCD705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SRV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BRAKE</a:t>
              </a:r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96C4BC3D-B357-4E0D-855E-815E62E0F76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D2AC732B-2710-4E0D-BC2B-389D3D911D21}"/>
              </a:ext>
            </a:extLst>
          </p:cNvPr>
          <p:cNvGrpSpPr>
            <a:grpSpLocks noChangeAspect="1"/>
          </p:cNvGrpSpPr>
          <p:nvPr/>
        </p:nvGrpSpPr>
        <p:grpSpPr>
          <a:xfrm>
            <a:off x="8665632" y="2487929"/>
            <a:ext cx="864001" cy="864000"/>
            <a:chOff x="1925186" y="900986"/>
            <a:chExt cx="1219200" cy="1219199"/>
          </a:xfrm>
        </p:grpSpPr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575366BF-3704-4C0B-826C-C55092FB710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SRV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BRAKE</a:t>
              </a:r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1EFAF74E-3223-4F94-9A1B-D2AFF3164A9F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D07B15B9-CA0C-4B5E-8657-89E2C8A5BAC1}"/>
              </a:ext>
            </a:extLst>
          </p:cNvPr>
          <p:cNvGrpSpPr>
            <a:grpSpLocks noChangeAspect="1"/>
          </p:cNvGrpSpPr>
          <p:nvPr/>
        </p:nvGrpSpPr>
        <p:grpSpPr>
          <a:xfrm>
            <a:off x="471432" y="3871519"/>
            <a:ext cx="864001" cy="864000"/>
            <a:chOff x="1925186" y="900986"/>
            <a:chExt cx="1219200" cy="1219199"/>
          </a:xfrm>
        </p:grpSpPr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0D8843FE-2974-462B-9114-FBF9E712EE7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SILENT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RUN</a:t>
              </a:r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44482EFE-3C0A-4DC6-AF57-7D933F5EF69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23750F8F-4BF4-4258-A64C-912414384A49}"/>
              </a:ext>
            </a:extLst>
          </p:cNvPr>
          <p:cNvGrpSpPr>
            <a:grpSpLocks noChangeAspect="1"/>
          </p:cNvGrpSpPr>
          <p:nvPr/>
        </p:nvGrpSpPr>
        <p:grpSpPr>
          <a:xfrm>
            <a:off x="1836069" y="3871519"/>
            <a:ext cx="864001" cy="864000"/>
            <a:chOff x="1925186" y="900986"/>
            <a:chExt cx="1219200" cy="1219199"/>
          </a:xfrm>
        </p:grpSpPr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1121D06A-7537-4397-B856-F9654FC27721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SILENT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RUN</a:t>
              </a:r>
            </a:p>
          </p:txBody>
        </p:sp>
        <p:sp>
          <p:nvSpPr>
            <p:cNvPr id="255" name="Rechteck 254">
              <a:extLst>
                <a:ext uri="{FF2B5EF4-FFF2-40B4-BE49-F238E27FC236}">
                  <a16:creationId xmlns:a16="http://schemas.microsoft.com/office/drawing/2014/main" id="{BB9CFFFF-C0BF-43AA-A0DF-F2E10C633D4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71B26FF8-D6C8-4A5B-9C92-CD307BD5B8BB}"/>
              </a:ext>
            </a:extLst>
          </p:cNvPr>
          <p:cNvGrpSpPr>
            <a:grpSpLocks noChangeAspect="1"/>
          </p:cNvGrpSpPr>
          <p:nvPr/>
        </p:nvGrpSpPr>
        <p:grpSpPr>
          <a:xfrm>
            <a:off x="4568533" y="3839035"/>
            <a:ext cx="864001" cy="864000"/>
            <a:chOff x="1925186" y="900986"/>
            <a:chExt cx="1219200" cy="1219199"/>
          </a:xfrm>
        </p:grpSpPr>
        <p:sp>
          <p:nvSpPr>
            <p:cNvPr id="257" name="Rechteck 256">
              <a:extLst>
                <a:ext uri="{FF2B5EF4-FFF2-40B4-BE49-F238E27FC236}">
                  <a16:creationId xmlns:a16="http://schemas.microsoft.com/office/drawing/2014/main" id="{64E6E739-FDD9-47B4-B1B9-847F25C5A74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FLIGHT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09C87F38-7BEE-468C-B76D-1E4C49E21EA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8DCBC3D5-2266-4975-84D0-6438B84A72BB}"/>
              </a:ext>
            </a:extLst>
          </p:cNvPr>
          <p:cNvGrpSpPr>
            <a:grpSpLocks noChangeAspect="1"/>
          </p:cNvGrpSpPr>
          <p:nvPr/>
        </p:nvGrpSpPr>
        <p:grpSpPr>
          <a:xfrm>
            <a:off x="3200271" y="3853801"/>
            <a:ext cx="864001" cy="864000"/>
            <a:chOff x="1925186" y="900986"/>
            <a:chExt cx="1219200" cy="1219199"/>
          </a:xfrm>
        </p:grpSpPr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B73BF22C-297A-4A73-BA77-AA1D59B58F41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FLIGHT</a:t>
              </a:r>
              <a:b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61" name="Rechteck 260">
              <a:extLst>
                <a:ext uri="{FF2B5EF4-FFF2-40B4-BE49-F238E27FC236}">
                  <a16:creationId xmlns:a16="http://schemas.microsoft.com/office/drawing/2014/main" id="{7ED04612-ACE3-4D9F-A43B-2C2D57E1AC1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62" name="Gruppieren 261">
            <a:extLst>
              <a:ext uri="{FF2B5EF4-FFF2-40B4-BE49-F238E27FC236}">
                <a16:creationId xmlns:a16="http://schemas.microsoft.com/office/drawing/2014/main" id="{824DC5FE-CF19-4B8D-BF91-DF4FA8833442}"/>
              </a:ext>
            </a:extLst>
          </p:cNvPr>
          <p:cNvGrpSpPr>
            <a:grpSpLocks noChangeAspect="1"/>
          </p:cNvGrpSpPr>
          <p:nvPr/>
        </p:nvGrpSpPr>
        <p:grpSpPr>
          <a:xfrm>
            <a:off x="7297372" y="3824269"/>
            <a:ext cx="864001" cy="864000"/>
            <a:chOff x="1925186" y="900986"/>
            <a:chExt cx="1219200" cy="1219199"/>
          </a:xfrm>
        </p:grpSpPr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68930A6E-20DC-486F-86B2-B3D6D89FFF6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DRIVE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0AA0B0A-BD31-4554-9CED-DD8715DB558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9D56EF36-7C9D-45C2-B5EF-7334AFCBE2B3}"/>
              </a:ext>
            </a:extLst>
          </p:cNvPr>
          <p:cNvGrpSpPr>
            <a:grpSpLocks noChangeAspect="1"/>
          </p:cNvGrpSpPr>
          <p:nvPr/>
        </p:nvGrpSpPr>
        <p:grpSpPr>
          <a:xfrm>
            <a:off x="5929110" y="3839035"/>
            <a:ext cx="864001" cy="864000"/>
            <a:chOff x="1925186" y="900986"/>
            <a:chExt cx="1219200" cy="1219199"/>
          </a:xfrm>
        </p:grpSpPr>
        <p:sp>
          <p:nvSpPr>
            <p:cNvPr id="266" name="Rechteck 265">
              <a:extLst>
                <a:ext uri="{FF2B5EF4-FFF2-40B4-BE49-F238E27FC236}">
                  <a16:creationId xmlns:a16="http://schemas.microsoft.com/office/drawing/2014/main" id="{31EB4554-A17D-470D-B865-6C22143EB9D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DRIVE</a:t>
              </a:r>
              <a:b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67" name="Rechteck 266">
              <a:extLst>
                <a:ext uri="{FF2B5EF4-FFF2-40B4-BE49-F238E27FC236}">
                  <a16:creationId xmlns:a16="http://schemas.microsoft.com/office/drawing/2014/main" id="{8F136C70-37B2-4CCA-AD54-41EF4B4C49F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FA26B551-DB2B-4E3B-B808-C782CEF3B532}"/>
              </a:ext>
            </a:extLst>
          </p:cNvPr>
          <p:cNvGrpSpPr>
            <a:grpSpLocks noChangeAspect="1"/>
          </p:cNvGrpSpPr>
          <p:nvPr/>
        </p:nvGrpSpPr>
        <p:grpSpPr>
          <a:xfrm>
            <a:off x="8665632" y="3837092"/>
            <a:ext cx="864001" cy="864000"/>
            <a:chOff x="1925186" y="900986"/>
            <a:chExt cx="1219200" cy="1219199"/>
          </a:xfrm>
        </p:grpSpPr>
        <p:sp>
          <p:nvSpPr>
            <p:cNvPr id="269" name="Rechteck 268">
              <a:extLst>
                <a:ext uri="{FF2B5EF4-FFF2-40B4-BE49-F238E27FC236}">
                  <a16:creationId xmlns:a16="http://schemas.microsoft.com/office/drawing/2014/main" id="{B42EC4E4-42E8-4086-8EC3-BE8387ED888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FF8800"/>
                  </a:solidFill>
                  <a:latin typeface="Euro Caps" pitchFamily="2" charset="0"/>
                </a:rPr>
                <a:t>Ship</a:t>
              </a: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70" name="Rechteck 269">
              <a:extLst>
                <a:ext uri="{FF2B5EF4-FFF2-40B4-BE49-F238E27FC236}">
                  <a16:creationId xmlns:a16="http://schemas.microsoft.com/office/drawing/2014/main" id="{85566391-BC2A-478A-929C-4CFE6424DB6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Call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65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Ship</a:t>
            </a:r>
            <a:r>
              <a:rPr lang="de-DE" sz="2000" dirty="0">
                <a:latin typeface="Euro Caps" pitchFamily="2" charset="0"/>
              </a:rPr>
              <a:t> Mode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33C3C45B-4AF6-4AA2-A1DA-40422162E917}"/>
              </a:ext>
            </a:extLst>
          </p:cNvPr>
          <p:cNvGrpSpPr>
            <a:grpSpLocks noChangeAspect="1"/>
          </p:cNvGrpSpPr>
          <p:nvPr/>
        </p:nvGrpSpPr>
        <p:grpSpPr>
          <a:xfrm>
            <a:off x="1900503" y="1046049"/>
            <a:ext cx="864001" cy="864000"/>
            <a:chOff x="1925186" y="900986"/>
            <a:chExt cx="1219200" cy="1219199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1D74CCE2-693A-4003-A033-9DB5E646F80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AB4A34ED-521A-40B1-9E23-E2B328F305E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69C1AB1-BB55-4554-91A6-654986B97093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3" y="1046049"/>
            <a:ext cx="864001" cy="864000"/>
            <a:chOff x="1925186" y="900986"/>
            <a:chExt cx="1219200" cy="1219199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F4EC09-6F1D-4280-8B13-5E6D43EE52F5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CEF30D40-92A5-4C5A-BC3C-D49DD34408A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A944645-AE50-4C9F-B897-623B4B332441}"/>
              </a:ext>
            </a:extLst>
          </p:cNvPr>
          <p:cNvGrpSpPr>
            <a:grpSpLocks noChangeAspect="1"/>
          </p:cNvGrpSpPr>
          <p:nvPr/>
        </p:nvGrpSpPr>
        <p:grpSpPr>
          <a:xfrm>
            <a:off x="3266203" y="1046049"/>
            <a:ext cx="864001" cy="864000"/>
            <a:chOff x="1925186" y="900986"/>
            <a:chExt cx="1219200" cy="1219199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0F5321DB-FC4C-44E4-BBF1-7B54ACEE2ED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1A853E2-30AA-44EE-A371-3EA7F996C24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LOCK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19104BB-9804-48EB-BC0E-69AFC2A3EE26}"/>
              </a:ext>
            </a:extLst>
          </p:cNvPr>
          <p:cNvGrpSpPr>
            <a:grpSpLocks noChangeAspect="1"/>
          </p:cNvGrpSpPr>
          <p:nvPr/>
        </p:nvGrpSpPr>
        <p:grpSpPr>
          <a:xfrm>
            <a:off x="1900503" y="2388200"/>
            <a:ext cx="864001" cy="864000"/>
            <a:chOff x="1925186" y="900986"/>
            <a:chExt cx="1219200" cy="1219199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EC05F34A-6AB0-415E-9D67-3A70BE8D04B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  <a:latin typeface="Euro Caps" pitchFamily="2" charset="0"/>
                </a:rPr>
                <a:t>Hyper</a:t>
              </a:r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Space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1F3167D4-F2F3-4110-8B44-3A159FF152C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D0A0922D-8B46-444F-A41B-C3DB110B43A1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3" y="2388200"/>
            <a:ext cx="864001" cy="864000"/>
            <a:chOff x="1925186" y="900986"/>
            <a:chExt cx="1219200" cy="1219199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7B8FBF5C-6790-413F-AA1B-826AE4A7DBF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FF8800"/>
                  </a:solidFill>
                  <a:latin typeface="Euro Caps" pitchFamily="2" charset="0"/>
                </a:rPr>
                <a:t>Hyper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Space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E7EAF3C9-6A80-4938-8E6D-1909D2ED500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8BD6DA7-0592-4905-B2B4-71B6AE2680E7}"/>
              </a:ext>
            </a:extLst>
          </p:cNvPr>
          <p:cNvGrpSpPr>
            <a:grpSpLocks noChangeAspect="1"/>
          </p:cNvGrpSpPr>
          <p:nvPr/>
        </p:nvGrpSpPr>
        <p:grpSpPr>
          <a:xfrm>
            <a:off x="3266203" y="2388200"/>
            <a:ext cx="864001" cy="864000"/>
            <a:chOff x="1925186" y="900986"/>
            <a:chExt cx="1219200" cy="1219199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BCCD8DA4-0019-45A4-A98C-D9A380E9532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  <a:latin typeface="Euro Caps" pitchFamily="2" charset="0"/>
                </a:rPr>
                <a:t>JDrive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CE579AFD-8DEA-4948-AA33-0F892721573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LOCK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5F4DFAEA-93A6-44C2-9615-E83D422DEB57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3" y="3730351"/>
            <a:ext cx="864001" cy="864000"/>
            <a:chOff x="1925186" y="900986"/>
            <a:chExt cx="1219200" cy="1219199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F70471BF-F046-4995-993C-21CECBD1FA6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FSS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E1D09F8F-0F3B-42DF-B647-C03D21BA8C9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LOCK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0A7331F-69C0-4FAD-9D44-7387976133DD}"/>
              </a:ext>
            </a:extLst>
          </p:cNvPr>
          <p:cNvGrpSpPr>
            <a:grpSpLocks noChangeAspect="1"/>
          </p:cNvGrpSpPr>
          <p:nvPr/>
        </p:nvGrpSpPr>
        <p:grpSpPr>
          <a:xfrm>
            <a:off x="1900503" y="3730351"/>
            <a:ext cx="864001" cy="864000"/>
            <a:chOff x="1925186" y="900986"/>
            <a:chExt cx="1219200" cy="1219199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F5A6FE71-69B0-490D-9917-949F5309AA1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D2FF"/>
                  </a:solidFill>
                  <a:latin typeface="Euro Caps" pitchFamily="2" charset="0"/>
                </a:rPr>
                <a:t>FSS</a:t>
              </a:r>
              <a:br>
                <a:rPr lang="de-DE" sz="1400" dirty="0">
                  <a:solidFill>
                    <a:srgbClr val="00D2FF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D2FF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42C59CE7-9D79-403D-9C32-EC2C22B36FA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96D05D2A-8AE3-4534-B896-B5CA606DD1A5}"/>
              </a:ext>
            </a:extLst>
          </p:cNvPr>
          <p:cNvGrpSpPr>
            <a:grpSpLocks noChangeAspect="1"/>
          </p:cNvGrpSpPr>
          <p:nvPr/>
        </p:nvGrpSpPr>
        <p:grpSpPr>
          <a:xfrm>
            <a:off x="3266203" y="3730351"/>
            <a:ext cx="864001" cy="864000"/>
            <a:chOff x="1925186" y="900986"/>
            <a:chExt cx="1219200" cy="1219199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0BE69D17-35F8-4480-BA4F-97B5310C2D2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FSS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46E6C577-7551-414E-B67E-4E718E65080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D2FF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00D2FF"/>
                </a:solidFill>
                <a:latin typeface="Euro Caps" pitchFamily="2" charset="0"/>
              </a:endParaRPr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4714DA78-9AFF-4C47-BD39-E00215E14FDE}"/>
              </a:ext>
            </a:extLst>
          </p:cNvPr>
          <p:cNvGrpSpPr>
            <a:grpSpLocks noChangeAspect="1"/>
          </p:cNvGrpSpPr>
          <p:nvPr/>
        </p:nvGrpSpPr>
        <p:grpSpPr>
          <a:xfrm>
            <a:off x="5997603" y="1046049"/>
            <a:ext cx="864001" cy="864000"/>
            <a:chOff x="1925186" y="900986"/>
            <a:chExt cx="1219200" cy="1219199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2AE824C1-7929-498F-90E5-8DCE1E2ADF4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79EB7079-A27B-49F8-BD3C-70BED7BA483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EACB298C-3092-43E5-87A6-17463934BD50}"/>
              </a:ext>
            </a:extLst>
          </p:cNvPr>
          <p:cNvGrpSpPr>
            <a:grpSpLocks noChangeAspect="1"/>
          </p:cNvGrpSpPr>
          <p:nvPr/>
        </p:nvGrpSpPr>
        <p:grpSpPr>
          <a:xfrm>
            <a:off x="4631903" y="1046049"/>
            <a:ext cx="864001" cy="864000"/>
            <a:chOff x="1925186" y="900986"/>
            <a:chExt cx="1219200" cy="1219199"/>
          </a:xfrm>
        </p:grpSpPr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DD8EDC60-0D28-42D1-A291-35FC886A247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45DE25F3-11BE-401A-A35B-1EEE0C7B71D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CDF63BB5-9459-4B21-838B-C885505CE2D6}"/>
              </a:ext>
            </a:extLst>
          </p:cNvPr>
          <p:cNvGrpSpPr>
            <a:grpSpLocks noChangeAspect="1"/>
          </p:cNvGrpSpPr>
          <p:nvPr/>
        </p:nvGrpSpPr>
        <p:grpSpPr>
          <a:xfrm>
            <a:off x="5997603" y="2388200"/>
            <a:ext cx="864001" cy="864000"/>
            <a:chOff x="1925186" y="900986"/>
            <a:chExt cx="1219200" cy="1219199"/>
          </a:xfrm>
        </p:grpSpPr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CAB0C389-90AB-42CF-BDD3-676161D116D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  <a:latin typeface="Euro Caps" pitchFamily="2" charset="0"/>
                </a:rPr>
                <a:t>JDrive</a:t>
              </a:r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  <a:p>
              <a:pPr algn="ctr"/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5DBC04B2-ADA4-4EDF-BB13-C44230EB1C44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JUMP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1B02908E-86A6-4A81-BF94-D2CD32175A0A}"/>
              </a:ext>
            </a:extLst>
          </p:cNvPr>
          <p:cNvGrpSpPr>
            <a:grpSpLocks noChangeAspect="1"/>
          </p:cNvGrpSpPr>
          <p:nvPr/>
        </p:nvGrpSpPr>
        <p:grpSpPr>
          <a:xfrm>
            <a:off x="4631903" y="2388200"/>
            <a:ext cx="864001" cy="864000"/>
            <a:chOff x="1925186" y="900986"/>
            <a:chExt cx="1219200" cy="1219199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FB24364B-25B4-4E21-9B79-2558E4E582B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C103FD"/>
                  </a:solidFill>
                  <a:latin typeface="Euro Caps" pitchFamily="2" charset="0"/>
                </a:rPr>
                <a:t>JDrive</a:t>
              </a:r>
              <a:endParaRPr lang="de-DE" sz="1400" dirty="0">
                <a:solidFill>
                  <a:srgbClr val="C103FD"/>
                </a:solidFill>
                <a:latin typeface="Euro Caps" pitchFamily="2" charset="0"/>
              </a:endParaRPr>
            </a:p>
            <a:p>
              <a:pPr algn="ctr"/>
              <a:endParaRPr lang="de-DE" sz="1400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CEAB25CC-280F-4EC9-97C5-9BA2A362038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89EF9838-A1CD-459C-A2B0-B8B6CAF077A8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2" y="5250102"/>
            <a:ext cx="864001" cy="864000"/>
            <a:chOff x="9106020" y="440294"/>
            <a:chExt cx="1219200" cy="1219199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A932487E-A9D0-416D-BE98-864D9503E0CF}"/>
                </a:ext>
              </a:extLst>
            </p:cNvPr>
            <p:cNvGrpSpPr/>
            <p:nvPr/>
          </p:nvGrpSpPr>
          <p:grpSpPr>
            <a:xfrm>
              <a:off x="9106020" y="440294"/>
              <a:ext cx="1219200" cy="1219199"/>
              <a:chOff x="1925186" y="900986"/>
              <a:chExt cx="1219200" cy="1219199"/>
            </a:xfrm>
          </p:grpSpPr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F830645D-57F1-42CA-B58E-80A14B633F19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F55707D4-8F6E-44DB-9709-66DAEB436F1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0DF816C5-D46C-493D-8C0F-E16106C1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72" y="440294"/>
              <a:ext cx="701095" cy="701095"/>
            </a:xfrm>
            <a:prstGeom prst="rect">
              <a:avLst/>
            </a:prstGeom>
          </p:spPr>
        </p:pic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74E3AB7C-2751-4837-A797-A26654CFF17F}"/>
              </a:ext>
            </a:extLst>
          </p:cNvPr>
          <p:cNvGrpSpPr>
            <a:grpSpLocks noChangeAspect="1"/>
          </p:cNvGrpSpPr>
          <p:nvPr/>
        </p:nvGrpSpPr>
        <p:grpSpPr>
          <a:xfrm>
            <a:off x="2474185" y="5250560"/>
            <a:ext cx="864001" cy="864000"/>
            <a:chOff x="6241437" y="3678709"/>
            <a:chExt cx="1219200" cy="1219199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5633BDAD-C498-4BF3-A94B-0BFB84162F4D}"/>
                </a:ext>
              </a:extLst>
            </p:cNvPr>
            <p:cNvGrpSpPr/>
            <p:nvPr/>
          </p:nvGrpSpPr>
          <p:grpSpPr>
            <a:xfrm>
              <a:off x="6241437" y="3678709"/>
              <a:ext cx="1219200" cy="1219199"/>
              <a:chOff x="1925186" y="900986"/>
              <a:chExt cx="1219200" cy="1219199"/>
            </a:xfrm>
          </p:grpSpPr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109FF267-0E20-492F-8172-8DBCC606F9B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4FA825AE-575C-4AB9-A58B-365C6D65568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FF88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15" name="Grafik 114">
              <a:extLst>
                <a:ext uri="{FF2B5EF4-FFF2-40B4-BE49-F238E27FC236}">
                  <a16:creationId xmlns:a16="http://schemas.microsoft.com/office/drawing/2014/main" id="{EC789989-F8A8-4184-AA5C-AE5D736C1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76" y="3760531"/>
              <a:ext cx="572541" cy="558800"/>
            </a:xfrm>
            <a:prstGeom prst="rect">
              <a:avLst/>
            </a:prstGeom>
          </p:spPr>
        </p:pic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F210E692-C418-4ED5-B305-BDDBEC1396F0}"/>
              </a:ext>
            </a:extLst>
          </p:cNvPr>
          <p:cNvGrpSpPr>
            <a:grpSpLocks noChangeAspect="1"/>
          </p:cNvGrpSpPr>
          <p:nvPr/>
        </p:nvGrpSpPr>
        <p:grpSpPr>
          <a:xfrm>
            <a:off x="1506670" y="5250102"/>
            <a:ext cx="864001" cy="864000"/>
            <a:chOff x="4876800" y="3699028"/>
            <a:chExt cx="1219200" cy="1219199"/>
          </a:xfrm>
        </p:grpSpPr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A51B006A-4287-41D2-A872-0CEB9687A28F}"/>
                </a:ext>
              </a:extLst>
            </p:cNvPr>
            <p:cNvGrpSpPr/>
            <p:nvPr/>
          </p:nvGrpSpPr>
          <p:grpSpPr>
            <a:xfrm>
              <a:off x="4876800" y="3699028"/>
              <a:ext cx="1219200" cy="1219199"/>
              <a:chOff x="1925186" y="900986"/>
              <a:chExt cx="1219200" cy="1219199"/>
            </a:xfrm>
          </p:grpSpPr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4FDF04BE-64F7-414F-AF61-F9FC7A2D4ED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9FCC4B66-154B-4F10-B78B-137D6557E35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2F5F87C7-BA62-4CA0-8746-D0505BB5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53" y="3786956"/>
              <a:ext cx="572541" cy="558800"/>
            </a:xfrm>
            <a:prstGeom prst="rect">
              <a:avLst/>
            </a:prstGeom>
          </p:spPr>
        </p:pic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EAD59C60-1D5A-4E5F-B267-23049652B7ED}"/>
              </a:ext>
            </a:extLst>
          </p:cNvPr>
          <p:cNvGrpSpPr>
            <a:grpSpLocks noChangeAspect="1"/>
          </p:cNvGrpSpPr>
          <p:nvPr/>
        </p:nvGrpSpPr>
        <p:grpSpPr>
          <a:xfrm>
            <a:off x="4378770" y="5168882"/>
            <a:ext cx="864000" cy="945677"/>
            <a:chOff x="9591127" y="4812019"/>
            <a:chExt cx="1219200" cy="1290322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C9BAC75C-5737-44BC-8B63-AC864C2063B1}"/>
                </a:ext>
              </a:extLst>
            </p:cNvPr>
            <p:cNvGrpSpPr/>
            <p:nvPr/>
          </p:nvGrpSpPr>
          <p:grpSpPr>
            <a:xfrm>
              <a:off x="9591127" y="4883142"/>
              <a:ext cx="1219200" cy="1219199"/>
              <a:chOff x="1925186" y="900986"/>
              <a:chExt cx="1219200" cy="1219199"/>
            </a:xfrm>
          </p:grpSpPr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92E347AA-C8B8-4CF3-936E-1E7DFF54F12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A12F681C-4990-4AA8-B89B-975A0107522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FF88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B85FAEDD-C405-405F-B19E-2B41EA16A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107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291F5221-93B1-4A5E-B9DE-D30EA4812601}"/>
              </a:ext>
            </a:extLst>
          </p:cNvPr>
          <p:cNvGrpSpPr>
            <a:grpSpLocks/>
          </p:cNvGrpSpPr>
          <p:nvPr/>
        </p:nvGrpSpPr>
        <p:grpSpPr>
          <a:xfrm>
            <a:off x="3426467" y="5168882"/>
            <a:ext cx="864000" cy="945677"/>
            <a:chOff x="8229052" y="4812019"/>
            <a:chExt cx="1219200" cy="1305088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BD63EAC-44A5-4848-A704-7FD0C75A0705}"/>
                </a:ext>
              </a:extLst>
            </p:cNvPr>
            <p:cNvGrpSpPr/>
            <p:nvPr/>
          </p:nvGrpSpPr>
          <p:grpSpPr>
            <a:xfrm>
              <a:off x="8229052" y="4897908"/>
              <a:ext cx="1219200" cy="1219199"/>
              <a:chOff x="1925186" y="900986"/>
              <a:chExt cx="1219200" cy="1219199"/>
            </a:xfrm>
          </p:grpSpPr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1BDE3C6C-94F3-48CC-BFCB-36D47971E6A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B79F4316-19E0-4883-8775-92967196276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30" name="Grafik 129">
              <a:extLst>
                <a:ext uri="{FF2B5EF4-FFF2-40B4-BE49-F238E27FC236}">
                  <a16:creationId xmlns:a16="http://schemas.microsoft.com/office/drawing/2014/main" id="{A0DD4A57-2AD5-4E19-8FDE-B36B52C14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470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81D908-75DB-49FC-97C1-F59316473D2E}"/>
              </a:ext>
            </a:extLst>
          </p:cNvPr>
          <p:cNvGrpSpPr>
            <a:grpSpLocks noChangeAspect="1"/>
          </p:cNvGrpSpPr>
          <p:nvPr/>
        </p:nvGrpSpPr>
        <p:grpSpPr>
          <a:xfrm>
            <a:off x="4631903" y="3728179"/>
            <a:ext cx="864001" cy="864000"/>
            <a:chOff x="1925186" y="900986"/>
            <a:chExt cx="1219200" cy="1219199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C152A8FB-6CBF-4F86-9A86-BBE18FB735B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ANALYSEMODE</a:t>
              </a:r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722C63D2-1705-4CFD-941E-73B65D97B1C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D2FF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00D2FF"/>
                </a:solidFill>
                <a:latin typeface="Euro Caps" pitchFamily="2" charset="0"/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973EFFC2-142D-4904-9BA6-A2702465768B}"/>
              </a:ext>
            </a:extLst>
          </p:cNvPr>
          <p:cNvGrpSpPr>
            <a:grpSpLocks noChangeAspect="1"/>
          </p:cNvGrpSpPr>
          <p:nvPr/>
        </p:nvGrpSpPr>
        <p:grpSpPr>
          <a:xfrm>
            <a:off x="5997603" y="3728179"/>
            <a:ext cx="864001" cy="864000"/>
            <a:chOff x="1925186" y="900986"/>
            <a:chExt cx="1219200" cy="1219199"/>
          </a:xfrm>
        </p:grpSpPr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D77E5B8A-FF69-4995-87CE-9AADF80137C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COMBAT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2952413A-1932-41E3-9471-6927DD6E9FA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3F9C82E9-4409-4C2A-9C60-0427DA3A1F6A}"/>
              </a:ext>
            </a:extLst>
          </p:cNvPr>
          <p:cNvGrpSpPr>
            <a:grpSpLocks noChangeAspect="1"/>
          </p:cNvGrpSpPr>
          <p:nvPr/>
        </p:nvGrpSpPr>
        <p:grpSpPr>
          <a:xfrm>
            <a:off x="5549431" y="5231118"/>
            <a:ext cx="864001" cy="864000"/>
            <a:chOff x="9106020" y="2271673"/>
            <a:chExt cx="1219200" cy="1219199"/>
          </a:xfrm>
        </p:grpSpPr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58B6FE4C-A4D5-4DB8-81F3-5DA7BEDD6A12}"/>
                </a:ext>
              </a:extLst>
            </p:cNvPr>
            <p:cNvGrpSpPr/>
            <p:nvPr/>
          </p:nvGrpSpPr>
          <p:grpSpPr>
            <a:xfrm>
              <a:off x="9106020" y="2271673"/>
              <a:ext cx="1219200" cy="1219199"/>
              <a:chOff x="1925186" y="900986"/>
              <a:chExt cx="1219200" cy="1219199"/>
            </a:xfrm>
          </p:grpSpPr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E400A2B0-3C9B-4D0A-A732-BDCBDFE5006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6CF08313-6156-46F1-ADA7-614A277E5B2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CMD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A8A50D62-8731-4E92-BF68-BF974BBBF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72" y="2358441"/>
              <a:ext cx="685714" cy="569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24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Countermeasures</a:t>
            </a:r>
            <a:r>
              <a:rPr lang="de-DE" sz="2000" dirty="0">
                <a:latin typeface="Euro Caps" pitchFamily="2" charset="0"/>
              </a:rPr>
              <a:t> &amp; PIP</a:t>
            </a:r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44F30662-1336-470A-B3A1-8AF52979E9F2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1092453"/>
            <a:ext cx="864001" cy="864000"/>
            <a:chOff x="1925186" y="900986"/>
            <a:chExt cx="1219200" cy="1219199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64E05B64-279B-4137-B1ED-AC61812E024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00D2FF"/>
                  </a:solidFill>
                  <a:latin typeface="Euro Caps" pitchFamily="2" charset="0"/>
                </a:rPr>
                <a:t>SHIELD</a:t>
              </a:r>
              <a:br>
                <a:rPr lang="de-DE" dirty="0">
                  <a:solidFill>
                    <a:srgbClr val="00D2FF"/>
                  </a:solidFill>
                  <a:latin typeface="Euro Caps" pitchFamily="2" charset="0"/>
                </a:rPr>
              </a:br>
              <a:r>
                <a:rPr lang="de-DE" dirty="0">
                  <a:solidFill>
                    <a:srgbClr val="00D2FF"/>
                  </a:solidFill>
                  <a:latin typeface="Euro Caps" pitchFamily="2" charset="0"/>
                </a:rPr>
                <a:t>CELL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D781B3EB-40C0-41A3-BDAA-8137749655A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0E3D4D5F-4A15-4BF4-9A07-A9BA3AD0329E}"/>
              </a:ext>
            </a:extLst>
          </p:cNvPr>
          <p:cNvGrpSpPr>
            <a:grpSpLocks noChangeAspect="1"/>
          </p:cNvGrpSpPr>
          <p:nvPr/>
        </p:nvGrpSpPr>
        <p:grpSpPr>
          <a:xfrm>
            <a:off x="3981655" y="1092453"/>
            <a:ext cx="864001" cy="864000"/>
            <a:chOff x="1925186" y="900986"/>
            <a:chExt cx="1219200" cy="1219199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415600B0-404F-4FC9-8476-3FEE14ABE3F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SHIELD</a:t>
              </a:r>
              <a:b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DOWN</a:t>
              </a: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6BF04EE2-57D9-443D-9E21-F972AC11E78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ALERT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10367BB5-ED62-4C5C-AB75-E6948816460B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2066292"/>
            <a:ext cx="864001" cy="864000"/>
            <a:chOff x="1925186" y="900986"/>
            <a:chExt cx="1219200" cy="1219199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1CD799DC-538C-49C0-8D75-FF57EF65973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HEAT</a:t>
              </a:r>
              <a:br>
                <a:rPr lang="de-DE" dirty="0">
                  <a:solidFill>
                    <a:srgbClr val="71D6FF"/>
                  </a:solidFill>
                  <a:latin typeface="Euro Caps" pitchFamily="2" charset="0"/>
                </a:rPr>
              </a:br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SINK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4D90768F-92B5-4A02-B311-4873653796B4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F050C52D-D35D-4F8F-AED0-F42C64FE7B46}"/>
              </a:ext>
            </a:extLst>
          </p:cNvPr>
          <p:cNvGrpSpPr>
            <a:grpSpLocks noChangeAspect="1"/>
          </p:cNvGrpSpPr>
          <p:nvPr/>
        </p:nvGrpSpPr>
        <p:grpSpPr>
          <a:xfrm>
            <a:off x="3981655" y="2066292"/>
            <a:ext cx="864001" cy="864000"/>
            <a:chOff x="1925186" y="900986"/>
            <a:chExt cx="1219200" cy="1219199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220C447A-AABA-4BC6-B8DD-3BE6A08856E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HEAT</a:t>
              </a:r>
              <a:b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SINK</a:t>
              </a: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3F7ED10C-0764-4E1D-993E-EF498ED2C9A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ALERT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635B2986-C3C1-4E9E-A779-6CCDB903B233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3036230"/>
            <a:ext cx="864001" cy="864000"/>
            <a:chOff x="1925186" y="900986"/>
            <a:chExt cx="1219200" cy="1219199"/>
          </a:xfrm>
        </p:grpSpPr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4B50FDB-C805-4593-B300-DF200E41396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00D2FF"/>
                  </a:solidFill>
                  <a:latin typeface="Euro Caps" pitchFamily="2" charset="0"/>
                </a:rPr>
                <a:t>CHAFF</a:t>
              </a: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82D83F10-B978-45D0-B16B-739E081AD844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BE9F4FE0-4C0B-464F-B20B-00D6820E3A2B}"/>
              </a:ext>
            </a:extLst>
          </p:cNvPr>
          <p:cNvGrpSpPr>
            <a:grpSpLocks noChangeAspect="1"/>
          </p:cNvGrpSpPr>
          <p:nvPr/>
        </p:nvGrpSpPr>
        <p:grpSpPr>
          <a:xfrm>
            <a:off x="3981655" y="3036230"/>
            <a:ext cx="864001" cy="864000"/>
            <a:chOff x="1925186" y="900986"/>
            <a:chExt cx="1219200" cy="1219199"/>
          </a:xfrm>
        </p:grpSpPr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8B03A737-BE14-42C5-9D50-CC36D1BD4E2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CHAFF</a:t>
              </a:r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51E34AEA-589A-45A8-A0B5-C76A5320C8C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ALERT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6DA9C915-7680-4DAE-B631-80B635E650ED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3987362"/>
            <a:ext cx="864001" cy="864000"/>
            <a:chOff x="1925186" y="900986"/>
            <a:chExt cx="1219200" cy="1219199"/>
          </a:xfrm>
        </p:grpSpPr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0FB61342-23B3-4EF5-A385-B41BEC600A1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ECM</a:t>
              </a:r>
            </a:p>
          </p:txBody>
        </p:sp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D4997DDF-D506-4B13-BAFB-D7377ED6485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5A85F732-9785-44B2-9137-D950911F54BB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1341225"/>
            <a:ext cx="864001" cy="864000"/>
            <a:chOff x="1925186" y="900986"/>
            <a:chExt cx="1219200" cy="1219199"/>
          </a:xfrm>
        </p:grpSpPr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9D4AF519-7947-49A9-8030-D992234AFBB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DC5FC254-2022-477E-8382-3C43EE7AA38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SYS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BE01C934-1170-4C99-813F-C05AFDD21EC4}"/>
              </a:ext>
            </a:extLst>
          </p:cNvPr>
          <p:cNvGrpSpPr>
            <a:grpSpLocks noChangeAspect="1"/>
          </p:cNvGrpSpPr>
          <p:nvPr/>
        </p:nvGrpSpPr>
        <p:grpSpPr>
          <a:xfrm>
            <a:off x="7147615" y="1341225"/>
            <a:ext cx="864001" cy="864000"/>
            <a:chOff x="1925186" y="900986"/>
            <a:chExt cx="1219200" cy="1219199"/>
          </a:xfrm>
        </p:grpSpPr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19B0E983-34D9-445F-B1B7-2F4C0D18BA5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79C2169B-81D9-4D9B-BCB9-36B14C7D283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SYS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A1DD06DE-3EAF-4EF4-9FD4-ECB1ED4C36BD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2303569"/>
            <a:ext cx="864001" cy="864000"/>
            <a:chOff x="1925186" y="900986"/>
            <a:chExt cx="1219200" cy="1219199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0A634B30-D13F-4DF0-B244-8AAECC19ED3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878F521E-06AE-49AB-934A-DB05AB0251E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ENG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F0668E01-5D50-40EA-A0B8-D6A4CFBB71CB}"/>
              </a:ext>
            </a:extLst>
          </p:cNvPr>
          <p:cNvGrpSpPr>
            <a:grpSpLocks noChangeAspect="1"/>
          </p:cNvGrpSpPr>
          <p:nvPr/>
        </p:nvGrpSpPr>
        <p:grpSpPr>
          <a:xfrm>
            <a:off x="7147615" y="2303569"/>
            <a:ext cx="864001" cy="864000"/>
            <a:chOff x="1925186" y="900986"/>
            <a:chExt cx="1219200" cy="1219199"/>
          </a:xfrm>
        </p:grpSpPr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17C7F9D1-F90C-487E-8DFF-B26628FC7D2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C35C800F-8E2B-4F81-AF74-4F7C9BD8C9D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ENG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4615BDD8-B0D5-4016-8939-5DAD43302ADF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3310624"/>
            <a:ext cx="864001" cy="864000"/>
            <a:chOff x="1925186" y="900986"/>
            <a:chExt cx="1219200" cy="1219199"/>
          </a:xfrm>
        </p:grpSpPr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D74838EC-BC4C-41D3-AD9B-94E77AEE985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021A84F1-79AD-48CB-9677-4B55EED80DB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WEP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E9B76FE6-272F-4F4E-8D7F-05326357A7E7}"/>
              </a:ext>
            </a:extLst>
          </p:cNvPr>
          <p:cNvGrpSpPr>
            <a:grpSpLocks noChangeAspect="1"/>
          </p:cNvGrpSpPr>
          <p:nvPr/>
        </p:nvGrpSpPr>
        <p:grpSpPr>
          <a:xfrm>
            <a:off x="7147615" y="3310624"/>
            <a:ext cx="864001" cy="864000"/>
            <a:chOff x="1925186" y="900986"/>
            <a:chExt cx="1219200" cy="1219199"/>
          </a:xfrm>
        </p:grpSpPr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277B3CC9-7147-4CB6-A2D8-A0DEABCA031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B0C7BB28-35A5-4263-90B9-630488267F8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WEP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F738A136-3472-4705-9822-097253D75E05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4270444"/>
            <a:ext cx="864001" cy="864000"/>
            <a:chOff x="1925186" y="900986"/>
            <a:chExt cx="1219200" cy="1219199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9680CAEC-6B17-4377-8547-BA96590AD6F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rgbClr val="FF8800"/>
                  </a:solidFill>
                  <a:latin typeface="Euro Caps" pitchFamily="2" charset="0"/>
                </a:rPr>
                <a:t>Pwr</a:t>
              </a:r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A6D6F2D6-11F9-4F39-B542-E8ABDEADBB6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RST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pic>
        <p:nvPicPr>
          <p:cNvPr id="6" name="Grafik 5" descr="Radioaktiv">
            <a:extLst>
              <a:ext uri="{FF2B5EF4-FFF2-40B4-BE49-F238E27FC236}">
                <a16:creationId xmlns:a16="http://schemas.microsoft.com/office/drawing/2014/main" id="{1A63A35C-7B4E-4290-8F28-0EE2DB32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7836" y="3400766"/>
            <a:ext cx="536507" cy="53650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F2A9E33-F5D9-4E41-A914-3E3D165CF031}"/>
              </a:ext>
            </a:extLst>
          </p:cNvPr>
          <p:cNvGrpSpPr/>
          <p:nvPr/>
        </p:nvGrpSpPr>
        <p:grpSpPr>
          <a:xfrm>
            <a:off x="7147615" y="4257412"/>
            <a:ext cx="864001" cy="872688"/>
            <a:chOff x="8993794" y="4366231"/>
            <a:chExt cx="864001" cy="872688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6D10B644-9CCD-4A0C-88CB-301AA0B883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93794" y="4374919"/>
              <a:ext cx="864001" cy="864000"/>
              <a:chOff x="1925186" y="900986"/>
              <a:chExt cx="1219200" cy="1219199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C3A46A06-3BB7-44F1-99CF-5488D0EE25D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9D3A9B3C-CD4D-4E50-8977-4491CCBB01F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tx1"/>
                    </a:solidFill>
                    <a:latin typeface="Euro Caps" pitchFamily="2" charset="0"/>
                  </a:rPr>
                  <a:t>RST</a:t>
                </a:r>
                <a:endParaRPr lang="en-DE" b="1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50" name="Grafik 249" descr="Radioaktiv">
              <a:extLst>
                <a:ext uri="{FF2B5EF4-FFF2-40B4-BE49-F238E27FC236}">
                  <a16:creationId xmlns:a16="http://schemas.microsoft.com/office/drawing/2014/main" id="{F4CA788B-FFFD-4BBE-A42F-720434EC2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7540" y="4366231"/>
              <a:ext cx="536507" cy="536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513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Euro Caps" pitchFamily="2" charset="0"/>
              </a:rPr>
              <a:t>Target</a:t>
            </a:r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9B9E0136-AFEE-4885-B710-98C5200E868F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00" y="645939"/>
            <a:ext cx="864001" cy="864000"/>
            <a:chOff x="1925186" y="900986"/>
            <a:chExt cx="1219200" cy="1219200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93CCDDE1-2B86-4025-B983-F5BC7FF6A0D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FF90"/>
                  </a:solidFill>
                  <a:latin typeface="Euro Caps" pitchFamily="2" charset="0"/>
                </a:rPr>
                <a:t>HIGH</a:t>
              </a:r>
              <a:br>
                <a:rPr lang="de-DE" sz="1400" dirty="0">
                  <a:solidFill>
                    <a:srgbClr val="00FF9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FF90"/>
                  </a:solidFill>
                  <a:latin typeface="Euro Caps" pitchFamily="2" charset="0"/>
                </a:rPr>
                <a:t>THREAT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EB22385-DEF4-435C-B48C-CD63626156BB}"/>
                </a:ext>
              </a:extLst>
            </p:cNvPr>
            <p:cNvSpPr/>
            <p:nvPr/>
          </p:nvSpPr>
          <p:spPr>
            <a:xfrm>
              <a:off x="1925186" y="1633539"/>
              <a:ext cx="1219200" cy="486647"/>
            </a:xfrm>
            <a:prstGeom prst="rect">
              <a:avLst/>
            </a:prstGeom>
            <a:solidFill>
              <a:srgbClr val="00FF90"/>
            </a:solidFill>
            <a:ln>
              <a:solidFill>
                <a:srgbClr val="00F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FB080AD8-C539-42BD-BF5A-E1C2E3F0D3E3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01" y="1611363"/>
            <a:ext cx="864001" cy="864000"/>
            <a:chOff x="5796603" y="1609092"/>
            <a:chExt cx="1219200" cy="1219199"/>
          </a:xfrm>
        </p:grpSpPr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2B5936AC-3568-4BA4-812A-4BCB556629F7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409C6BA3-5FED-43B4-AE0B-5A80F6A34E1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SUB SYS</a:t>
                </a:r>
              </a:p>
            </p:txBody>
          </p:sp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CF86672F-1F57-4FB5-A75B-A1C18276A78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74" name="Pfeil: nach links 173">
              <a:extLst>
                <a:ext uri="{FF2B5EF4-FFF2-40B4-BE49-F238E27FC236}">
                  <a16:creationId xmlns:a16="http://schemas.microsoft.com/office/drawing/2014/main" id="{F26B9A21-2358-4723-AF7D-9549D8EAFF41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1B250B80-AB02-4D8E-B5CF-AC29CBB40D15}"/>
              </a:ext>
            </a:extLst>
          </p:cNvPr>
          <p:cNvGrpSpPr>
            <a:grpSpLocks noChangeAspect="1"/>
          </p:cNvGrpSpPr>
          <p:nvPr/>
        </p:nvGrpSpPr>
        <p:grpSpPr>
          <a:xfrm>
            <a:off x="2961303" y="1611363"/>
            <a:ext cx="864001" cy="864000"/>
            <a:chOff x="5796603" y="1609092"/>
            <a:chExt cx="1219200" cy="1219199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BD956E05-CCF8-48EB-8303-F9976D2AF899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9AE7EE89-76AE-44FF-820E-0630CBCB8AC3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SUB SYS</a:t>
                </a:r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D9C6A519-68A4-4F5A-A4AE-B76F3E9A6E4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83" name="Pfeil: nach links 182">
              <a:extLst>
                <a:ext uri="{FF2B5EF4-FFF2-40B4-BE49-F238E27FC236}">
                  <a16:creationId xmlns:a16="http://schemas.microsoft.com/office/drawing/2014/main" id="{7CCBE16F-155A-4D1D-9835-78F9DFEE36BF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6CC66A1-7163-4D75-A589-61400EE6410A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02" y="2600762"/>
            <a:ext cx="864001" cy="864000"/>
            <a:chOff x="5796603" y="1609092"/>
            <a:chExt cx="1219200" cy="1219199"/>
          </a:xfrm>
        </p:grpSpPr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9321477F-0FA7-4E32-8F12-E345A6C7EA3F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0A18DE6B-580F-4515-8B24-3F027EB4D87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b="1" dirty="0">
                    <a:solidFill>
                      <a:srgbClr val="FF0042"/>
                    </a:solidFill>
                    <a:latin typeface="Euro Caps" pitchFamily="2" charset="0"/>
                  </a:rPr>
                  <a:t>HOSTILE</a:t>
                </a:r>
              </a:p>
            </p:txBody>
          </p:sp>
          <p:sp>
            <p:nvSpPr>
              <p:cNvPr id="219" name="Rechteck 218">
                <a:extLst>
                  <a:ext uri="{FF2B5EF4-FFF2-40B4-BE49-F238E27FC236}">
                    <a16:creationId xmlns:a16="http://schemas.microsoft.com/office/drawing/2014/main" id="{4E6D1117-1BB0-47CF-B735-657CAA91C5F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17" name="Pfeil: nach links 216">
              <a:extLst>
                <a:ext uri="{FF2B5EF4-FFF2-40B4-BE49-F238E27FC236}">
                  <a16:creationId xmlns:a16="http://schemas.microsoft.com/office/drawing/2014/main" id="{A13B78E0-76C1-47ED-9072-64CD6AFEF41C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D6D3A216-4BAC-46B6-8FE5-07285757DB16}"/>
              </a:ext>
            </a:extLst>
          </p:cNvPr>
          <p:cNvGrpSpPr>
            <a:grpSpLocks noChangeAspect="1"/>
          </p:cNvGrpSpPr>
          <p:nvPr/>
        </p:nvGrpSpPr>
        <p:grpSpPr>
          <a:xfrm>
            <a:off x="2969264" y="2601755"/>
            <a:ext cx="864001" cy="864000"/>
            <a:chOff x="5796603" y="1609092"/>
            <a:chExt cx="1219200" cy="1219199"/>
          </a:xfrm>
        </p:grpSpPr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1B8A6BEF-9A4A-428D-B074-2BF4F0AB2F2B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23" name="Rechteck 222">
                <a:extLst>
                  <a:ext uri="{FF2B5EF4-FFF2-40B4-BE49-F238E27FC236}">
                    <a16:creationId xmlns:a16="http://schemas.microsoft.com/office/drawing/2014/main" id="{267ECE46-8AD8-4637-9A6A-B5DF61BBBB1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b="1" dirty="0">
                    <a:solidFill>
                      <a:srgbClr val="FF0000"/>
                    </a:solidFill>
                    <a:latin typeface="Euro Caps" pitchFamily="2" charset="0"/>
                  </a:rPr>
                  <a:t>HOSTILE</a:t>
                </a:r>
              </a:p>
            </p:txBody>
          </p:sp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D62AA52C-D1DE-41CF-96D7-B63083BD30E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22" name="Pfeil: nach links 221">
              <a:extLst>
                <a:ext uri="{FF2B5EF4-FFF2-40B4-BE49-F238E27FC236}">
                  <a16:creationId xmlns:a16="http://schemas.microsoft.com/office/drawing/2014/main" id="{A4635F19-BB9B-4451-8884-538BAD3454CA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AB9AFCF8-F28D-46FB-AEE1-750069AFE12D}"/>
              </a:ext>
            </a:extLst>
          </p:cNvPr>
          <p:cNvGrpSpPr>
            <a:grpSpLocks noChangeAspect="1"/>
          </p:cNvGrpSpPr>
          <p:nvPr/>
        </p:nvGrpSpPr>
        <p:grpSpPr>
          <a:xfrm>
            <a:off x="1978201" y="3559499"/>
            <a:ext cx="864001" cy="864000"/>
            <a:chOff x="5796603" y="1609092"/>
            <a:chExt cx="1219200" cy="1219199"/>
          </a:xfrm>
        </p:grpSpPr>
        <p:grpSp>
          <p:nvGrpSpPr>
            <p:cNvPr id="226" name="Gruppieren 225">
              <a:extLst>
                <a:ext uri="{FF2B5EF4-FFF2-40B4-BE49-F238E27FC236}">
                  <a16:creationId xmlns:a16="http://schemas.microsoft.com/office/drawing/2014/main" id="{7510EB2C-4797-4DD9-8169-B5C77E20F403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28" name="Rechteck 227">
                <a:extLst>
                  <a:ext uri="{FF2B5EF4-FFF2-40B4-BE49-F238E27FC236}">
                    <a16:creationId xmlns:a16="http://schemas.microsoft.com/office/drawing/2014/main" id="{B955E912-A91D-4C1B-AE12-E858FF22802C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PREV</a:t>
                </a:r>
              </a:p>
            </p:txBody>
          </p:sp>
          <p:sp>
            <p:nvSpPr>
              <p:cNvPr id="229" name="Rechteck 228">
                <a:extLst>
                  <a:ext uri="{FF2B5EF4-FFF2-40B4-BE49-F238E27FC236}">
                    <a16:creationId xmlns:a16="http://schemas.microsoft.com/office/drawing/2014/main" id="{0D98D0E4-39CB-439F-981F-385BBC96571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27" name="Pfeil: nach links 226">
              <a:extLst>
                <a:ext uri="{FF2B5EF4-FFF2-40B4-BE49-F238E27FC236}">
                  <a16:creationId xmlns:a16="http://schemas.microsoft.com/office/drawing/2014/main" id="{43DFA302-9FAC-40D0-AF78-9C4510FBDDE4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E23E67CD-5B92-4898-A864-15F8B1ABB369}"/>
              </a:ext>
            </a:extLst>
          </p:cNvPr>
          <p:cNvGrpSpPr>
            <a:grpSpLocks noChangeAspect="1"/>
          </p:cNvGrpSpPr>
          <p:nvPr/>
        </p:nvGrpSpPr>
        <p:grpSpPr>
          <a:xfrm>
            <a:off x="2969264" y="3562419"/>
            <a:ext cx="864001" cy="864000"/>
            <a:chOff x="5796603" y="1609092"/>
            <a:chExt cx="1219200" cy="1219199"/>
          </a:xfrm>
        </p:grpSpPr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7C35DCE2-7756-4E5E-9875-6936FEBAAAA1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33" name="Rechteck 232">
                <a:extLst>
                  <a:ext uri="{FF2B5EF4-FFF2-40B4-BE49-F238E27FC236}">
                    <a16:creationId xmlns:a16="http://schemas.microsoft.com/office/drawing/2014/main" id="{7BAC2092-C236-4009-939E-2385FB4EC8F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NEXT</a:t>
                </a:r>
              </a:p>
            </p:txBody>
          </p:sp>
          <p:sp>
            <p:nvSpPr>
              <p:cNvPr id="234" name="Rechteck 233">
                <a:extLst>
                  <a:ext uri="{FF2B5EF4-FFF2-40B4-BE49-F238E27FC236}">
                    <a16:creationId xmlns:a16="http://schemas.microsoft.com/office/drawing/2014/main" id="{F2010B54-5040-4E2B-9C79-797DA084E92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32" name="Pfeil: nach links 231">
              <a:extLst>
                <a:ext uri="{FF2B5EF4-FFF2-40B4-BE49-F238E27FC236}">
                  <a16:creationId xmlns:a16="http://schemas.microsoft.com/office/drawing/2014/main" id="{05DEECA4-6030-499C-A378-648DC5A89721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7E83488D-6C5E-4202-8207-63344E3DFE8D}"/>
              </a:ext>
            </a:extLst>
          </p:cNvPr>
          <p:cNvGrpSpPr>
            <a:grpSpLocks noChangeAspect="1"/>
          </p:cNvGrpSpPr>
          <p:nvPr/>
        </p:nvGrpSpPr>
        <p:grpSpPr>
          <a:xfrm>
            <a:off x="3960326" y="645939"/>
            <a:ext cx="864001" cy="864000"/>
            <a:chOff x="8594823" y="2999149"/>
            <a:chExt cx="1219200" cy="1219199"/>
          </a:xfrm>
        </p:grpSpPr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781C3E1E-22A5-4F94-AF8F-19B34CA585AD}"/>
                </a:ext>
              </a:extLst>
            </p:cNvPr>
            <p:cNvGrpSpPr/>
            <p:nvPr/>
          </p:nvGrpSpPr>
          <p:grpSpPr>
            <a:xfrm>
              <a:off x="8594823" y="2999149"/>
              <a:ext cx="1219200" cy="1219199"/>
              <a:chOff x="1925186" y="900986"/>
              <a:chExt cx="1219200" cy="1219199"/>
            </a:xfrm>
          </p:grpSpPr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6BBE2E59-6114-4F55-9AF0-4D350A73A0E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ROUTE</a:t>
                </a:r>
              </a:p>
            </p:txBody>
          </p:sp>
          <p:sp>
            <p:nvSpPr>
              <p:cNvPr id="239" name="Rechteck 238">
                <a:extLst>
                  <a:ext uri="{FF2B5EF4-FFF2-40B4-BE49-F238E27FC236}">
                    <a16:creationId xmlns:a16="http://schemas.microsoft.com/office/drawing/2014/main" id="{0671FE1D-7099-4E8B-8DB5-01C17E1FCD8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37" name="Sonne 236">
              <a:extLst>
                <a:ext uri="{FF2B5EF4-FFF2-40B4-BE49-F238E27FC236}">
                  <a16:creationId xmlns:a16="http://schemas.microsoft.com/office/drawing/2014/main" id="{C029524A-A83B-454C-AC7D-A9195CE51561}"/>
                </a:ext>
              </a:extLst>
            </p:cNvPr>
            <p:cNvSpPr/>
            <p:nvPr/>
          </p:nvSpPr>
          <p:spPr>
            <a:xfrm>
              <a:off x="8961603" y="3781548"/>
              <a:ext cx="466725" cy="386951"/>
            </a:xfrm>
            <a:prstGeom prst="su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24A99FA0-3036-4AB5-BA6C-358824B7305B}"/>
              </a:ext>
            </a:extLst>
          </p:cNvPr>
          <p:cNvGrpSpPr>
            <a:grpSpLocks noChangeAspect="1"/>
          </p:cNvGrpSpPr>
          <p:nvPr/>
        </p:nvGrpSpPr>
        <p:grpSpPr>
          <a:xfrm>
            <a:off x="3960327" y="3559499"/>
            <a:ext cx="864001" cy="864000"/>
            <a:chOff x="5796603" y="1609092"/>
            <a:chExt cx="1219200" cy="1219199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DBF88C34-AD90-486B-BB98-80B9F383E2EC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43" name="Rechteck 242">
                <a:extLst>
                  <a:ext uri="{FF2B5EF4-FFF2-40B4-BE49-F238E27FC236}">
                    <a16:creationId xmlns:a16="http://schemas.microsoft.com/office/drawing/2014/main" id="{C7E608B0-8A37-49E7-BB48-3C87832F31C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 err="1">
                    <a:solidFill>
                      <a:srgbClr val="00FF90"/>
                    </a:solidFill>
                    <a:latin typeface="Euro Caps" pitchFamily="2" charset="0"/>
                  </a:rPr>
                  <a:t>Ship</a:t>
                </a:r>
                <a:endParaRPr lang="de-DE" sz="1400" dirty="0">
                  <a:solidFill>
                    <a:srgbClr val="00FF9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4" name="Rechteck 243">
                <a:extLst>
                  <a:ext uri="{FF2B5EF4-FFF2-40B4-BE49-F238E27FC236}">
                    <a16:creationId xmlns:a16="http://schemas.microsoft.com/office/drawing/2014/main" id="{E4E356C2-F6D5-479D-9BA1-9622E4E2F72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42" name="Pfeil: nach links 241">
              <a:extLst>
                <a:ext uri="{FF2B5EF4-FFF2-40B4-BE49-F238E27FC236}">
                  <a16:creationId xmlns:a16="http://schemas.microsoft.com/office/drawing/2014/main" id="{A1596981-3270-4FD4-B9E2-0A5B90DF9260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149775DF-7288-4D68-B97F-A352C5A3B8D3}"/>
              </a:ext>
            </a:extLst>
          </p:cNvPr>
          <p:cNvGrpSpPr>
            <a:grpSpLocks noChangeAspect="1"/>
          </p:cNvGrpSpPr>
          <p:nvPr/>
        </p:nvGrpSpPr>
        <p:grpSpPr>
          <a:xfrm>
            <a:off x="4951390" y="3559499"/>
            <a:ext cx="864001" cy="864000"/>
            <a:chOff x="5796603" y="1609092"/>
            <a:chExt cx="1219200" cy="1219199"/>
          </a:xfrm>
        </p:grpSpPr>
        <p:grpSp>
          <p:nvGrpSpPr>
            <p:cNvPr id="246" name="Gruppieren 245">
              <a:extLst>
                <a:ext uri="{FF2B5EF4-FFF2-40B4-BE49-F238E27FC236}">
                  <a16:creationId xmlns:a16="http://schemas.microsoft.com/office/drawing/2014/main" id="{19C2FF44-38A6-4382-BA53-10E3EA40939D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CE94F334-7C7F-4A0B-913B-CD60E15875E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 err="1">
                    <a:solidFill>
                      <a:srgbClr val="00FF90"/>
                    </a:solidFill>
                    <a:latin typeface="Euro Caps" pitchFamily="2" charset="0"/>
                  </a:rPr>
                  <a:t>Ship</a:t>
                </a:r>
                <a:endParaRPr lang="de-DE" sz="1400" dirty="0">
                  <a:solidFill>
                    <a:srgbClr val="00FF9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0A5C51F3-F377-4986-B20D-FED25894C21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47" name="Pfeil: nach links 246">
              <a:extLst>
                <a:ext uri="{FF2B5EF4-FFF2-40B4-BE49-F238E27FC236}">
                  <a16:creationId xmlns:a16="http://schemas.microsoft.com/office/drawing/2014/main" id="{0629356D-A090-44FA-9DFF-9A1A610F5BAB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D636D454-F81D-407E-A67E-3D1E9D8B58E2}"/>
              </a:ext>
            </a:extLst>
          </p:cNvPr>
          <p:cNvGrpSpPr>
            <a:grpSpLocks noChangeAspect="1"/>
          </p:cNvGrpSpPr>
          <p:nvPr/>
        </p:nvGrpSpPr>
        <p:grpSpPr>
          <a:xfrm>
            <a:off x="2969264" y="645939"/>
            <a:ext cx="864001" cy="864000"/>
            <a:chOff x="1925186" y="900986"/>
            <a:chExt cx="1219200" cy="1219199"/>
          </a:xfrm>
        </p:grpSpPr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9FA1F6A5-2C45-459F-B075-A75A85DCDBE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  <a:latin typeface="Euro Caps" pitchFamily="2" charset="0"/>
                </a:rPr>
                <a:t>HIGH</a:t>
              </a:r>
              <a:br>
                <a:rPr lang="de-DE" sz="1400" b="1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b="1" dirty="0">
                  <a:solidFill>
                    <a:schemeClr val="tx1"/>
                  </a:solidFill>
                  <a:latin typeface="Euro Caps" pitchFamily="2" charset="0"/>
                </a:rPr>
                <a:t>THREAT</a:t>
              </a:r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DEB2F5F0-83ED-4BAC-838B-11FE513424B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SEL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03DDF0F9-51D4-4AE1-8638-ECA5CB824E5F}"/>
              </a:ext>
            </a:extLst>
          </p:cNvPr>
          <p:cNvGrpSpPr>
            <a:grpSpLocks noChangeAspect="1"/>
          </p:cNvGrpSpPr>
          <p:nvPr/>
        </p:nvGrpSpPr>
        <p:grpSpPr>
          <a:xfrm>
            <a:off x="3096325" y="5315785"/>
            <a:ext cx="864001" cy="864000"/>
            <a:chOff x="1925186" y="900986"/>
            <a:chExt cx="1219200" cy="1219199"/>
          </a:xfrm>
        </p:grpSpPr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D28BCD83-1EA6-4006-B0B7-E22688EF075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NAV</a:t>
              </a:r>
              <a:b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LOCK</a:t>
              </a:r>
            </a:p>
          </p:txBody>
        </p:sp>
        <p:sp>
          <p:nvSpPr>
            <p:cNvPr id="255" name="Rechteck 254">
              <a:extLst>
                <a:ext uri="{FF2B5EF4-FFF2-40B4-BE49-F238E27FC236}">
                  <a16:creationId xmlns:a16="http://schemas.microsoft.com/office/drawing/2014/main" id="{96758941-E1B7-46F6-B67B-1F0FC4AAB8C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SEL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052417DE-C6AE-4CC3-9005-DA068163ACD9}"/>
              </a:ext>
            </a:extLst>
          </p:cNvPr>
          <p:cNvGrpSpPr>
            <a:grpSpLocks noChangeAspect="1"/>
          </p:cNvGrpSpPr>
          <p:nvPr/>
        </p:nvGrpSpPr>
        <p:grpSpPr>
          <a:xfrm>
            <a:off x="5442387" y="5315785"/>
            <a:ext cx="864001" cy="864000"/>
            <a:chOff x="5806060" y="5603225"/>
            <a:chExt cx="1219200" cy="1219199"/>
          </a:xfrm>
        </p:grpSpPr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8EC8BF91-4E0C-46CF-A075-706FF5986E69}"/>
                </a:ext>
              </a:extLst>
            </p:cNvPr>
            <p:cNvGrpSpPr/>
            <p:nvPr/>
          </p:nvGrpSpPr>
          <p:grpSpPr>
            <a:xfrm>
              <a:off x="5806060" y="5603225"/>
              <a:ext cx="1219200" cy="1219199"/>
              <a:chOff x="1925186" y="900986"/>
              <a:chExt cx="1219200" cy="1219199"/>
            </a:xfrm>
          </p:grpSpPr>
          <p:sp>
            <p:nvSpPr>
              <p:cNvPr id="259" name="Rechteck 258">
                <a:extLst>
                  <a:ext uri="{FF2B5EF4-FFF2-40B4-BE49-F238E27FC236}">
                    <a16:creationId xmlns:a16="http://schemas.microsoft.com/office/drawing/2014/main" id="{DC2DF847-7819-494C-9EE8-72607ECE4487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0" name="Rechteck 259">
                <a:extLst>
                  <a:ext uri="{FF2B5EF4-FFF2-40B4-BE49-F238E27FC236}">
                    <a16:creationId xmlns:a16="http://schemas.microsoft.com/office/drawing/2014/main" id="{7AAD78B2-5C03-4369-9AD3-5AD8166A4C1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1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58" name="Grafik 257">
              <a:extLst>
                <a:ext uri="{FF2B5EF4-FFF2-40B4-BE49-F238E27FC236}">
                  <a16:creationId xmlns:a16="http://schemas.microsoft.com/office/drawing/2014/main" id="{C8201060-9210-41D3-9AD7-55B03A490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266" y="5664739"/>
              <a:ext cx="535873" cy="609524"/>
            </a:xfrm>
            <a:prstGeom prst="rect">
              <a:avLst/>
            </a:prstGeom>
          </p:spPr>
        </p:pic>
      </p:grp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2FB21FDA-7583-4B0C-A8BB-26F5EF2AEE46}"/>
              </a:ext>
            </a:extLst>
          </p:cNvPr>
          <p:cNvGrpSpPr>
            <a:grpSpLocks noChangeAspect="1"/>
          </p:cNvGrpSpPr>
          <p:nvPr/>
        </p:nvGrpSpPr>
        <p:grpSpPr>
          <a:xfrm>
            <a:off x="6713411" y="5320159"/>
            <a:ext cx="864001" cy="864000"/>
            <a:chOff x="7179720" y="5598972"/>
            <a:chExt cx="1219200" cy="1219199"/>
          </a:xfrm>
        </p:grpSpPr>
        <p:grpSp>
          <p:nvGrpSpPr>
            <p:cNvPr id="262" name="Gruppieren 261">
              <a:extLst>
                <a:ext uri="{FF2B5EF4-FFF2-40B4-BE49-F238E27FC236}">
                  <a16:creationId xmlns:a16="http://schemas.microsoft.com/office/drawing/2014/main" id="{6E279D4A-C5F5-48C4-A21F-E7FF7C5FE75E}"/>
                </a:ext>
              </a:extLst>
            </p:cNvPr>
            <p:cNvGrpSpPr/>
            <p:nvPr/>
          </p:nvGrpSpPr>
          <p:grpSpPr>
            <a:xfrm>
              <a:off x="7179720" y="5598972"/>
              <a:ext cx="1219200" cy="1219199"/>
              <a:chOff x="1925186" y="900986"/>
              <a:chExt cx="1219200" cy="1219199"/>
            </a:xfrm>
          </p:grpSpPr>
          <p:sp>
            <p:nvSpPr>
              <p:cNvPr id="264" name="Rechteck 263">
                <a:extLst>
                  <a:ext uri="{FF2B5EF4-FFF2-40B4-BE49-F238E27FC236}">
                    <a16:creationId xmlns:a16="http://schemas.microsoft.com/office/drawing/2014/main" id="{8E8C85EE-473C-435A-9FB0-4C191A984ED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5" name="Rechteck 264">
                <a:extLst>
                  <a:ext uri="{FF2B5EF4-FFF2-40B4-BE49-F238E27FC236}">
                    <a16:creationId xmlns:a16="http://schemas.microsoft.com/office/drawing/2014/main" id="{B816E739-FDC2-467B-B7F2-96B5190ACD9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2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63" name="Grafik 262">
              <a:extLst>
                <a:ext uri="{FF2B5EF4-FFF2-40B4-BE49-F238E27FC236}">
                  <a16:creationId xmlns:a16="http://schemas.microsoft.com/office/drawing/2014/main" id="{DE62621C-2F31-4AAC-91E1-848AF5AC3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877" y="5633820"/>
              <a:ext cx="662857" cy="662857"/>
            </a:xfrm>
            <a:prstGeom prst="rect">
              <a:avLst/>
            </a:prstGeom>
          </p:spPr>
        </p:pic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1B928BC-7EE9-4FFF-811E-BFC013893068}"/>
              </a:ext>
            </a:extLst>
          </p:cNvPr>
          <p:cNvGrpSpPr>
            <a:grpSpLocks noChangeAspect="1"/>
          </p:cNvGrpSpPr>
          <p:nvPr/>
        </p:nvGrpSpPr>
        <p:grpSpPr>
          <a:xfrm>
            <a:off x="7952150" y="5311532"/>
            <a:ext cx="864001" cy="864000"/>
            <a:chOff x="8594823" y="5606245"/>
            <a:chExt cx="1219200" cy="1219199"/>
          </a:xfrm>
        </p:grpSpPr>
        <p:grpSp>
          <p:nvGrpSpPr>
            <p:cNvPr id="267" name="Gruppieren 266">
              <a:extLst>
                <a:ext uri="{FF2B5EF4-FFF2-40B4-BE49-F238E27FC236}">
                  <a16:creationId xmlns:a16="http://schemas.microsoft.com/office/drawing/2014/main" id="{A73E9AC2-01E6-4092-B06E-99E704566CA1}"/>
                </a:ext>
              </a:extLst>
            </p:cNvPr>
            <p:cNvGrpSpPr/>
            <p:nvPr/>
          </p:nvGrpSpPr>
          <p:grpSpPr>
            <a:xfrm>
              <a:off x="8594823" y="5606245"/>
              <a:ext cx="1219200" cy="1219199"/>
              <a:chOff x="1925186" y="900986"/>
              <a:chExt cx="1219200" cy="1219199"/>
            </a:xfrm>
          </p:grpSpPr>
          <p:sp>
            <p:nvSpPr>
              <p:cNvPr id="269" name="Rechteck 268">
                <a:extLst>
                  <a:ext uri="{FF2B5EF4-FFF2-40B4-BE49-F238E27FC236}">
                    <a16:creationId xmlns:a16="http://schemas.microsoft.com/office/drawing/2014/main" id="{62EEAAED-5EC2-487B-A13D-B80FB5DC85E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2F1A162A-82E6-4359-82D9-75975484A6F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3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68" name="Grafik 267">
              <a:extLst>
                <a:ext uri="{FF2B5EF4-FFF2-40B4-BE49-F238E27FC236}">
                  <a16:creationId xmlns:a16="http://schemas.microsoft.com/office/drawing/2014/main" id="{DAA9CDCF-980B-48E8-8D7F-49AF774B6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804" y="5607715"/>
              <a:ext cx="424127" cy="723809"/>
            </a:xfrm>
            <a:prstGeom prst="rect">
              <a:avLst/>
            </a:prstGeom>
          </p:spPr>
        </p:pic>
      </p:grpSp>
      <p:grpSp>
        <p:nvGrpSpPr>
          <p:cNvPr id="271" name="Gruppieren 270">
            <a:extLst>
              <a:ext uri="{FF2B5EF4-FFF2-40B4-BE49-F238E27FC236}">
                <a16:creationId xmlns:a16="http://schemas.microsoft.com/office/drawing/2014/main" id="{3C71DA67-089B-4453-B292-4ADDBA762648}"/>
              </a:ext>
            </a:extLst>
          </p:cNvPr>
          <p:cNvGrpSpPr>
            <a:grpSpLocks noChangeAspect="1"/>
          </p:cNvGrpSpPr>
          <p:nvPr/>
        </p:nvGrpSpPr>
        <p:grpSpPr>
          <a:xfrm>
            <a:off x="9211514" y="5311532"/>
            <a:ext cx="864001" cy="864000"/>
            <a:chOff x="10008430" y="5607673"/>
            <a:chExt cx="1219200" cy="1219199"/>
          </a:xfrm>
        </p:grpSpPr>
        <p:grpSp>
          <p:nvGrpSpPr>
            <p:cNvPr id="272" name="Gruppieren 271">
              <a:extLst>
                <a:ext uri="{FF2B5EF4-FFF2-40B4-BE49-F238E27FC236}">
                  <a16:creationId xmlns:a16="http://schemas.microsoft.com/office/drawing/2014/main" id="{EB3434AA-3AD0-494F-A564-47666D049DA1}"/>
                </a:ext>
              </a:extLst>
            </p:cNvPr>
            <p:cNvGrpSpPr/>
            <p:nvPr/>
          </p:nvGrpSpPr>
          <p:grpSpPr>
            <a:xfrm>
              <a:off x="10008430" y="5607673"/>
              <a:ext cx="1219200" cy="1219199"/>
              <a:chOff x="1925186" y="900986"/>
              <a:chExt cx="1219200" cy="1219199"/>
            </a:xfrm>
          </p:grpSpPr>
          <p:sp>
            <p:nvSpPr>
              <p:cNvPr id="274" name="Rechteck 273">
                <a:extLst>
                  <a:ext uri="{FF2B5EF4-FFF2-40B4-BE49-F238E27FC236}">
                    <a16:creationId xmlns:a16="http://schemas.microsoft.com/office/drawing/2014/main" id="{613323E0-A9E8-4A7D-B63D-7849A479CAC9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5" name="Rechteck 274">
                <a:extLst>
                  <a:ext uri="{FF2B5EF4-FFF2-40B4-BE49-F238E27FC236}">
                    <a16:creationId xmlns:a16="http://schemas.microsoft.com/office/drawing/2014/main" id="{21CCDF2D-BB22-4AC9-A72C-4F826AE5C29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4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3" name="Grafik 272">
              <a:extLst>
                <a:ext uri="{FF2B5EF4-FFF2-40B4-BE49-F238E27FC236}">
                  <a16:creationId xmlns:a16="http://schemas.microsoft.com/office/drawing/2014/main" id="{459A6D23-C6C2-4D2B-AEB1-ED83982E9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7395" y="5721092"/>
              <a:ext cx="561270" cy="502857"/>
            </a:xfrm>
            <a:prstGeom prst="rect">
              <a:avLst/>
            </a:prstGeom>
          </p:spPr>
        </p:pic>
      </p:grpSp>
      <p:grpSp>
        <p:nvGrpSpPr>
          <p:cNvPr id="276" name="Gruppieren 275">
            <a:extLst>
              <a:ext uri="{FF2B5EF4-FFF2-40B4-BE49-F238E27FC236}">
                <a16:creationId xmlns:a16="http://schemas.microsoft.com/office/drawing/2014/main" id="{87DBA911-55AC-4E7F-9550-ED57BB17A1C1}"/>
              </a:ext>
            </a:extLst>
          </p:cNvPr>
          <p:cNvGrpSpPr>
            <a:grpSpLocks noChangeAspect="1"/>
          </p:cNvGrpSpPr>
          <p:nvPr/>
        </p:nvGrpSpPr>
        <p:grpSpPr>
          <a:xfrm>
            <a:off x="1894873" y="5315785"/>
            <a:ext cx="864001" cy="864000"/>
            <a:chOff x="2967893" y="5603225"/>
            <a:chExt cx="1219200" cy="1219199"/>
          </a:xfrm>
        </p:grpSpPr>
        <p:grpSp>
          <p:nvGrpSpPr>
            <p:cNvPr id="277" name="Gruppieren 276">
              <a:extLst>
                <a:ext uri="{FF2B5EF4-FFF2-40B4-BE49-F238E27FC236}">
                  <a16:creationId xmlns:a16="http://schemas.microsoft.com/office/drawing/2014/main" id="{9814A4A5-85A1-47A0-82A3-22857F2957DA}"/>
                </a:ext>
              </a:extLst>
            </p:cNvPr>
            <p:cNvGrpSpPr/>
            <p:nvPr/>
          </p:nvGrpSpPr>
          <p:grpSpPr>
            <a:xfrm>
              <a:off x="2967893" y="5603225"/>
              <a:ext cx="1219200" cy="1219199"/>
              <a:chOff x="1925186" y="900986"/>
              <a:chExt cx="1219200" cy="1219199"/>
            </a:xfrm>
          </p:grpSpPr>
          <p:sp>
            <p:nvSpPr>
              <p:cNvPr id="279" name="Rechteck 278">
                <a:extLst>
                  <a:ext uri="{FF2B5EF4-FFF2-40B4-BE49-F238E27FC236}">
                    <a16:creationId xmlns:a16="http://schemas.microsoft.com/office/drawing/2014/main" id="{AC3FC73E-FF10-4CDD-8B88-F4A2818DAC7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80" name="Rechteck 279">
                <a:extLst>
                  <a:ext uri="{FF2B5EF4-FFF2-40B4-BE49-F238E27FC236}">
                    <a16:creationId xmlns:a16="http://schemas.microsoft.com/office/drawing/2014/main" id="{788FFBB2-C044-4892-8CB8-1BBDD27E735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WING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8" name="Grafik 277">
              <a:extLst>
                <a:ext uri="{FF2B5EF4-FFF2-40B4-BE49-F238E27FC236}">
                  <a16:creationId xmlns:a16="http://schemas.microsoft.com/office/drawing/2014/main" id="{ECE09B16-7F5C-4D8C-87F1-B97768C1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29" y="5661452"/>
              <a:ext cx="631593" cy="607592"/>
            </a:xfrm>
            <a:prstGeom prst="rect">
              <a:avLst/>
            </a:prstGeom>
          </p:spPr>
        </p:pic>
      </p:grpSp>
      <p:grpSp>
        <p:nvGrpSpPr>
          <p:cNvPr id="284" name="Gruppieren 283">
            <a:extLst>
              <a:ext uri="{FF2B5EF4-FFF2-40B4-BE49-F238E27FC236}">
                <a16:creationId xmlns:a16="http://schemas.microsoft.com/office/drawing/2014/main" id="{A104A2D7-C208-4EA5-BDA9-F6EBAFF443A8}"/>
              </a:ext>
            </a:extLst>
          </p:cNvPr>
          <p:cNvGrpSpPr>
            <a:grpSpLocks noChangeAspect="1"/>
          </p:cNvGrpSpPr>
          <p:nvPr/>
        </p:nvGrpSpPr>
        <p:grpSpPr>
          <a:xfrm>
            <a:off x="4262706" y="5311532"/>
            <a:ext cx="864001" cy="864000"/>
            <a:chOff x="1925186" y="900986"/>
            <a:chExt cx="1219200" cy="1219199"/>
          </a:xfrm>
        </p:grpSpPr>
        <p:sp>
          <p:nvSpPr>
            <p:cNvPr id="285" name="Rechteck 284">
              <a:extLst>
                <a:ext uri="{FF2B5EF4-FFF2-40B4-BE49-F238E27FC236}">
                  <a16:creationId xmlns:a16="http://schemas.microsoft.com/office/drawing/2014/main" id="{57168FAE-FD77-4687-B402-46B0A42AC54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Wing</a:t>
              </a:r>
              <a:b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Target</a:t>
              </a:r>
            </a:p>
          </p:txBody>
        </p:sp>
        <p:sp>
          <p:nvSpPr>
            <p:cNvPr id="286" name="Rechteck 285">
              <a:extLst>
                <a:ext uri="{FF2B5EF4-FFF2-40B4-BE49-F238E27FC236}">
                  <a16:creationId xmlns:a16="http://schemas.microsoft.com/office/drawing/2014/main" id="{4905646B-18C6-405A-945D-5D3E2C75068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SEL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99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00C7202-654F-4AA5-82BC-D8584383F470}"/>
              </a:ext>
            </a:extLst>
          </p:cNvPr>
          <p:cNvGrpSpPr>
            <a:grpSpLocks noChangeAspect="1"/>
          </p:cNvGrpSpPr>
          <p:nvPr/>
        </p:nvGrpSpPr>
        <p:grpSpPr>
          <a:xfrm>
            <a:off x="814272" y="1312020"/>
            <a:ext cx="864001" cy="864000"/>
            <a:chOff x="1925186" y="900986"/>
            <a:chExt cx="1219200" cy="121919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FDA34A8-56E7-4FC8-8172-F8221FD9AA3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F4E80DD-9627-444F-9BB7-F6BD2A536B7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00b3f7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Euro Caps" pitchFamily="2" charset="0"/>
                <a:ea typeface="Yu Gothic UI Semilight" panose="020B0400000000000000" pitchFamily="34" charset="-128"/>
              </a:rPr>
              <a:t>Colour</a:t>
            </a: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4AAC6C07-33B6-48D3-868E-F1E9A1557536}"/>
              </a:ext>
            </a:extLst>
          </p:cNvPr>
          <p:cNvGrpSpPr>
            <a:grpSpLocks noChangeAspect="1"/>
          </p:cNvGrpSpPr>
          <p:nvPr/>
        </p:nvGrpSpPr>
        <p:grpSpPr>
          <a:xfrm>
            <a:off x="2132999" y="1312020"/>
            <a:ext cx="864001" cy="864000"/>
            <a:chOff x="1925186" y="900986"/>
            <a:chExt cx="1219200" cy="1219199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FCE4EDCB-5370-4E6B-ABC9-D117FF5533A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0277068-35C9-42DA-A2FA-E7C39A7CA57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0a8bd6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BC32BFC1-AEFE-4A80-AB69-6A28F6F24DCF}"/>
              </a:ext>
            </a:extLst>
          </p:cNvPr>
          <p:cNvGrpSpPr>
            <a:grpSpLocks noChangeAspect="1"/>
          </p:cNvGrpSpPr>
          <p:nvPr/>
        </p:nvGrpSpPr>
        <p:grpSpPr>
          <a:xfrm>
            <a:off x="3451726" y="1312020"/>
            <a:ext cx="864001" cy="864000"/>
            <a:chOff x="1925186" y="900986"/>
            <a:chExt cx="1219200" cy="1219199"/>
          </a:xfrm>
        </p:grpSpPr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9A00FD9-D7C1-4169-8CFD-BEE90C32195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FAA53B52-509D-4991-B4CB-A378787760F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29E4C"/>
            </a:solidFill>
            <a:ln>
              <a:solidFill>
                <a:srgbClr val="029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029e4c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4558DACF-C262-446C-A326-475061D7C923}"/>
              </a:ext>
            </a:extLst>
          </p:cNvPr>
          <p:cNvGrpSpPr>
            <a:grpSpLocks noChangeAspect="1"/>
          </p:cNvGrpSpPr>
          <p:nvPr/>
        </p:nvGrpSpPr>
        <p:grpSpPr>
          <a:xfrm>
            <a:off x="4770453" y="1312020"/>
            <a:ext cx="864001" cy="864000"/>
            <a:chOff x="1925186" y="900986"/>
            <a:chExt cx="1219200" cy="1219199"/>
          </a:xfrm>
        </p:grpSpPr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9527C913-557E-46B6-A0CB-697CBCCD79B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00E90FFA-C38B-48EE-AC98-CF50E3A38A2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ff0000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89" name="Gruppieren 188">
            <a:extLst>
              <a:ext uri="{FF2B5EF4-FFF2-40B4-BE49-F238E27FC236}">
                <a16:creationId xmlns:a16="http://schemas.microsoft.com/office/drawing/2014/main" id="{5453900C-740D-4501-9E5F-739EF689ABAB}"/>
              </a:ext>
            </a:extLst>
          </p:cNvPr>
          <p:cNvGrpSpPr>
            <a:grpSpLocks noChangeAspect="1"/>
          </p:cNvGrpSpPr>
          <p:nvPr/>
        </p:nvGrpSpPr>
        <p:grpSpPr>
          <a:xfrm>
            <a:off x="6089180" y="1312020"/>
            <a:ext cx="864001" cy="864000"/>
            <a:chOff x="1925186" y="900986"/>
            <a:chExt cx="1219200" cy="1219199"/>
          </a:xfrm>
        </p:grpSpPr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8F8E8BEC-D1C9-4333-A453-79829EF5114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29270ED6-7752-4640-A494-E2C72CC5023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7100"/>
            </a:solidFill>
            <a:ln>
              <a:solidFill>
                <a:srgbClr val="FF7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ff7100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1ACA89DC-E66C-494C-91D4-A1A55BC5298A}"/>
              </a:ext>
            </a:extLst>
          </p:cNvPr>
          <p:cNvGrpSpPr>
            <a:grpSpLocks noChangeAspect="1"/>
          </p:cNvGrpSpPr>
          <p:nvPr/>
        </p:nvGrpSpPr>
        <p:grpSpPr>
          <a:xfrm>
            <a:off x="7407907" y="1312020"/>
            <a:ext cx="864001" cy="864000"/>
            <a:chOff x="1925186" y="900986"/>
            <a:chExt cx="1219200" cy="1219199"/>
          </a:xfrm>
        </p:grpSpPr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D181F76F-65DD-4B31-AA89-4C24B6CF2A4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E3428DB-42A7-47FA-B24D-2B515651A94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B000"/>
            </a:solidFill>
            <a:ln>
              <a:solidFill>
                <a:srgbClr val="FFB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ffb000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2EDB406E-60DE-43DA-89A5-651613E1EDF3}"/>
              </a:ext>
            </a:extLst>
          </p:cNvPr>
          <p:cNvGrpSpPr>
            <a:grpSpLocks noChangeAspect="1"/>
          </p:cNvGrpSpPr>
          <p:nvPr/>
        </p:nvGrpSpPr>
        <p:grpSpPr>
          <a:xfrm>
            <a:off x="814272" y="2654171"/>
            <a:ext cx="864001" cy="864000"/>
            <a:chOff x="1925186" y="900986"/>
            <a:chExt cx="1219200" cy="1219199"/>
          </a:xfrm>
        </p:grpSpPr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A944736E-6590-473B-B1C1-2B8FD8B243D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E6261CB6-F3CA-47FC-8C36-62B5013CAC0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C103FD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9C0E1E95-3A17-4C10-9D3B-3C82491FB148}"/>
              </a:ext>
            </a:extLst>
          </p:cNvPr>
          <p:cNvGrpSpPr>
            <a:grpSpLocks noChangeAspect="1"/>
          </p:cNvGrpSpPr>
          <p:nvPr/>
        </p:nvGrpSpPr>
        <p:grpSpPr>
          <a:xfrm>
            <a:off x="2132999" y="2654171"/>
            <a:ext cx="864001" cy="864000"/>
            <a:chOff x="1925186" y="900986"/>
            <a:chExt cx="1219200" cy="1219199"/>
          </a:xfrm>
        </p:grpSpPr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C007149F-66AB-4AEC-B58A-75674A6014A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FABFF659-0865-4150-8916-C3199A715ED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FF90"/>
            </a:solidFill>
            <a:ln>
              <a:solidFill>
                <a:srgbClr val="00F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00ff90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07" name="Gruppieren 206">
            <a:extLst>
              <a:ext uri="{FF2B5EF4-FFF2-40B4-BE49-F238E27FC236}">
                <a16:creationId xmlns:a16="http://schemas.microsoft.com/office/drawing/2014/main" id="{E3DC6B30-E7A0-4ACC-A508-A05F5B0F6CEB}"/>
              </a:ext>
            </a:extLst>
          </p:cNvPr>
          <p:cNvGrpSpPr>
            <a:grpSpLocks noChangeAspect="1"/>
          </p:cNvGrpSpPr>
          <p:nvPr/>
        </p:nvGrpSpPr>
        <p:grpSpPr>
          <a:xfrm>
            <a:off x="3451726" y="2654171"/>
            <a:ext cx="864001" cy="864000"/>
            <a:chOff x="1925186" y="900986"/>
            <a:chExt cx="1219200" cy="1219199"/>
          </a:xfrm>
        </p:grpSpPr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2F5E6865-A6DE-4B9A-BA6A-79D81755853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84B1CD30-519C-46F8-84BF-FA244963618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>
                  <a:solidFill>
                    <a:srgbClr val="000000"/>
                  </a:solidFill>
                  <a:latin typeface="Euro Caps" pitchFamily="2" charset="0"/>
                </a:rPr>
                <a:t>ffffff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B2D9FCBB-CBFC-42F9-879E-B2C6DEF2064E}"/>
              </a:ext>
            </a:extLst>
          </p:cNvPr>
          <p:cNvGrpSpPr>
            <a:grpSpLocks noChangeAspect="1"/>
          </p:cNvGrpSpPr>
          <p:nvPr/>
        </p:nvGrpSpPr>
        <p:grpSpPr>
          <a:xfrm>
            <a:off x="4770453" y="2654171"/>
            <a:ext cx="864001" cy="864000"/>
            <a:chOff x="1925186" y="900986"/>
            <a:chExt cx="1219200" cy="1219199"/>
          </a:xfrm>
        </p:grpSpPr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750135F-AD42-45FE-84A1-024BACE641B5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7BE987D6-744C-4AED-8865-96497EA9153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BFBFBF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DFAA985A-8AD5-48CB-8447-C30CF72E87B8}"/>
              </a:ext>
            </a:extLst>
          </p:cNvPr>
          <p:cNvGrpSpPr>
            <a:grpSpLocks noChangeAspect="1"/>
          </p:cNvGrpSpPr>
          <p:nvPr/>
        </p:nvGrpSpPr>
        <p:grpSpPr>
          <a:xfrm>
            <a:off x="6089180" y="2654171"/>
            <a:ext cx="864001" cy="864000"/>
            <a:chOff x="1925186" y="900986"/>
            <a:chExt cx="1219200" cy="1219199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B8BC541B-7E20-4752-9E2E-CDC4E0341D7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D7D27733-0633-45DE-9B44-1A62C0D395C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49BE85B-561E-4037-8F84-1294CA4BAE8A}"/>
              </a:ext>
            </a:extLst>
          </p:cNvPr>
          <p:cNvGrpSpPr>
            <a:grpSpLocks noChangeAspect="1"/>
          </p:cNvGrpSpPr>
          <p:nvPr/>
        </p:nvGrpSpPr>
        <p:grpSpPr>
          <a:xfrm>
            <a:off x="7407907" y="2654171"/>
            <a:ext cx="864001" cy="864000"/>
            <a:chOff x="1925186" y="900986"/>
            <a:chExt cx="1219200" cy="1219199"/>
          </a:xfrm>
        </p:grpSpPr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CD122214-6520-4B04-B9F8-8334B425062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A9D58D03-D308-4286-87D6-B6109C8E2E7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B04486ED-F611-490E-AC31-7BB27855B10D}"/>
              </a:ext>
            </a:extLst>
          </p:cNvPr>
          <p:cNvGrpSpPr>
            <a:grpSpLocks noChangeAspect="1"/>
          </p:cNvGrpSpPr>
          <p:nvPr/>
        </p:nvGrpSpPr>
        <p:grpSpPr>
          <a:xfrm>
            <a:off x="8726634" y="2654171"/>
            <a:ext cx="864001" cy="864000"/>
            <a:chOff x="1925186" y="900986"/>
            <a:chExt cx="1219200" cy="1219199"/>
          </a:xfrm>
        </p:grpSpPr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52DF5C00-4FB8-4127-ADE5-18A512A4810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0FD38B6E-C536-4BC7-B7EF-796AED171CF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123D529-A737-4815-BBF0-93F4FADF3E41}"/>
              </a:ext>
            </a:extLst>
          </p:cNvPr>
          <p:cNvGrpSpPr>
            <a:grpSpLocks noChangeAspect="1"/>
          </p:cNvGrpSpPr>
          <p:nvPr/>
        </p:nvGrpSpPr>
        <p:grpSpPr>
          <a:xfrm>
            <a:off x="10045361" y="2654171"/>
            <a:ext cx="864001" cy="864000"/>
            <a:chOff x="1925186" y="900986"/>
            <a:chExt cx="1219200" cy="1219199"/>
          </a:xfrm>
        </p:grpSpPr>
        <p:sp>
          <p:nvSpPr>
            <p:cNvPr id="223" name="Rechteck 222">
              <a:extLst>
                <a:ext uri="{FF2B5EF4-FFF2-40B4-BE49-F238E27FC236}">
                  <a16:creationId xmlns:a16="http://schemas.microsoft.com/office/drawing/2014/main" id="{8F60AED5-13D7-4305-833F-8733C0C7E7B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FFB967C2-5F6F-4A80-934F-E1F4ABA838B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63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Breitbild</PresentationFormat>
  <Paragraphs>294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Yu Gothic UI Semilight</vt:lpstr>
      <vt:lpstr>Arial</vt:lpstr>
      <vt:lpstr>Calibri</vt:lpstr>
      <vt:lpstr>Calibri Light</vt:lpstr>
      <vt:lpstr>Euro Caps</vt:lpstr>
      <vt:lpstr>Franklin Gothic Book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Volker Fitzek</dc:creator>
  <cp:lastModifiedBy>Volker Fitzek</cp:lastModifiedBy>
  <cp:revision>65</cp:revision>
  <dcterms:created xsi:type="dcterms:W3CDTF">2020-07-28T13:41:10Z</dcterms:created>
  <dcterms:modified xsi:type="dcterms:W3CDTF">2020-09-03T00:23:28Z</dcterms:modified>
</cp:coreProperties>
</file>