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BD6"/>
    <a:srgbClr val="BFBFBF"/>
    <a:srgbClr val="71D6FF"/>
    <a:srgbClr val="00FF90"/>
    <a:srgbClr val="FF8800"/>
    <a:srgbClr val="FFB000"/>
    <a:srgbClr val="FF7100"/>
    <a:srgbClr val="00B3F7"/>
    <a:srgbClr val="00D2FF"/>
    <a:srgbClr val="C10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20" autoAdjust="0"/>
  </p:normalViewPr>
  <p:slideViewPr>
    <p:cSldViewPr snapToGrid="0">
      <p:cViewPr varScale="1">
        <p:scale>
          <a:sx n="103" d="100"/>
          <a:sy n="103" d="100"/>
        </p:scale>
        <p:origin x="138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33B27-74F4-4E52-9A6E-C6170279F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3ADE4B-9ABD-4A72-90EC-30F8BF54F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DDEB9D-39CC-4343-B239-BE123B73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09/07/2020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28D102-F053-4D8E-BAC0-48A16631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05B2D-273D-495B-85AF-B4AB80DC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282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34207-B3EA-4281-8599-43EA7B8D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74B499-EEF4-4143-A671-4D5A20CD5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39466-5912-42A5-9B98-63C1AEB9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09/07/2020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C8DC10-56D9-4D08-B8E3-D6EDC787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5EF8E-AE96-47D6-B3FD-F29FB532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079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129619-B450-43BC-A9BF-3D41F2216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99725-7084-4336-A7FD-BF63584D5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33D263-A2C0-4705-86A2-BDE0ED19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09/07/2020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FA5A5B-DED2-495C-BD62-D89054DF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C55C5-2E58-48EE-849F-BE877FAD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597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54B88-53C9-46CF-A268-A1CF1E16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0286F-1926-4E1B-9993-71C1F442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84B60-CE5A-4D24-ADEA-6C2CAE9D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09/07/2020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9A655-DCDB-4E5F-8768-1F2E080F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8554A9-22B7-4E00-9F9B-09D05F45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11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9FE77-8EB4-43BA-A485-25E6E4A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838076-2700-43EF-AC38-2A407EB2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A660A1-FAB9-4361-A890-F706FF19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09/07/2020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BFE5E7-1A82-426D-B138-7FE66D8C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4D26B0-CC47-4C08-8D62-430C87AC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343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DC4CA-8AF8-4367-A2F5-532296C4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CA7BE-8E86-4453-B3EC-05435347A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CFE436-ABA3-4634-8A51-8CE368C12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DFE014-8C37-4746-9E7E-36B3785A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09/07/2020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DB2D4D-81D3-4623-90D6-8C3CF839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277D5-63A6-47B0-96E6-3C246971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355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39C8A-DFDF-4C14-9246-F166B784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E795C0-3246-44FE-BD44-2636AE4A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5EAEA1-1A59-4927-B781-EF62B4C9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B0493F-CC57-4002-ADE6-4DF65DDCD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01D5EF-31E5-4150-BDD3-1B5A84CAC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885659-9360-47D1-A12B-6F5A26F5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09/07/2020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778DE1-6C71-4E03-84D4-29D08B6D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F15BD1-AEB4-43B2-B3F9-EF752DFB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68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8B135-C4B5-42F4-9101-B5255BD1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0592E5-F581-4B1C-B8B6-3827DF41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09/07/2020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57B468-913E-41E1-BD0B-DC9BE01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2E8D9F-19B4-48B2-9B71-BE18D3E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700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BA8855-DBEC-4B1D-A4C6-9B700F4D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09/07/2020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1CF00B-07E4-4B16-8EA4-85B389A6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B5C57-EDEA-43F6-BDB3-83DDE585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123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8EF6D-FD03-4A11-BD72-94D07E22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DD3E-DACF-493D-8EE4-D7548807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F7386D-6C30-41A2-8464-D8BDB348F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A7E95C-8457-4F9D-9BFE-7CCFE9A6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09/07/2020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782C2C-1697-495F-9DA5-636574FA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1AD36B-A180-469D-8DD3-D2E17D32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811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43CBB-0853-4521-A056-4A9EF536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CFBFEB-1A64-4DEF-812F-12F9F62CD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BB11D1-7419-4A54-A633-AC68D2E24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5120E-6E65-4517-B0D4-BAC30CF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09/07/2020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172E2F-E6DB-4FFD-B69A-CF34016D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228DE-62B8-4195-B269-C1446472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922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AD6121-769B-4E56-8CAC-05264701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ECAEF6-DD1C-44A2-8270-F33F92388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B0D222-40BB-4A11-907D-F9B55BD38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6A8E-B695-4DD9-BDA6-AB6F2D592177}" type="datetimeFigureOut">
              <a:rPr lang="en-DE" smtClean="0"/>
              <a:t>09/07/2020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7C4E36-E9F4-4B81-B2F7-6CA1761ED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1843CD-B108-4C66-8A00-207D66E55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029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39.sv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sv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sv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2.png"/><Relationship Id="rId18" Type="http://schemas.openxmlformats.org/officeDocument/2006/relationships/image" Target="../media/image7.svg"/><Relationship Id="rId26" Type="http://schemas.openxmlformats.org/officeDocument/2006/relationships/image" Target="../media/image15.svg"/><Relationship Id="rId3" Type="http://schemas.openxmlformats.org/officeDocument/2006/relationships/image" Target="../media/image49.svg"/><Relationship Id="rId21" Type="http://schemas.openxmlformats.org/officeDocument/2006/relationships/image" Target="../media/image10.png"/><Relationship Id="rId7" Type="http://schemas.openxmlformats.org/officeDocument/2006/relationships/image" Target="../media/image53.svg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image" Target="../media/image48.png"/><Relationship Id="rId16" Type="http://schemas.openxmlformats.org/officeDocument/2006/relationships/image" Target="../media/image5.svg"/><Relationship Id="rId20" Type="http://schemas.openxmlformats.org/officeDocument/2006/relationships/image" Target="../media/image9.sv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24" Type="http://schemas.openxmlformats.org/officeDocument/2006/relationships/image" Target="../media/image13.svg"/><Relationship Id="rId5" Type="http://schemas.openxmlformats.org/officeDocument/2006/relationships/image" Target="../media/image51.svg"/><Relationship Id="rId15" Type="http://schemas.openxmlformats.org/officeDocument/2006/relationships/image" Target="../media/image4.png"/><Relationship Id="rId23" Type="http://schemas.openxmlformats.org/officeDocument/2006/relationships/image" Target="../media/image12.png"/><Relationship Id="rId28" Type="http://schemas.openxmlformats.org/officeDocument/2006/relationships/image" Target="../media/image17.svg"/><Relationship Id="rId10" Type="http://schemas.openxmlformats.org/officeDocument/2006/relationships/image" Target="../media/image56.png"/><Relationship Id="rId19" Type="http://schemas.openxmlformats.org/officeDocument/2006/relationships/image" Target="../media/image8.png"/><Relationship Id="rId4" Type="http://schemas.openxmlformats.org/officeDocument/2006/relationships/image" Target="../media/image50.png"/><Relationship Id="rId9" Type="http://schemas.openxmlformats.org/officeDocument/2006/relationships/image" Target="../media/image55.svg"/><Relationship Id="rId14" Type="http://schemas.openxmlformats.org/officeDocument/2006/relationships/image" Target="../media/image3.svg"/><Relationship Id="rId22" Type="http://schemas.openxmlformats.org/officeDocument/2006/relationships/image" Target="../media/image11.svg"/><Relationship Id="rId27" Type="http://schemas.openxmlformats.org/officeDocument/2006/relationships/image" Target="../media/image16.png"/><Relationship Id="rId30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FBDEC359-7996-4994-9774-C5AAC16CEDA1}"/>
              </a:ext>
            </a:extLst>
          </p:cNvPr>
          <p:cNvGrpSpPr/>
          <p:nvPr/>
        </p:nvGrpSpPr>
        <p:grpSpPr>
          <a:xfrm>
            <a:off x="7937741" y="2326115"/>
            <a:ext cx="864001" cy="864000"/>
            <a:chOff x="8557522" y="810816"/>
            <a:chExt cx="864001" cy="864000"/>
          </a:xfrm>
        </p:grpSpPr>
        <p:grpSp>
          <p:nvGrpSpPr>
            <p:cNvPr id="173" name="Gruppieren 172">
              <a:extLst>
                <a:ext uri="{FF2B5EF4-FFF2-40B4-BE49-F238E27FC236}">
                  <a16:creationId xmlns:a16="http://schemas.microsoft.com/office/drawing/2014/main" id="{DA1A4F2C-21C0-4756-8253-EFB4DEFDC3EF}"/>
                </a:ext>
              </a:extLst>
            </p:cNvPr>
            <p:cNvGrpSpPr/>
            <p:nvPr/>
          </p:nvGrpSpPr>
          <p:grpSpPr>
            <a:xfrm>
              <a:off x="8557522" y="810816"/>
              <a:ext cx="864001" cy="864000"/>
              <a:chOff x="1925186" y="900986"/>
              <a:chExt cx="1219200" cy="1219199"/>
            </a:xfrm>
          </p:grpSpPr>
          <p:sp>
            <p:nvSpPr>
              <p:cNvPr id="175" name="Rechteck 174">
                <a:extLst>
                  <a:ext uri="{FF2B5EF4-FFF2-40B4-BE49-F238E27FC236}">
                    <a16:creationId xmlns:a16="http://schemas.microsoft.com/office/drawing/2014/main" id="{E0B72E41-7387-49D7-AF16-376EAEFBD62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3E45F7F3-13FA-43A4-94B6-96EF2B37121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/>
                  </a:rPr>
                  <a:t>Act</a:t>
                </a:r>
                <a:endParaRPr lang="en-DE" b="1" dirty="0">
                  <a:solidFill>
                    <a:srgbClr val="000000"/>
                  </a:solidFill>
                  <a:latin typeface="Euro Caps"/>
                </a:endParaRPr>
              </a:p>
            </p:txBody>
          </p:sp>
        </p:grpSp>
        <p:pic>
          <p:nvPicPr>
            <p:cNvPr id="174" name="Grafik 173">
              <a:extLst>
                <a:ext uri="{FF2B5EF4-FFF2-40B4-BE49-F238E27FC236}">
                  <a16:creationId xmlns:a16="http://schemas.microsoft.com/office/drawing/2014/main" id="{2C6B81D0-F8DF-4EE1-85E0-7AB8D1369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8288" y="859696"/>
              <a:ext cx="242467" cy="410767"/>
            </a:xfrm>
            <a:prstGeom prst="rect">
              <a:avLst/>
            </a:prstGeom>
          </p:spPr>
        </p:pic>
      </p:grpSp>
      <p:grpSp>
        <p:nvGrpSpPr>
          <p:cNvPr id="177" name="Gruppieren 176">
            <a:extLst>
              <a:ext uri="{FF2B5EF4-FFF2-40B4-BE49-F238E27FC236}">
                <a16:creationId xmlns:a16="http://schemas.microsoft.com/office/drawing/2014/main" id="{5339D9DB-22A9-4756-9B0C-8D9F0C61ED81}"/>
              </a:ext>
            </a:extLst>
          </p:cNvPr>
          <p:cNvGrpSpPr/>
          <p:nvPr/>
        </p:nvGrpSpPr>
        <p:grpSpPr>
          <a:xfrm>
            <a:off x="5587646" y="2326115"/>
            <a:ext cx="864001" cy="864000"/>
            <a:chOff x="3891438" y="5482640"/>
            <a:chExt cx="864001" cy="864000"/>
          </a:xfrm>
        </p:grpSpPr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A0FB792F-B9C8-469E-A51F-3CDEB95324AB}"/>
                </a:ext>
              </a:extLst>
            </p:cNvPr>
            <p:cNvGrpSpPr/>
            <p:nvPr/>
          </p:nvGrpSpPr>
          <p:grpSpPr>
            <a:xfrm>
              <a:off x="3891438" y="5482640"/>
              <a:ext cx="864001" cy="864000"/>
              <a:chOff x="1925186" y="900986"/>
              <a:chExt cx="1219200" cy="1219199"/>
            </a:xfrm>
          </p:grpSpPr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020C1D41-CC60-4CF4-A0AB-B33ED3A58447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23FFA11E-C46B-40FF-BFD1-B498EFED742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In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82" name="Grafik 181" descr="Vergrößern">
              <a:extLst>
                <a:ext uri="{FF2B5EF4-FFF2-40B4-BE49-F238E27FC236}">
                  <a16:creationId xmlns:a16="http://schemas.microsoft.com/office/drawing/2014/main" id="{D0776C69-30D8-48A4-8F50-F85D436B9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25438" y="5544206"/>
              <a:ext cx="396000" cy="396000"/>
            </a:xfrm>
            <a:prstGeom prst="rect">
              <a:avLst/>
            </a:prstGeom>
          </p:spPr>
        </p:pic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1E43AAA5-078F-4528-8293-7F3337D5ACB9}"/>
              </a:ext>
            </a:extLst>
          </p:cNvPr>
          <p:cNvGrpSpPr/>
          <p:nvPr/>
        </p:nvGrpSpPr>
        <p:grpSpPr>
          <a:xfrm>
            <a:off x="6762974" y="2336449"/>
            <a:ext cx="864001" cy="864000"/>
            <a:chOff x="5066766" y="5492974"/>
            <a:chExt cx="864001" cy="86400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AA3AE5C4-6976-4329-87A3-A979447C4D5F}"/>
                </a:ext>
              </a:extLst>
            </p:cNvPr>
            <p:cNvGrpSpPr/>
            <p:nvPr/>
          </p:nvGrpSpPr>
          <p:grpSpPr>
            <a:xfrm>
              <a:off x="5066766" y="5492974"/>
              <a:ext cx="864001" cy="864000"/>
              <a:chOff x="1925186" y="900986"/>
              <a:chExt cx="1219200" cy="1219199"/>
            </a:xfrm>
          </p:grpSpPr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25D88AF6-E7CA-4540-8660-5A0EAAF01054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332DE02D-FC4C-4AE8-80B1-3AC84E51B2C2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Out</a:t>
                </a:r>
              </a:p>
            </p:txBody>
          </p:sp>
        </p:grpSp>
        <p:pic>
          <p:nvPicPr>
            <p:cNvPr id="187" name="Grafik 186" descr="Verkleinern">
              <a:extLst>
                <a:ext uri="{FF2B5EF4-FFF2-40B4-BE49-F238E27FC236}">
                  <a16:creationId xmlns:a16="http://schemas.microsoft.com/office/drawing/2014/main" id="{5767D468-5DB0-4F73-8023-16ED0FA3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00766" y="5554540"/>
              <a:ext cx="396000" cy="396000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974E6E3-31BF-460C-AD25-316C8B292CDB}"/>
              </a:ext>
            </a:extLst>
          </p:cNvPr>
          <p:cNvGrpSpPr/>
          <p:nvPr/>
        </p:nvGrpSpPr>
        <p:grpSpPr>
          <a:xfrm>
            <a:off x="887283" y="2326115"/>
            <a:ext cx="864001" cy="864000"/>
            <a:chOff x="905944" y="3837675"/>
            <a:chExt cx="864001" cy="864000"/>
          </a:xfrm>
        </p:grpSpPr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6B939DA9-1BC7-4F6D-9CEA-EB1EA8A4E9C7}"/>
                </a:ext>
              </a:extLst>
            </p:cNvPr>
            <p:cNvGrpSpPr/>
            <p:nvPr/>
          </p:nvGrpSpPr>
          <p:grpSpPr>
            <a:xfrm>
              <a:off x="905944" y="3837675"/>
              <a:ext cx="864001" cy="864000"/>
              <a:chOff x="1925186" y="900986"/>
              <a:chExt cx="1219200" cy="1219199"/>
            </a:xfrm>
          </p:grpSpPr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F77510F1-5687-4E28-93A6-BFB907B23BC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38" name="Rechteck 137">
                <a:extLst>
                  <a:ext uri="{FF2B5EF4-FFF2-40B4-BE49-F238E27FC236}">
                    <a16:creationId xmlns:a16="http://schemas.microsoft.com/office/drawing/2014/main" id="{E86517D7-906D-48E8-8772-FE396EE828E4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Fwd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" name="Grafik 11" descr="Linienpfeil: Gerade">
              <a:extLst>
                <a:ext uri="{FF2B5EF4-FFF2-40B4-BE49-F238E27FC236}">
                  <a16:creationId xmlns:a16="http://schemas.microsoft.com/office/drawing/2014/main" id="{A19A92D8-3BC1-48BF-9660-5A285E9DC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1136868" y="3909575"/>
              <a:ext cx="396000" cy="3960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B645ABC-59DA-41AE-BB4B-C6F0A41DB02D}"/>
              </a:ext>
            </a:extLst>
          </p:cNvPr>
          <p:cNvGrpSpPr/>
          <p:nvPr/>
        </p:nvGrpSpPr>
        <p:grpSpPr>
          <a:xfrm>
            <a:off x="2063345" y="2326115"/>
            <a:ext cx="864001" cy="864000"/>
            <a:chOff x="2082006" y="3837675"/>
            <a:chExt cx="864001" cy="864000"/>
          </a:xfrm>
        </p:grpSpPr>
        <p:grpSp>
          <p:nvGrpSpPr>
            <p:cNvPr id="168" name="Gruppieren 167">
              <a:extLst>
                <a:ext uri="{FF2B5EF4-FFF2-40B4-BE49-F238E27FC236}">
                  <a16:creationId xmlns:a16="http://schemas.microsoft.com/office/drawing/2014/main" id="{96EA3818-13C2-4D33-BD33-98DD6FD615FA}"/>
                </a:ext>
              </a:extLst>
            </p:cNvPr>
            <p:cNvGrpSpPr/>
            <p:nvPr/>
          </p:nvGrpSpPr>
          <p:grpSpPr>
            <a:xfrm>
              <a:off x="2082006" y="3837675"/>
              <a:ext cx="864001" cy="864000"/>
              <a:chOff x="1925186" y="900986"/>
              <a:chExt cx="1219200" cy="1219199"/>
            </a:xfrm>
          </p:grpSpPr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7C4DE904-B95C-4ACB-8892-EC3DAB885C5C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5F8A0CDF-D8E1-4C7C-B4BB-B367E144AB44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Back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90" name="Grafik 189" descr="Linienpfeil: Gerade">
              <a:extLst>
                <a:ext uri="{FF2B5EF4-FFF2-40B4-BE49-F238E27FC236}">
                  <a16:creationId xmlns:a16="http://schemas.microsoft.com/office/drawing/2014/main" id="{703ED767-9EBA-4108-A377-01F893BF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2316006" y="3913288"/>
              <a:ext cx="396000" cy="396000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A7F63D8-E924-4945-BF36-A6F58AAEDB9E}"/>
              </a:ext>
            </a:extLst>
          </p:cNvPr>
          <p:cNvGrpSpPr/>
          <p:nvPr/>
        </p:nvGrpSpPr>
        <p:grpSpPr>
          <a:xfrm>
            <a:off x="3238112" y="2326115"/>
            <a:ext cx="864001" cy="864000"/>
            <a:chOff x="3256773" y="3837675"/>
            <a:chExt cx="864001" cy="864000"/>
          </a:xfrm>
        </p:grpSpPr>
        <p:grpSp>
          <p:nvGrpSpPr>
            <p:cNvPr id="140" name="Gruppieren 139">
              <a:extLst>
                <a:ext uri="{FF2B5EF4-FFF2-40B4-BE49-F238E27FC236}">
                  <a16:creationId xmlns:a16="http://schemas.microsoft.com/office/drawing/2014/main" id="{C6426295-D2F9-4D5B-BAC1-AFC789AC15ED}"/>
                </a:ext>
              </a:extLst>
            </p:cNvPr>
            <p:cNvGrpSpPr/>
            <p:nvPr/>
          </p:nvGrpSpPr>
          <p:grpSpPr>
            <a:xfrm>
              <a:off x="3256773" y="3837675"/>
              <a:ext cx="864001" cy="864000"/>
              <a:chOff x="1925186" y="900986"/>
              <a:chExt cx="1219200" cy="1219199"/>
            </a:xfrm>
          </p:grpSpPr>
          <p:sp>
            <p:nvSpPr>
              <p:cNvPr id="142" name="Rechteck 141">
                <a:extLst>
                  <a:ext uri="{FF2B5EF4-FFF2-40B4-BE49-F238E27FC236}">
                    <a16:creationId xmlns:a16="http://schemas.microsoft.com/office/drawing/2014/main" id="{5E77CB90-5B70-469E-88DB-5019969A83E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AD44A509-524B-431E-9E4D-C0B675CA5DC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Left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91" name="Grafik 190" descr="Linienpfeil: Gerade">
              <a:extLst>
                <a:ext uri="{FF2B5EF4-FFF2-40B4-BE49-F238E27FC236}">
                  <a16:creationId xmlns:a16="http://schemas.microsoft.com/office/drawing/2014/main" id="{96AFC448-49CE-4B91-91E9-D7721B1FC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90493" y="3907706"/>
              <a:ext cx="396000" cy="396000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39445CB-0229-49B1-8891-471A4A5C721A}"/>
              </a:ext>
            </a:extLst>
          </p:cNvPr>
          <p:cNvGrpSpPr/>
          <p:nvPr/>
        </p:nvGrpSpPr>
        <p:grpSpPr>
          <a:xfrm>
            <a:off x="4412879" y="2326115"/>
            <a:ext cx="864001" cy="864000"/>
            <a:chOff x="4431540" y="3837675"/>
            <a:chExt cx="864001" cy="864000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FF8F1C1E-4F74-46FE-8047-15A462722C74}"/>
                </a:ext>
              </a:extLst>
            </p:cNvPr>
            <p:cNvGrpSpPr/>
            <p:nvPr/>
          </p:nvGrpSpPr>
          <p:grpSpPr>
            <a:xfrm>
              <a:off x="4431540" y="3837675"/>
              <a:ext cx="864001" cy="864000"/>
              <a:chOff x="1925186" y="900986"/>
              <a:chExt cx="1219200" cy="1219199"/>
            </a:xfrm>
          </p:grpSpPr>
          <p:sp>
            <p:nvSpPr>
              <p:cNvPr id="147" name="Rechteck 146">
                <a:extLst>
                  <a:ext uri="{FF2B5EF4-FFF2-40B4-BE49-F238E27FC236}">
                    <a16:creationId xmlns:a16="http://schemas.microsoft.com/office/drawing/2014/main" id="{324557DC-8BDC-4BB9-8107-E48793A2C95A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26247157-254F-41DE-95FC-FC5D1110B4F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Right</a:t>
                </a:r>
              </a:p>
            </p:txBody>
          </p:sp>
        </p:grpSp>
        <p:pic>
          <p:nvPicPr>
            <p:cNvPr id="192" name="Grafik 191" descr="Linienpfeil: Gerade">
              <a:extLst>
                <a:ext uri="{FF2B5EF4-FFF2-40B4-BE49-F238E27FC236}">
                  <a16:creationId xmlns:a16="http://schemas.microsoft.com/office/drawing/2014/main" id="{98925A93-2232-4BE7-8393-CE49405F4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4665540" y="3907706"/>
              <a:ext cx="396000" cy="396000"/>
            </a:xfrm>
            <a:prstGeom prst="rect">
              <a:avLst/>
            </a:prstGeom>
          </p:spPr>
        </p:pic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36E6697C-D593-4B07-A57D-FC0E16C60923}"/>
              </a:ext>
            </a:extLst>
          </p:cNvPr>
          <p:cNvGrpSpPr/>
          <p:nvPr/>
        </p:nvGrpSpPr>
        <p:grpSpPr>
          <a:xfrm>
            <a:off x="887283" y="1202549"/>
            <a:ext cx="864001" cy="864000"/>
            <a:chOff x="905944" y="3837675"/>
            <a:chExt cx="864001" cy="864000"/>
          </a:xfrm>
        </p:grpSpPr>
        <p:grpSp>
          <p:nvGrpSpPr>
            <p:cNvPr id="232" name="Gruppieren 231">
              <a:extLst>
                <a:ext uri="{FF2B5EF4-FFF2-40B4-BE49-F238E27FC236}">
                  <a16:creationId xmlns:a16="http://schemas.microsoft.com/office/drawing/2014/main" id="{ABF39FCB-DE04-41FA-978C-D95010F086CF}"/>
                </a:ext>
              </a:extLst>
            </p:cNvPr>
            <p:cNvGrpSpPr/>
            <p:nvPr/>
          </p:nvGrpSpPr>
          <p:grpSpPr>
            <a:xfrm>
              <a:off x="905944" y="3837675"/>
              <a:ext cx="864001" cy="864000"/>
              <a:chOff x="1925186" y="900986"/>
              <a:chExt cx="1219200" cy="1219199"/>
            </a:xfrm>
          </p:grpSpPr>
          <p:sp>
            <p:nvSpPr>
              <p:cNvPr id="234" name="Rechteck 233">
                <a:extLst>
                  <a:ext uri="{FF2B5EF4-FFF2-40B4-BE49-F238E27FC236}">
                    <a16:creationId xmlns:a16="http://schemas.microsoft.com/office/drawing/2014/main" id="{175CBBA4-C794-4C74-B6C6-7E6C8101C37C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35" name="Rechteck 234">
                <a:extLst>
                  <a:ext uri="{FF2B5EF4-FFF2-40B4-BE49-F238E27FC236}">
                    <a16:creationId xmlns:a16="http://schemas.microsoft.com/office/drawing/2014/main" id="{A06860BE-705F-4A99-8B79-58C608BF37D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Up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33" name="Grafik 232" descr="Linienpfeil: Gerade">
              <a:extLst>
                <a:ext uri="{FF2B5EF4-FFF2-40B4-BE49-F238E27FC236}">
                  <a16:creationId xmlns:a16="http://schemas.microsoft.com/office/drawing/2014/main" id="{EA45119C-30B0-4915-A231-F639F35F9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1136868" y="3909575"/>
              <a:ext cx="396000" cy="396000"/>
            </a:xfrm>
            <a:prstGeom prst="rect">
              <a:avLst/>
            </a:prstGeom>
          </p:spPr>
        </p:pic>
      </p:grp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7ACEB214-98FB-46F8-BD23-D64B51EB1BCC}"/>
              </a:ext>
            </a:extLst>
          </p:cNvPr>
          <p:cNvGrpSpPr/>
          <p:nvPr/>
        </p:nvGrpSpPr>
        <p:grpSpPr>
          <a:xfrm>
            <a:off x="2063345" y="1202549"/>
            <a:ext cx="864001" cy="864000"/>
            <a:chOff x="2082006" y="3837675"/>
            <a:chExt cx="864001" cy="864000"/>
          </a:xfrm>
        </p:grpSpPr>
        <p:grpSp>
          <p:nvGrpSpPr>
            <p:cNvPr id="237" name="Gruppieren 236">
              <a:extLst>
                <a:ext uri="{FF2B5EF4-FFF2-40B4-BE49-F238E27FC236}">
                  <a16:creationId xmlns:a16="http://schemas.microsoft.com/office/drawing/2014/main" id="{66517E35-452A-474A-A457-3E3D6D9AF1C1}"/>
                </a:ext>
              </a:extLst>
            </p:cNvPr>
            <p:cNvGrpSpPr/>
            <p:nvPr/>
          </p:nvGrpSpPr>
          <p:grpSpPr>
            <a:xfrm>
              <a:off x="2082006" y="3837675"/>
              <a:ext cx="864001" cy="864000"/>
              <a:chOff x="1925186" y="900986"/>
              <a:chExt cx="1219200" cy="1219199"/>
            </a:xfrm>
          </p:grpSpPr>
          <p:sp>
            <p:nvSpPr>
              <p:cNvPr id="239" name="Rechteck 238">
                <a:extLst>
                  <a:ext uri="{FF2B5EF4-FFF2-40B4-BE49-F238E27FC236}">
                    <a16:creationId xmlns:a16="http://schemas.microsoft.com/office/drawing/2014/main" id="{CC5005E5-07DC-4F87-958E-2603ABE87A1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0" name="Rechteck 239">
                <a:extLst>
                  <a:ext uri="{FF2B5EF4-FFF2-40B4-BE49-F238E27FC236}">
                    <a16:creationId xmlns:a16="http://schemas.microsoft.com/office/drawing/2014/main" id="{0778A76B-303D-4A85-B1F6-A6CE943BA9F5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Down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38" name="Grafik 237" descr="Linienpfeil: Gerade">
              <a:extLst>
                <a:ext uri="{FF2B5EF4-FFF2-40B4-BE49-F238E27FC236}">
                  <a16:creationId xmlns:a16="http://schemas.microsoft.com/office/drawing/2014/main" id="{36E99735-5B67-405A-8548-60748640C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200000">
              <a:off x="2316006" y="3913288"/>
              <a:ext cx="396000" cy="396000"/>
            </a:xfrm>
            <a:prstGeom prst="rect">
              <a:avLst/>
            </a:prstGeom>
          </p:spPr>
        </p:pic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75AA5E1C-64D1-49EC-8EAD-406BDB017AA8}"/>
              </a:ext>
            </a:extLst>
          </p:cNvPr>
          <p:cNvGrpSpPr/>
          <p:nvPr/>
        </p:nvGrpSpPr>
        <p:grpSpPr>
          <a:xfrm>
            <a:off x="3238112" y="1202549"/>
            <a:ext cx="864001" cy="864000"/>
            <a:chOff x="3256773" y="3837675"/>
            <a:chExt cx="864001" cy="864000"/>
          </a:xfrm>
        </p:grpSpPr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A20DCA7C-5871-4D65-95F1-A40976F87414}"/>
                </a:ext>
              </a:extLst>
            </p:cNvPr>
            <p:cNvGrpSpPr/>
            <p:nvPr/>
          </p:nvGrpSpPr>
          <p:grpSpPr>
            <a:xfrm>
              <a:off x="3256773" y="3837675"/>
              <a:ext cx="864001" cy="864000"/>
              <a:chOff x="1925186" y="900986"/>
              <a:chExt cx="1219200" cy="1219199"/>
            </a:xfrm>
          </p:grpSpPr>
          <p:sp>
            <p:nvSpPr>
              <p:cNvPr id="244" name="Rechteck 243">
                <a:extLst>
                  <a:ext uri="{FF2B5EF4-FFF2-40B4-BE49-F238E27FC236}">
                    <a16:creationId xmlns:a16="http://schemas.microsoft.com/office/drawing/2014/main" id="{66A3C766-70F2-416E-8D6E-F1451FC30CF7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5" name="Rechteck 244">
                <a:extLst>
                  <a:ext uri="{FF2B5EF4-FFF2-40B4-BE49-F238E27FC236}">
                    <a16:creationId xmlns:a16="http://schemas.microsoft.com/office/drawing/2014/main" id="{AF359BEE-7C06-4B59-96E3-33EC07C84B5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Left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43" name="Grafik 242" descr="Linienpfeil: Gerade">
              <a:extLst>
                <a:ext uri="{FF2B5EF4-FFF2-40B4-BE49-F238E27FC236}">
                  <a16:creationId xmlns:a16="http://schemas.microsoft.com/office/drawing/2014/main" id="{2164A4B6-1BBC-4514-9CD1-E449862C9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90493" y="3907706"/>
              <a:ext cx="396000" cy="396000"/>
            </a:xfrm>
            <a:prstGeom prst="rect">
              <a:avLst/>
            </a:prstGeom>
          </p:spPr>
        </p:pic>
      </p:grpSp>
      <p:grpSp>
        <p:nvGrpSpPr>
          <p:cNvPr id="246" name="Gruppieren 245">
            <a:extLst>
              <a:ext uri="{FF2B5EF4-FFF2-40B4-BE49-F238E27FC236}">
                <a16:creationId xmlns:a16="http://schemas.microsoft.com/office/drawing/2014/main" id="{2B205D52-F4CD-4DF3-8908-ABC0187892E5}"/>
              </a:ext>
            </a:extLst>
          </p:cNvPr>
          <p:cNvGrpSpPr/>
          <p:nvPr/>
        </p:nvGrpSpPr>
        <p:grpSpPr>
          <a:xfrm>
            <a:off x="4412879" y="1202549"/>
            <a:ext cx="864001" cy="864000"/>
            <a:chOff x="4431540" y="3837675"/>
            <a:chExt cx="864001" cy="864000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00E68B98-F18B-4922-9D0C-3FB9305F1D4E}"/>
                </a:ext>
              </a:extLst>
            </p:cNvPr>
            <p:cNvGrpSpPr/>
            <p:nvPr/>
          </p:nvGrpSpPr>
          <p:grpSpPr>
            <a:xfrm>
              <a:off x="4431540" y="3837675"/>
              <a:ext cx="864001" cy="864000"/>
              <a:chOff x="1925186" y="900986"/>
              <a:chExt cx="1219200" cy="1219199"/>
            </a:xfrm>
          </p:grpSpPr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ACDCA0EE-64E4-4AC1-8724-AB257D40787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50" name="Rechteck 249">
                <a:extLst>
                  <a:ext uri="{FF2B5EF4-FFF2-40B4-BE49-F238E27FC236}">
                    <a16:creationId xmlns:a16="http://schemas.microsoft.com/office/drawing/2014/main" id="{DA137AA4-0DDF-4565-9EEB-94F72AEA4F94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Right</a:t>
                </a:r>
              </a:p>
            </p:txBody>
          </p:sp>
        </p:grpSp>
        <p:pic>
          <p:nvPicPr>
            <p:cNvPr id="248" name="Grafik 247" descr="Linienpfeil: Gerade">
              <a:extLst>
                <a:ext uri="{FF2B5EF4-FFF2-40B4-BE49-F238E27FC236}">
                  <a16:creationId xmlns:a16="http://schemas.microsoft.com/office/drawing/2014/main" id="{138512D8-2BC2-4AE0-AAB8-432DEC804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4665540" y="3907706"/>
              <a:ext cx="396000" cy="396000"/>
            </a:xfrm>
            <a:prstGeom prst="rect">
              <a:avLst/>
            </a:prstGeom>
          </p:spPr>
        </p:pic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D214C8FF-DF1A-49CE-B0AF-290580468BAA}"/>
              </a:ext>
            </a:extLst>
          </p:cNvPr>
          <p:cNvGrpSpPr/>
          <p:nvPr/>
        </p:nvGrpSpPr>
        <p:grpSpPr>
          <a:xfrm>
            <a:off x="887283" y="3452479"/>
            <a:ext cx="864001" cy="864000"/>
            <a:chOff x="905944" y="3837675"/>
            <a:chExt cx="864001" cy="864000"/>
          </a:xfrm>
        </p:grpSpPr>
        <p:grpSp>
          <p:nvGrpSpPr>
            <p:cNvPr id="252" name="Gruppieren 251">
              <a:extLst>
                <a:ext uri="{FF2B5EF4-FFF2-40B4-BE49-F238E27FC236}">
                  <a16:creationId xmlns:a16="http://schemas.microsoft.com/office/drawing/2014/main" id="{778DA916-768D-4D2E-8BA0-E27459FFF276}"/>
                </a:ext>
              </a:extLst>
            </p:cNvPr>
            <p:cNvGrpSpPr/>
            <p:nvPr/>
          </p:nvGrpSpPr>
          <p:grpSpPr>
            <a:xfrm>
              <a:off x="905944" y="3837675"/>
              <a:ext cx="864001" cy="864000"/>
              <a:chOff x="1925186" y="900986"/>
              <a:chExt cx="1219200" cy="1219199"/>
            </a:xfrm>
          </p:grpSpPr>
          <p:sp>
            <p:nvSpPr>
              <p:cNvPr id="254" name="Rechteck 253">
                <a:extLst>
                  <a:ext uri="{FF2B5EF4-FFF2-40B4-BE49-F238E27FC236}">
                    <a16:creationId xmlns:a16="http://schemas.microsoft.com/office/drawing/2014/main" id="{5B4668A3-2EB7-4AA0-A5DF-3C3D95090AC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55" name="Rechteck 254">
                <a:extLst>
                  <a:ext uri="{FF2B5EF4-FFF2-40B4-BE49-F238E27FC236}">
                    <a16:creationId xmlns:a16="http://schemas.microsoft.com/office/drawing/2014/main" id="{BA246AB7-CD4F-48E8-AF2A-3347A2777D9D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Up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53" name="Grafik 252" descr="Linienpfeil: Gerade">
              <a:extLst>
                <a:ext uri="{FF2B5EF4-FFF2-40B4-BE49-F238E27FC236}">
                  <a16:creationId xmlns:a16="http://schemas.microsoft.com/office/drawing/2014/main" id="{B57BB3F7-BD20-488F-B52E-9B02EBCC9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1136868" y="3909575"/>
              <a:ext cx="396000" cy="396000"/>
            </a:xfrm>
            <a:prstGeom prst="rect">
              <a:avLst/>
            </a:prstGeom>
          </p:spPr>
        </p:pic>
      </p:grpSp>
      <p:grpSp>
        <p:nvGrpSpPr>
          <p:cNvPr id="256" name="Gruppieren 255">
            <a:extLst>
              <a:ext uri="{FF2B5EF4-FFF2-40B4-BE49-F238E27FC236}">
                <a16:creationId xmlns:a16="http://schemas.microsoft.com/office/drawing/2014/main" id="{68D531B4-4BF8-40DB-B192-0912A589F7E9}"/>
              </a:ext>
            </a:extLst>
          </p:cNvPr>
          <p:cNvGrpSpPr/>
          <p:nvPr/>
        </p:nvGrpSpPr>
        <p:grpSpPr>
          <a:xfrm>
            <a:off x="2063345" y="3452479"/>
            <a:ext cx="864001" cy="864000"/>
            <a:chOff x="2082006" y="3837675"/>
            <a:chExt cx="864001" cy="864000"/>
          </a:xfrm>
        </p:grpSpPr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2AEF14E5-8B72-4A84-BBE8-A2F53123DEC5}"/>
                </a:ext>
              </a:extLst>
            </p:cNvPr>
            <p:cNvGrpSpPr/>
            <p:nvPr/>
          </p:nvGrpSpPr>
          <p:grpSpPr>
            <a:xfrm>
              <a:off x="2082006" y="3837675"/>
              <a:ext cx="864001" cy="864000"/>
              <a:chOff x="1925186" y="900986"/>
              <a:chExt cx="1219200" cy="1219199"/>
            </a:xfrm>
          </p:grpSpPr>
          <p:sp>
            <p:nvSpPr>
              <p:cNvPr id="259" name="Rechteck 258">
                <a:extLst>
                  <a:ext uri="{FF2B5EF4-FFF2-40B4-BE49-F238E27FC236}">
                    <a16:creationId xmlns:a16="http://schemas.microsoft.com/office/drawing/2014/main" id="{9FCCF7D7-B820-4EE8-8223-CC8DE2982B7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60" name="Rechteck 259">
                <a:extLst>
                  <a:ext uri="{FF2B5EF4-FFF2-40B4-BE49-F238E27FC236}">
                    <a16:creationId xmlns:a16="http://schemas.microsoft.com/office/drawing/2014/main" id="{53A49026-4887-4C4C-B063-524B743E596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Down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58" name="Grafik 257" descr="Linienpfeil: Gerade">
              <a:extLst>
                <a:ext uri="{FF2B5EF4-FFF2-40B4-BE49-F238E27FC236}">
                  <a16:creationId xmlns:a16="http://schemas.microsoft.com/office/drawing/2014/main" id="{596EC7A6-A764-448C-B26B-D082F25E4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6200000">
              <a:off x="2316006" y="3913288"/>
              <a:ext cx="396000" cy="396000"/>
            </a:xfrm>
            <a:prstGeom prst="rect">
              <a:avLst/>
            </a:prstGeom>
          </p:spPr>
        </p:pic>
      </p:grp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BBE79A27-2BEA-4A93-A684-212135254949}"/>
              </a:ext>
            </a:extLst>
          </p:cNvPr>
          <p:cNvGrpSpPr>
            <a:grpSpLocks noChangeAspect="1"/>
          </p:cNvGrpSpPr>
          <p:nvPr/>
        </p:nvGrpSpPr>
        <p:grpSpPr>
          <a:xfrm>
            <a:off x="7937178" y="1202549"/>
            <a:ext cx="864001" cy="864000"/>
            <a:chOff x="9122229" y="489695"/>
            <a:chExt cx="1219200" cy="1219199"/>
          </a:xfrm>
        </p:grpSpPr>
        <p:grpSp>
          <p:nvGrpSpPr>
            <p:cNvPr id="262" name="Gruppieren 261">
              <a:extLst>
                <a:ext uri="{FF2B5EF4-FFF2-40B4-BE49-F238E27FC236}">
                  <a16:creationId xmlns:a16="http://schemas.microsoft.com/office/drawing/2014/main" id="{957B5319-6FC3-491E-8AE4-BB720187B539}"/>
                </a:ext>
              </a:extLst>
            </p:cNvPr>
            <p:cNvGrpSpPr/>
            <p:nvPr/>
          </p:nvGrpSpPr>
          <p:grpSpPr>
            <a:xfrm>
              <a:off x="9122229" y="489695"/>
              <a:ext cx="1219200" cy="1219199"/>
              <a:chOff x="1925186" y="900986"/>
              <a:chExt cx="1219200" cy="1219199"/>
            </a:xfrm>
          </p:grpSpPr>
          <p:sp>
            <p:nvSpPr>
              <p:cNvPr id="264" name="Rechteck 263">
                <a:extLst>
                  <a:ext uri="{FF2B5EF4-FFF2-40B4-BE49-F238E27FC236}">
                    <a16:creationId xmlns:a16="http://schemas.microsoft.com/office/drawing/2014/main" id="{FC63086F-19B4-47B1-A4FE-8C0996F23350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65" name="Rechteck 264">
                <a:extLst>
                  <a:ext uri="{FF2B5EF4-FFF2-40B4-BE49-F238E27FC236}">
                    <a16:creationId xmlns:a16="http://schemas.microsoft.com/office/drawing/2014/main" id="{60D6B42F-2179-4462-B323-8905628B79D2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TAB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63" name="Flussdiagramm: Mehrere Dokumente 262">
              <a:extLst>
                <a:ext uri="{FF2B5EF4-FFF2-40B4-BE49-F238E27FC236}">
                  <a16:creationId xmlns:a16="http://schemas.microsoft.com/office/drawing/2014/main" id="{04A41D2B-CF88-4273-97FA-0FAA7625D0B0}"/>
                </a:ext>
              </a:extLst>
            </p:cNvPr>
            <p:cNvSpPr/>
            <p:nvPr/>
          </p:nvSpPr>
          <p:spPr>
            <a:xfrm>
              <a:off x="9384264" y="615440"/>
              <a:ext cx="695130" cy="504502"/>
            </a:xfrm>
            <a:prstGeom prst="flowChartMultidocumen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2C00DC67-201B-4401-9DCF-33BE389AF728}"/>
              </a:ext>
            </a:extLst>
          </p:cNvPr>
          <p:cNvGrpSpPr/>
          <p:nvPr/>
        </p:nvGrpSpPr>
        <p:grpSpPr>
          <a:xfrm>
            <a:off x="6762412" y="1202549"/>
            <a:ext cx="864001" cy="864000"/>
            <a:chOff x="6800003" y="1359075"/>
            <a:chExt cx="864001" cy="864000"/>
          </a:xfrm>
        </p:grpSpPr>
        <p:grpSp>
          <p:nvGrpSpPr>
            <p:cNvPr id="267" name="Gruppieren 266">
              <a:extLst>
                <a:ext uri="{FF2B5EF4-FFF2-40B4-BE49-F238E27FC236}">
                  <a16:creationId xmlns:a16="http://schemas.microsoft.com/office/drawing/2014/main" id="{07AF6FA1-F0EA-4D19-9133-8EF68E57463E}"/>
                </a:ext>
              </a:extLst>
            </p:cNvPr>
            <p:cNvGrpSpPr/>
            <p:nvPr/>
          </p:nvGrpSpPr>
          <p:grpSpPr>
            <a:xfrm>
              <a:off x="6800003" y="1359075"/>
              <a:ext cx="864001" cy="864000"/>
              <a:chOff x="1925186" y="900986"/>
              <a:chExt cx="1219200" cy="1219199"/>
            </a:xfrm>
          </p:grpSpPr>
          <p:sp>
            <p:nvSpPr>
              <p:cNvPr id="269" name="Rechteck 268">
                <a:extLst>
                  <a:ext uri="{FF2B5EF4-FFF2-40B4-BE49-F238E27FC236}">
                    <a16:creationId xmlns:a16="http://schemas.microsoft.com/office/drawing/2014/main" id="{C064E74E-6A40-4597-AB50-A8D090C20DE4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70" name="Rechteck 269">
                <a:extLst>
                  <a:ext uri="{FF2B5EF4-FFF2-40B4-BE49-F238E27FC236}">
                    <a16:creationId xmlns:a16="http://schemas.microsoft.com/office/drawing/2014/main" id="{51756912-8F7E-4C91-9C04-FB5E0BA8B253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SEL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68" name="Grafik 267" descr="Häkchen">
              <a:extLst>
                <a:ext uri="{FF2B5EF4-FFF2-40B4-BE49-F238E27FC236}">
                  <a16:creationId xmlns:a16="http://schemas.microsoft.com/office/drawing/2014/main" id="{5240146F-2400-4549-AFA3-EF8261E2B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016420" y="1403058"/>
              <a:ext cx="431165" cy="431165"/>
            </a:xfrm>
            <a:prstGeom prst="rect">
              <a:avLst/>
            </a:prstGeom>
          </p:spPr>
        </p:pic>
      </p:grpSp>
      <p:grpSp>
        <p:nvGrpSpPr>
          <p:cNvPr id="271" name="Gruppieren 270">
            <a:extLst>
              <a:ext uri="{FF2B5EF4-FFF2-40B4-BE49-F238E27FC236}">
                <a16:creationId xmlns:a16="http://schemas.microsoft.com/office/drawing/2014/main" id="{95A6DD8C-34CB-4621-9761-1A04E81AC7B5}"/>
              </a:ext>
            </a:extLst>
          </p:cNvPr>
          <p:cNvGrpSpPr/>
          <p:nvPr/>
        </p:nvGrpSpPr>
        <p:grpSpPr>
          <a:xfrm>
            <a:off x="5587646" y="1202549"/>
            <a:ext cx="864001" cy="873984"/>
            <a:chOff x="5590278" y="1364558"/>
            <a:chExt cx="864001" cy="873984"/>
          </a:xfrm>
        </p:grpSpPr>
        <p:grpSp>
          <p:nvGrpSpPr>
            <p:cNvPr id="272" name="Gruppieren 271">
              <a:extLst>
                <a:ext uri="{FF2B5EF4-FFF2-40B4-BE49-F238E27FC236}">
                  <a16:creationId xmlns:a16="http://schemas.microsoft.com/office/drawing/2014/main" id="{8F7BB311-CD3C-4D15-9E67-4491DB2D99AC}"/>
                </a:ext>
              </a:extLst>
            </p:cNvPr>
            <p:cNvGrpSpPr/>
            <p:nvPr/>
          </p:nvGrpSpPr>
          <p:grpSpPr>
            <a:xfrm>
              <a:off x="5590278" y="1374542"/>
              <a:ext cx="864001" cy="864000"/>
              <a:chOff x="1925186" y="900986"/>
              <a:chExt cx="1219200" cy="1219199"/>
            </a:xfrm>
          </p:grpSpPr>
          <p:sp>
            <p:nvSpPr>
              <p:cNvPr id="274" name="Rechteck 273">
                <a:extLst>
                  <a:ext uri="{FF2B5EF4-FFF2-40B4-BE49-F238E27FC236}">
                    <a16:creationId xmlns:a16="http://schemas.microsoft.com/office/drawing/2014/main" id="{FB9EB0A2-C23B-4838-8768-D66A89820223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75" name="Rechteck 274">
                <a:extLst>
                  <a:ext uri="{FF2B5EF4-FFF2-40B4-BE49-F238E27FC236}">
                    <a16:creationId xmlns:a16="http://schemas.microsoft.com/office/drawing/2014/main" id="{69B5170E-5268-4CD8-A572-D0DE41CC515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BACK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73" name="Grafik 272" descr="Schließen">
              <a:extLst>
                <a:ext uri="{FF2B5EF4-FFF2-40B4-BE49-F238E27FC236}">
                  <a16:creationId xmlns:a16="http://schemas.microsoft.com/office/drawing/2014/main" id="{5F839367-AB72-40A1-9103-CA2F99F58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752728" y="1364558"/>
              <a:ext cx="539100" cy="539100"/>
            </a:xfrm>
            <a:prstGeom prst="rect">
              <a:avLst/>
            </a:prstGeom>
          </p:spPr>
        </p:pic>
      </p:grpSp>
      <p:grpSp>
        <p:nvGrpSpPr>
          <p:cNvPr id="297" name="Gruppieren 296">
            <a:extLst>
              <a:ext uri="{FF2B5EF4-FFF2-40B4-BE49-F238E27FC236}">
                <a16:creationId xmlns:a16="http://schemas.microsoft.com/office/drawing/2014/main" id="{A7F73771-B00D-49DA-8482-FFE36200CF92}"/>
              </a:ext>
            </a:extLst>
          </p:cNvPr>
          <p:cNvGrpSpPr/>
          <p:nvPr/>
        </p:nvGrpSpPr>
        <p:grpSpPr>
          <a:xfrm>
            <a:off x="3235684" y="3452479"/>
            <a:ext cx="864001" cy="864000"/>
            <a:chOff x="1925186" y="900986"/>
            <a:chExt cx="1219200" cy="1219199"/>
          </a:xfrm>
        </p:grpSpPr>
        <p:sp>
          <p:nvSpPr>
            <p:cNvPr id="299" name="Rechteck 298">
              <a:extLst>
                <a:ext uri="{FF2B5EF4-FFF2-40B4-BE49-F238E27FC236}">
                  <a16:creationId xmlns:a16="http://schemas.microsoft.com/office/drawing/2014/main" id="{A1E29B0E-409C-4E63-A528-AD9AD254CF84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300" name="Rechteck 299">
              <a:extLst>
                <a:ext uri="{FF2B5EF4-FFF2-40B4-BE49-F238E27FC236}">
                  <a16:creationId xmlns:a16="http://schemas.microsoft.com/office/drawing/2014/main" id="{8E40A962-92D7-4567-A765-354C1816384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Pitch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302" name="Gruppieren 301">
            <a:extLst>
              <a:ext uri="{FF2B5EF4-FFF2-40B4-BE49-F238E27FC236}">
                <a16:creationId xmlns:a16="http://schemas.microsoft.com/office/drawing/2014/main" id="{92C610DA-2373-4B87-8137-3413BFD7CADD}"/>
              </a:ext>
            </a:extLst>
          </p:cNvPr>
          <p:cNvGrpSpPr/>
          <p:nvPr/>
        </p:nvGrpSpPr>
        <p:grpSpPr>
          <a:xfrm>
            <a:off x="4411746" y="3452479"/>
            <a:ext cx="864001" cy="864000"/>
            <a:chOff x="1925186" y="900986"/>
            <a:chExt cx="1219200" cy="1219199"/>
          </a:xfrm>
        </p:grpSpPr>
        <p:sp>
          <p:nvSpPr>
            <p:cNvPr id="304" name="Rechteck 303">
              <a:extLst>
                <a:ext uri="{FF2B5EF4-FFF2-40B4-BE49-F238E27FC236}">
                  <a16:creationId xmlns:a16="http://schemas.microsoft.com/office/drawing/2014/main" id="{02AF44DF-2CC3-4F4D-BCA3-80D774E0FFA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305" name="Rechteck 304">
              <a:extLst>
                <a:ext uri="{FF2B5EF4-FFF2-40B4-BE49-F238E27FC236}">
                  <a16:creationId xmlns:a16="http://schemas.microsoft.com/office/drawing/2014/main" id="{2776EE9A-9DBE-49C0-A053-A2C9EE29760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Pitch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B5A32D23-BFF1-45A3-8122-ACA11D1B9A04}"/>
              </a:ext>
            </a:extLst>
          </p:cNvPr>
          <p:cNvGrpSpPr/>
          <p:nvPr/>
        </p:nvGrpSpPr>
        <p:grpSpPr>
          <a:xfrm>
            <a:off x="5584086" y="3429000"/>
            <a:ext cx="864001" cy="864000"/>
            <a:chOff x="1925186" y="900986"/>
            <a:chExt cx="1219200" cy="1219199"/>
          </a:xfrm>
        </p:grpSpPr>
        <p:sp>
          <p:nvSpPr>
            <p:cNvPr id="309" name="Rechteck 308">
              <a:extLst>
                <a:ext uri="{FF2B5EF4-FFF2-40B4-BE49-F238E27FC236}">
                  <a16:creationId xmlns:a16="http://schemas.microsoft.com/office/drawing/2014/main" id="{EA37EE58-3451-4327-92D9-5D9A5FCBB09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310" name="Rechteck 309">
              <a:extLst>
                <a:ext uri="{FF2B5EF4-FFF2-40B4-BE49-F238E27FC236}">
                  <a16:creationId xmlns:a16="http://schemas.microsoft.com/office/drawing/2014/main" id="{71CF0BB4-CA96-4501-81C7-AC6BEEF6176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Yaw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312" name="Gruppieren 311">
            <a:extLst>
              <a:ext uri="{FF2B5EF4-FFF2-40B4-BE49-F238E27FC236}">
                <a16:creationId xmlns:a16="http://schemas.microsoft.com/office/drawing/2014/main" id="{12055584-3B44-4A07-A881-97C446BBF1DC}"/>
              </a:ext>
            </a:extLst>
          </p:cNvPr>
          <p:cNvGrpSpPr/>
          <p:nvPr/>
        </p:nvGrpSpPr>
        <p:grpSpPr>
          <a:xfrm>
            <a:off x="6760148" y="3429000"/>
            <a:ext cx="864001" cy="864000"/>
            <a:chOff x="1925186" y="900986"/>
            <a:chExt cx="1219200" cy="1219199"/>
          </a:xfrm>
        </p:grpSpPr>
        <p:sp>
          <p:nvSpPr>
            <p:cNvPr id="314" name="Rechteck 313">
              <a:extLst>
                <a:ext uri="{FF2B5EF4-FFF2-40B4-BE49-F238E27FC236}">
                  <a16:creationId xmlns:a16="http://schemas.microsoft.com/office/drawing/2014/main" id="{7B651410-18F7-4637-940E-A6BC549BD2E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315" name="Rechteck 314">
              <a:extLst>
                <a:ext uri="{FF2B5EF4-FFF2-40B4-BE49-F238E27FC236}">
                  <a16:creationId xmlns:a16="http://schemas.microsoft.com/office/drawing/2014/main" id="{913F4F15-FE50-4B6C-8E62-88E5EE20073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Yaw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pic>
        <p:nvPicPr>
          <p:cNvPr id="32" name="Grafik 31" descr="Linienpfeil: Kurve gegen den Uhrzeigersinn">
            <a:extLst>
              <a:ext uri="{FF2B5EF4-FFF2-40B4-BE49-F238E27FC236}">
                <a16:creationId xmlns:a16="http://schemas.microsoft.com/office/drawing/2014/main" id="{BD1F443B-ACF3-4E98-AC59-7F4E2CF59F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5821646" y="3490566"/>
            <a:ext cx="396000" cy="396000"/>
          </a:xfrm>
          <a:prstGeom prst="rect">
            <a:avLst/>
          </a:prstGeom>
        </p:spPr>
      </p:pic>
      <p:pic>
        <p:nvPicPr>
          <p:cNvPr id="316" name="Grafik 315" descr="Linienpfeil: Kurve gegen den Uhrzeigersinn">
            <a:extLst>
              <a:ext uri="{FF2B5EF4-FFF2-40B4-BE49-F238E27FC236}">
                <a16:creationId xmlns:a16="http://schemas.microsoft.com/office/drawing/2014/main" id="{12E32A79-BE93-42C0-A328-8F82330204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 flipH="1">
            <a:off x="6994148" y="3484238"/>
            <a:ext cx="396000" cy="396000"/>
          </a:xfrm>
          <a:prstGeom prst="rect">
            <a:avLst/>
          </a:prstGeom>
        </p:spPr>
      </p:pic>
      <p:pic>
        <p:nvPicPr>
          <p:cNvPr id="48" name="Grafik 47" descr="Linienpfeil: Nach rechts drehen">
            <a:extLst>
              <a:ext uri="{FF2B5EF4-FFF2-40B4-BE49-F238E27FC236}">
                <a16:creationId xmlns:a16="http://schemas.microsoft.com/office/drawing/2014/main" id="{CF5A076A-5F3B-46D6-95D1-8B7E91351B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69684" y="3523844"/>
            <a:ext cx="396000" cy="396000"/>
          </a:xfrm>
          <a:prstGeom prst="rect">
            <a:avLst/>
          </a:prstGeom>
        </p:spPr>
      </p:pic>
      <p:pic>
        <p:nvPicPr>
          <p:cNvPr id="318" name="Grafik 317" descr="Linienpfeil: Nach rechts drehen">
            <a:extLst>
              <a:ext uri="{FF2B5EF4-FFF2-40B4-BE49-F238E27FC236}">
                <a16:creationId xmlns:a16="http://schemas.microsoft.com/office/drawing/2014/main" id="{F73DA7C5-018B-4CAD-8541-A733BA2E61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646878" y="3511247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5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D59192E-A4B4-44A2-AD06-18581F3EA55B}"/>
              </a:ext>
            </a:extLst>
          </p:cNvPr>
          <p:cNvGrpSpPr/>
          <p:nvPr/>
        </p:nvGrpSpPr>
        <p:grpSpPr>
          <a:xfrm>
            <a:off x="600538" y="810816"/>
            <a:ext cx="864001" cy="864000"/>
            <a:chOff x="600538" y="810816"/>
            <a:chExt cx="864001" cy="864000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97986085-F996-4FC0-9825-2F46F90BB2A6}"/>
                </a:ext>
              </a:extLst>
            </p:cNvPr>
            <p:cNvGrpSpPr/>
            <p:nvPr/>
          </p:nvGrpSpPr>
          <p:grpSpPr>
            <a:xfrm>
              <a:off x="600538" y="810816"/>
              <a:ext cx="864001" cy="864000"/>
              <a:chOff x="1925186" y="900986"/>
              <a:chExt cx="1219200" cy="1219199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1CD2C911-EBE1-4417-A839-00F3207C22D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BA4EEE27-B8F2-48B9-A8C6-2D489CF3510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 err="1">
                    <a:solidFill>
                      <a:srgbClr val="000000"/>
                    </a:solidFill>
                    <a:latin typeface="Euro Caps" pitchFamily="2" charset="0"/>
                  </a:rPr>
                  <a:t>Attack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2B6C1093-5A03-4828-9BDE-CFE72492D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810" y="889609"/>
              <a:ext cx="523455" cy="367146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DB48EBA-ACF8-47E5-885D-67E227B3B27A}"/>
              </a:ext>
            </a:extLst>
          </p:cNvPr>
          <p:cNvGrpSpPr/>
          <p:nvPr/>
        </p:nvGrpSpPr>
        <p:grpSpPr>
          <a:xfrm>
            <a:off x="1600234" y="810816"/>
            <a:ext cx="864001" cy="864000"/>
            <a:chOff x="1600234" y="810816"/>
            <a:chExt cx="864001" cy="864000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83DD4CD9-5537-40E5-8F37-163D5E431C81}"/>
                </a:ext>
              </a:extLst>
            </p:cNvPr>
            <p:cNvGrpSpPr/>
            <p:nvPr/>
          </p:nvGrpSpPr>
          <p:grpSpPr>
            <a:xfrm>
              <a:off x="1600234" y="810816"/>
              <a:ext cx="864001" cy="864000"/>
              <a:chOff x="1925186" y="900986"/>
              <a:chExt cx="1219200" cy="1219199"/>
            </a:xfrm>
          </p:grpSpPr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29DE2701-4A42-4A81-9664-C9AECADFE29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662DFA8-CADB-4FEA-89BF-E7AF803DFC1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 err="1">
                    <a:solidFill>
                      <a:srgbClr val="000000"/>
                    </a:solidFill>
                    <a:latin typeface="Euro Caps" pitchFamily="2" charset="0"/>
                  </a:rPr>
                  <a:t>Defend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111F08C7-9D55-4ACC-A212-DABA94C2D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958" y="889609"/>
              <a:ext cx="336551" cy="367146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652AD3A-9148-4BF1-890B-1DD27BD38970}"/>
              </a:ext>
            </a:extLst>
          </p:cNvPr>
          <p:cNvGrpSpPr/>
          <p:nvPr/>
        </p:nvGrpSpPr>
        <p:grpSpPr>
          <a:xfrm>
            <a:off x="2599930" y="810816"/>
            <a:ext cx="864001" cy="864000"/>
            <a:chOff x="2599930" y="810816"/>
            <a:chExt cx="864001" cy="864000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E4AABC5E-3AD8-4ACC-AEA3-06669E8EFF46}"/>
                </a:ext>
              </a:extLst>
            </p:cNvPr>
            <p:cNvGrpSpPr/>
            <p:nvPr/>
          </p:nvGrpSpPr>
          <p:grpSpPr>
            <a:xfrm>
              <a:off x="2599930" y="810816"/>
              <a:ext cx="864001" cy="864000"/>
              <a:chOff x="1925186" y="900986"/>
              <a:chExt cx="1219200" cy="1219199"/>
            </a:xfrm>
          </p:grpSpPr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FA39FA45-6BDD-46E0-857E-4A4FD75FFA4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11B2929A-2D94-429F-B8FD-0BECB95FFAB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 err="1">
                    <a:solidFill>
                      <a:srgbClr val="000000"/>
                    </a:solidFill>
                    <a:latin typeface="Euro Caps" pitchFamily="2" charset="0"/>
                  </a:rPr>
                  <a:t>Engage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9EE2245D-8C2F-4B34-87B0-CEDC59AD3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477" y="905303"/>
              <a:ext cx="522906" cy="319554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A8C66B7-3CB9-489D-96E1-5CAF327EE8BB}"/>
              </a:ext>
            </a:extLst>
          </p:cNvPr>
          <p:cNvGrpSpPr/>
          <p:nvPr/>
        </p:nvGrpSpPr>
        <p:grpSpPr>
          <a:xfrm>
            <a:off x="3593023" y="810816"/>
            <a:ext cx="864001" cy="864000"/>
            <a:chOff x="3593023" y="810816"/>
            <a:chExt cx="864001" cy="864000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F862A687-D1F7-475C-BBEE-50DD627A72E9}"/>
                </a:ext>
              </a:extLst>
            </p:cNvPr>
            <p:cNvGrpSpPr/>
            <p:nvPr/>
          </p:nvGrpSpPr>
          <p:grpSpPr>
            <a:xfrm>
              <a:off x="3593023" y="810816"/>
              <a:ext cx="864001" cy="864000"/>
              <a:chOff x="1925186" y="900986"/>
              <a:chExt cx="1219200" cy="1219199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59D16431-AF4C-433D-ACC8-BBB8202AF12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D7C051F0-0C8E-4996-96D7-6F06BE6D776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rgbClr val="000000"/>
                    </a:solidFill>
                    <a:latin typeface="Euro Caps" pitchFamily="2" charset="0"/>
                  </a:rPr>
                  <a:t>Follow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5ED9CE7-9020-47FF-A319-59406B9A4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295" y="867798"/>
              <a:ext cx="523455" cy="410767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3353242-8974-4BF2-96FE-8E648980F516}"/>
              </a:ext>
            </a:extLst>
          </p:cNvPr>
          <p:cNvGrpSpPr/>
          <p:nvPr/>
        </p:nvGrpSpPr>
        <p:grpSpPr>
          <a:xfrm>
            <a:off x="4586116" y="810816"/>
            <a:ext cx="864001" cy="864000"/>
            <a:chOff x="4586116" y="810816"/>
            <a:chExt cx="864001" cy="864000"/>
          </a:xfrm>
        </p:grpSpPr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F2DC117F-7D01-442D-BC7B-A83962CF2179}"/>
                </a:ext>
              </a:extLst>
            </p:cNvPr>
            <p:cNvGrpSpPr/>
            <p:nvPr/>
          </p:nvGrpSpPr>
          <p:grpSpPr>
            <a:xfrm>
              <a:off x="4586116" y="810816"/>
              <a:ext cx="864001" cy="864000"/>
              <a:chOff x="1925186" y="900986"/>
              <a:chExt cx="1219200" cy="1219199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EC26E97-2B09-468E-9AA5-8CADF6AF8D5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5172E335-E2BA-49C0-8B86-454400A9772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rgbClr val="000000"/>
                    </a:solidFill>
                    <a:latin typeface="Euro Caps" pitchFamily="2" charset="0"/>
                  </a:rPr>
                  <a:t>Hold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C93E8C8-BE65-46B4-B308-00BDBFDC7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6663" y="971505"/>
              <a:ext cx="522906" cy="203352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B447D06-F111-483B-AB67-6FADB8C5E4CF}"/>
              </a:ext>
            </a:extLst>
          </p:cNvPr>
          <p:cNvGrpSpPr/>
          <p:nvPr/>
        </p:nvGrpSpPr>
        <p:grpSpPr>
          <a:xfrm>
            <a:off x="5579209" y="810816"/>
            <a:ext cx="864001" cy="864000"/>
            <a:chOff x="5579209" y="810816"/>
            <a:chExt cx="864001" cy="864000"/>
          </a:xfrm>
        </p:grpSpPr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BDDB326A-6983-4ABB-83A4-FC23952F713F}"/>
                </a:ext>
              </a:extLst>
            </p:cNvPr>
            <p:cNvGrpSpPr/>
            <p:nvPr/>
          </p:nvGrpSpPr>
          <p:grpSpPr>
            <a:xfrm>
              <a:off x="5579209" y="810816"/>
              <a:ext cx="864001" cy="864000"/>
              <a:chOff x="1925186" y="900986"/>
              <a:chExt cx="1219200" cy="1219199"/>
            </a:xfrm>
          </p:grpSpPr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D67A36BF-6B5D-4024-8C65-2787367EF11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EFC50FC7-2CD8-496C-9545-3C18CDB32F76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rgbClr val="000000"/>
                    </a:solidFill>
                    <a:latin typeface="Euro Caps" pitchFamily="2" charset="0"/>
                  </a:rPr>
                  <a:t>Format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9B9C754D-C233-4F36-8315-AD07C4CF2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749756" y="1018711"/>
              <a:ext cx="522906" cy="108939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DB8669E-04FA-4D4F-8686-8D8CA51FF96D}"/>
              </a:ext>
            </a:extLst>
          </p:cNvPr>
          <p:cNvGrpSpPr/>
          <p:nvPr/>
        </p:nvGrpSpPr>
        <p:grpSpPr>
          <a:xfrm>
            <a:off x="6572302" y="810816"/>
            <a:ext cx="864001" cy="864000"/>
            <a:chOff x="6572302" y="810816"/>
            <a:chExt cx="864001" cy="864000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AEAEE1DF-23F7-43DB-AD2D-C08AE37FAC38}"/>
                </a:ext>
              </a:extLst>
            </p:cNvPr>
            <p:cNvGrpSpPr/>
            <p:nvPr/>
          </p:nvGrpSpPr>
          <p:grpSpPr>
            <a:xfrm>
              <a:off x="6572302" y="810816"/>
              <a:ext cx="864001" cy="864000"/>
              <a:chOff x="1925186" y="900986"/>
              <a:chExt cx="1219200" cy="1219199"/>
            </a:xfrm>
          </p:grpSpPr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BB5587EC-CE6C-4D0E-B01A-EE92D321483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C392D6C2-F0AB-481F-AB08-A25AACD785D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rgbClr val="000000"/>
                    </a:solidFill>
                    <a:latin typeface="Euro Caps" pitchFamily="2" charset="0"/>
                  </a:rPr>
                  <a:t>Recall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2F392732-42C6-406A-B2C1-A7DC5D762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874" y="886891"/>
              <a:ext cx="412856" cy="366983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004B30E-9B9A-4DB3-8910-BEEA8907EB57}"/>
              </a:ext>
            </a:extLst>
          </p:cNvPr>
          <p:cNvGrpSpPr/>
          <p:nvPr/>
        </p:nvGrpSpPr>
        <p:grpSpPr>
          <a:xfrm>
            <a:off x="7565395" y="810816"/>
            <a:ext cx="864001" cy="864000"/>
            <a:chOff x="7565395" y="810816"/>
            <a:chExt cx="864001" cy="864000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F5C0DD04-0BF3-4BD6-A43A-1D4077FD165F}"/>
                </a:ext>
              </a:extLst>
            </p:cNvPr>
            <p:cNvGrpSpPr/>
            <p:nvPr/>
          </p:nvGrpSpPr>
          <p:grpSpPr>
            <a:xfrm>
              <a:off x="7565395" y="810816"/>
              <a:ext cx="864001" cy="864000"/>
              <a:chOff x="1925186" y="900986"/>
              <a:chExt cx="1219200" cy="1219199"/>
            </a:xfrm>
          </p:grpSpPr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EA3D8676-8605-4199-8CB6-8423AAA8E03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47102A07-FC8E-4172-BBE7-13472801AB6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>
                    <a:solidFill>
                      <a:srgbClr val="000000"/>
                    </a:solidFill>
                    <a:latin typeface="Euro Caps" pitchFamily="2" charset="0"/>
                  </a:rPr>
                  <a:t>Switch</a:t>
                </a:r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E67FE718-A55E-4AFA-98C0-0FB007232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2173" y="869243"/>
              <a:ext cx="490444" cy="391674"/>
            </a:xfrm>
            <a:prstGeom prst="rect">
              <a:avLst/>
            </a:prstGeom>
          </p:spPr>
        </p:pic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E1CBBCFA-8C34-44B0-AD8F-5703D97B610A}"/>
              </a:ext>
            </a:extLst>
          </p:cNvPr>
          <p:cNvGrpSpPr>
            <a:grpSpLocks noChangeAspect="1"/>
          </p:cNvGrpSpPr>
          <p:nvPr/>
        </p:nvGrpSpPr>
        <p:grpSpPr>
          <a:xfrm>
            <a:off x="2429382" y="4528667"/>
            <a:ext cx="864001" cy="864000"/>
            <a:chOff x="6241437" y="3678709"/>
            <a:chExt cx="1219200" cy="1219199"/>
          </a:xfrm>
        </p:grpSpPr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D83F0651-E2C0-42B5-8B23-860AB69D3AE7}"/>
                </a:ext>
              </a:extLst>
            </p:cNvPr>
            <p:cNvGrpSpPr/>
            <p:nvPr/>
          </p:nvGrpSpPr>
          <p:grpSpPr>
            <a:xfrm>
              <a:off x="6241437" y="3678709"/>
              <a:ext cx="1219200" cy="1219199"/>
              <a:chOff x="1925186" y="900986"/>
              <a:chExt cx="1219200" cy="1219199"/>
            </a:xfrm>
          </p:grpSpPr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9C89E211-B05E-41CE-82A4-C93E3CFC7AE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BDEA1008-299C-4AAC-8C85-E7DB622060A4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FF88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1096F357-2AF4-4DD8-8559-B7D84889D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576" y="3760531"/>
              <a:ext cx="572541" cy="558800"/>
            </a:xfrm>
            <a:prstGeom prst="rect">
              <a:avLst/>
            </a:prstGeom>
          </p:spPr>
        </p:pic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FBF1A0AA-96EE-46B6-913F-8075235FDB75}"/>
              </a:ext>
            </a:extLst>
          </p:cNvPr>
          <p:cNvGrpSpPr>
            <a:grpSpLocks noChangeAspect="1"/>
          </p:cNvGrpSpPr>
          <p:nvPr/>
        </p:nvGrpSpPr>
        <p:grpSpPr>
          <a:xfrm>
            <a:off x="1461867" y="4528209"/>
            <a:ext cx="864001" cy="864000"/>
            <a:chOff x="4876800" y="3699028"/>
            <a:chExt cx="1219200" cy="1219199"/>
          </a:xfrm>
        </p:grpSpPr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5DBDA0C6-D88B-4FFC-A42F-EBF1A8640796}"/>
                </a:ext>
              </a:extLst>
            </p:cNvPr>
            <p:cNvGrpSpPr/>
            <p:nvPr/>
          </p:nvGrpSpPr>
          <p:grpSpPr>
            <a:xfrm>
              <a:off x="4876800" y="3699028"/>
              <a:ext cx="1219200" cy="1219199"/>
              <a:chOff x="1925186" y="900986"/>
              <a:chExt cx="1219200" cy="1219199"/>
            </a:xfrm>
          </p:grpSpPr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4E4E2116-BA3E-4122-AE0D-A2C86035C71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426DE654-B2B2-425D-A8C6-8892147B9DB7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2D272455-A447-4472-9D04-E0BE94680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053" y="3786956"/>
              <a:ext cx="572541" cy="558800"/>
            </a:xfrm>
            <a:prstGeom prst="rect">
              <a:avLst/>
            </a:prstGeom>
          </p:spPr>
        </p:pic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C9B7DE2C-A4F9-4CC5-9A61-203403F135AC}"/>
              </a:ext>
            </a:extLst>
          </p:cNvPr>
          <p:cNvGrpSpPr>
            <a:grpSpLocks noChangeAspect="1"/>
          </p:cNvGrpSpPr>
          <p:nvPr/>
        </p:nvGrpSpPr>
        <p:grpSpPr>
          <a:xfrm>
            <a:off x="4354749" y="4460764"/>
            <a:ext cx="864000" cy="945677"/>
            <a:chOff x="9591127" y="4812019"/>
            <a:chExt cx="1219200" cy="1290322"/>
          </a:xfrm>
        </p:grpSpPr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76B4BBF1-689C-43A9-8376-846C19A49755}"/>
                </a:ext>
              </a:extLst>
            </p:cNvPr>
            <p:cNvGrpSpPr/>
            <p:nvPr/>
          </p:nvGrpSpPr>
          <p:grpSpPr>
            <a:xfrm>
              <a:off x="9591127" y="4883142"/>
              <a:ext cx="1219200" cy="1219199"/>
              <a:chOff x="1925186" y="900986"/>
              <a:chExt cx="1219200" cy="1219199"/>
            </a:xfrm>
          </p:grpSpPr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C5900415-C142-451C-8CD6-9114C7EF58F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88FD1B09-3F44-4C84-B5AB-2ABD06B89D5D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FF88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30" name="Grafik 129">
              <a:extLst>
                <a:ext uri="{FF2B5EF4-FFF2-40B4-BE49-F238E27FC236}">
                  <a16:creationId xmlns:a16="http://schemas.microsoft.com/office/drawing/2014/main" id="{075E95B0-6022-4C0A-952C-BDC70B430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107" y="4812019"/>
              <a:ext cx="975238" cy="975238"/>
            </a:xfrm>
            <a:prstGeom prst="rect">
              <a:avLst/>
            </a:prstGeom>
          </p:spPr>
        </p:pic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4BF04A75-E72A-4793-BA21-AE8A49DCF533}"/>
              </a:ext>
            </a:extLst>
          </p:cNvPr>
          <p:cNvGrpSpPr>
            <a:grpSpLocks/>
          </p:cNvGrpSpPr>
          <p:nvPr/>
        </p:nvGrpSpPr>
        <p:grpSpPr>
          <a:xfrm>
            <a:off x="3398959" y="4460765"/>
            <a:ext cx="864000" cy="945678"/>
            <a:chOff x="8229052" y="4812018"/>
            <a:chExt cx="1219200" cy="1305089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89AB152F-FD0B-4852-ADB0-32CA9D4ABABF}"/>
                </a:ext>
              </a:extLst>
            </p:cNvPr>
            <p:cNvGrpSpPr/>
            <p:nvPr/>
          </p:nvGrpSpPr>
          <p:grpSpPr>
            <a:xfrm>
              <a:off x="8229052" y="4897908"/>
              <a:ext cx="1219200" cy="1219199"/>
              <a:chOff x="1925186" y="900986"/>
              <a:chExt cx="1219200" cy="1219199"/>
            </a:xfrm>
          </p:grpSpPr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4557E78A-F3C8-4DB9-AB41-5BE9F66FEF32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625E24CF-2FDD-48D8-AE75-E0B623A669C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35" name="Grafik 134">
              <a:extLst>
                <a:ext uri="{FF2B5EF4-FFF2-40B4-BE49-F238E27FC236}">
                  <a16:creationId xmlns:a16="http://schemas.microsoft.com/office/drawing/2014/main" id="{9B3D6486-8913-4285-9D1F-45842C094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470" y="4812018"/>
              <a:ext cx="975239" cy="975238"/>
            </a:xfrm>
            <a:prstGeom prst="rect">
              <a:avLst/>
            </a:prstGeom>
          </p:spPr>
        </p:pic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6A98C8B7-999C-4176-8F87-5862F7589563}"/>
              </a:ext>
            </a:extLst>
          </p:cNvPr>
          <p:cNvGrpSpPr>
            <a:grpSpLocks noChangeAspect="1"/>
          </p:cNvGrpSpPr>
          <p:nvPr/>
        </p:nvGrpSpPr>
        <p:grpSpPr>
          <a:xfrm>
            <a:off x="487966" y="4531881"/>
            <a:ext cx="864001" cy="864000"/>
            <a:chOff x="9106020" y="2271673"/>
            <a:chExt cx="1219200" cy="1219199"/>
          </a:xfrm>
        </p:grpSpPr>
        <p:grpSp>
          <p:nvGrpSpPr>
            <p:cNvPr id="139" name="Gruppieren 138">
              <a:extLst>
                <a:ext uri="{FF2B5EF4-FFF2-40B4-BE49-F238E27FC236}">
                  <a16:creationId xmlns:a16="http://schemas.microsoft.com/office/drawing/2014/main" id="{C6B56F04-E660-4CE6-919A-D2EEBEB1A167}"/>
                </a:ext>
              </a:extLst>
            </p:cNvPr>
            <p:cNvGrpSpPr/>
            <p:nvPr/>
          </p:nvGrpSpPr>
          <p:grpSpPr>
            <a:xfrm>
              <a:off x="9106020" y="2271673"/>
              <a:ext cx="1219200" cy="1219199"/>
              <a:chOff x="1925186" y="900986"/>
              <a:chExt cx="1219200" cy="1219199"/>
            </a:xfrm>
          </p:grpSpPr>
          <p:sp>
            <p:nvSpPr>
              <p:cNvPr id="141" name="Rechteck 140">
                <a:extLst>
                  <a:ext uri="{FF2B5EF4-FFF2-40B4-BE49-F238E27FC236}">
                    <a16:creationId xmlns:a16="http://schemas.microsoft.com/office/drawing/2014/main" id="{031AEE96-FA23-4FA1-8E65-2F165857216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42" name="Rechteck 141">
                <a:extLst>
                  <a:ext uri="{FF2B5EF4-FFF2-40B4-BE49-F238E27FC236}">
                    <a16:creationId xmlns:a16="http://schemas.microsoft.com/office/drawing/2014/main" id="{E7C12F0B-8BFD-4349-A51B-9DD99608C8A3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CMD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40" name="Grafik 139">
              <a:extLst>
                <a:ext uri="{FF2B5EF4-FFF2-40B4-BE49-F238E27FC236}">
                  <a16:creationId xmlns:a16="http://schemas.microsoft.com/office/drawing/2014/main" id="{8776D8EF-3949-4F1C-8715-F62CC241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1431" y="2370020"/>
              <a:ext cx="635217" cy="527230"/>
            </a:xfrm>
            <a:prstGeom prst="rect">
              <a:avLst/>
            </a:prstGeom>
          </p:spPr>
        </p:pic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643A29C-EF0A-41B8-A37A-013EB0319EB1}"/>
              </a:ext>
            </a:extLst>
          </p:cNvPr>
          <p:cNvGrpSpPr/>
          <p:nvPr/>
        </p:nvGrpSpPr>
        <p:grpSpPr>
          <a:xfrm>
            <a:off x="487966" y="5504959"/>
            <a:ext cx="864001" cy="864000"/>
            <a:chOff x="600538" y="3162975"/>
            <a:chExt cx="864001" cy="864000"/>
          </a:xfrm>
        </p:grpSpPr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10C0BF5C-8D8D-4B07-A35C-6AAEBBCA8BF2}"/>
                </a:ext>
              </a:extLst>
            </p:cNvPr>
            <p:cNvGrpSpPr/>
            <p:nvPr/>
          </p:nvGrpSpPr>
          <p:grpSpPr>
            <a:xfrm>
              <a:off x="600538" y="3162975"/>
              <a:ext cx="864001" cy="864000"/>
              <a:chOff x="1925186" y="900986"/>
              <a:chExt cx="1219200" cy="1219199"/>
            </a:xfrm>
          </p:grpSpPr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D9ED30D5-8487-4399-AC7A-96E22E5D318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B91254CB-CA5B-45F1-BF0D-95007BE5AB56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MENU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4762963A-E6B9-4D52-890C-82A5DEE3F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87" y="3238191"/>
              <a:ext cx="444900" cy="392377"/>
            </a:xfrm>
            <a:prstGeom prst="rect">
              <a:avLst/>
            </a:prstGeom>
          </p:spPr>
        </p:pic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85D07B3-08B3-4C91-8EC4-E9B022F93EBB}"/>
              </a:ext>
            </a:extLst>
          </p:cNvPr>
          <p:cNvGrpSpPr/>
          <p:nvPr/>
        </p:nvGrpSpPr>
        <p:grpSpPr>
          <a:xfrm>
            <a:off x="1480965" y="5504959"/>
            <a:ext cx="864001" cy="864000"/>
            <a:chOff x="1593537" y="3162975"/>
            <a:chExt cx="864001" cy="864000"/>
          </a:xfrm>
        </p:grpSpPr>
        <p:grpSp>
          <p:nvGrpSpPr>
            <p:cNvPr id="148" name="Gruppieren 147">
              <a:extLst>
                <a:ext uri="{FF2B5EF4-FFF2-40B4-BE49-F238E27FC236}">
                  <a16:creationId xmlns:a16="http://schemas.microsoft.com/office/drawing/2014/main" id="{115A383D-9BCC-41DB-9E07-4D431F046789}"/>
                </a:ext>
              </a:extLst>
            </p:cNvPr>
            <p:cNvGrpSpPr/>
            <p:nvPr/>
          </p:nvGrpSpPr>
          <p:grpSpPr>
            <a:xfrm>
              <a:off x="1593537" y="3162975"/>
              <a:ext cx="864001" cy="864000"/>
              <a:chOff x="1925186" y="900986"/>
              <a:chExt cx="1219200" cy="1219199"/>
            </a:xfrm>
          </p:grpSpPr>
          <p:sp>
            <p:nvSpPr>
              <p:cNvPr id="149" name="Rechteck 148">
                <a:extLst>
                  <a:ext uri="{FF2B5EF4-FFF2-40B4-BE49-F238E27FC236}">
                    <a16:creationId xmlns:a16="http://schemas.microsoft.com/office/drawing/2014/main" id="{83CA7778-F79E-4260-B8D0-FF9FE391B30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50" name="Rechteck 149">
                <a:extLst>
                  <a:ext uri="{FF2B5EF4-FFF2-40B4-BE49-F238E27FC236}">
                    <a16:creationId xmlns:a16="http://schemas.microsoft.com/office/drawing/2014/main" id="{A2B27A64-F45E-4133-B7C7-BFD3FBABDE87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MENU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2B27A3B8-4F2F-469E-B842-7177EDA19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461" y="3232811"/>
              <a:ext cx="444900" cy="392377"/>
            </a:xfrm>
            <a:prstGeom prst="rect">
              <a:avLst/>
            </a:prstGeom>
          </p:spPr>
        </p:pic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CAA54082-B646-4C7A-AF9D-7C01516C12A2}"/>
              </a:ext>
            </a:extLst>
          </p:cNvPr>
          <p:cNvGrpSpPr/>
          <p:nvPr/>
        </p:nvGrpSpPr>
        <p:grpSpPr>
          <a:xfrm>
            <a:off x="5311833" y="4512890"/>
            <a:ext cx="864001" cy="864000"/>
            <a:chOff x="600538" y="2124711"/>
            <a:chExt cx="864001" cy="864000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6A923AD5-EA17-46CA-972F-80EF7FC99E07}"/>
                </a:ext>
              </a:extLst>
            </p:cNvPr>
            <p:cNvGrpSpPr/>
            <p:nvPr/>
          </p:nvGrpSpPr>
          <p:grpSpPr>
            <a:xfrm>
              <a:off x="600538" y="2124711"/>
              <a:ext cx="864001" cy="864000"/>
              <a:chOff x="1925186" y="900986"/>
              <a:chExt cx="1219200" cy="1219199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6A825F99-B598-4388-8B5D-E90BB1BA083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F0E780C4-4688-4B83-A588-B188533C1F8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80" name="Grafik 79">
              <a:extLst>
                <a:ext uri="{FF2B5EF4-FFF2-40B4-BE49-F238E27FC236}">
                  <a16:creationId xmlns:a16="http://schemas.microsoft.com/office/drawing/2014/main" id="{6889248E-3B4D-40DB-A249-FB5176F2C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25" y="2200786"/>
              <a:ext cx="374026" cy="374026"/>
            </a:xfrm>
            <a:prstGeom prst="rect">
              <a:avLst/>
            </a:prstGeom>
          </p:spPr>
        </p:pic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C97754C6-8E23-4DD0-B8C2-7168432368BD}"/>
              </a:ext>
            </a:extLst>
          </p:cNvPr>
          <p:cNvGrpSpPr/>
          <p:nvPr/>
        </p:nvGrpSpPr>
        <p:grpSpPr>
          <a:xfrm>
            <a:off x="6306319" y="4512890"/>
            <a:ext cx="864001" cy="864000"/>
            <a:chOff x="600538" y="2124711"/>
            <a:chExt cx="864001" cy="864000"/>
          </a:xfrm>
        </p:grpSpPr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A96E05CA-0297-49DE-AD29-42E46199711B}"/>
                </a:ext>
              </a:extLst>
            </p:cNvPr>
            <p:cNvGrpSpPr/>
            <p:nvPr/>
          </p:nvGrpSpPr>
          <p:grpSpPr>
            <a:xfrm>
              <a:off x="600538" y="2124711"/>
              <a:ext cx="864001" cy="864000"/>
              <a:chOff x="1925186" y="900986"/>
              <a:chExt cx="1219200" cy="1219199"/>
            </a:xfrm>
          </p:grpSpPr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5FC15053-F990-4429-8D09-23E67D22D64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E5CD297D-B9B5-427B-ADD1-722946474705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FF88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570C510A-AFA8-465D-B799-09D10E41D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25" y="2200786"/>
              <a:ext cx="374026" cy="374026"/>
            </a:xfrm>
            <a:prstGeom prst="rect">
              <a:avLst/>
            </a:prstGeom>
          </p:spPr>
        </p:pic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33629DF7-F794-4F81-B64D-3254D4E32A2F}"/>
              </a:ext>
            </a:extLst>
          </p:cNvPr>
          <p:cNvGrpSpPr/>
          <p:nvPr/>
        </p:nvGrpSpPr>
        <p:grpSpPr>
          <a:xfrm>
            <a:off x="2436278" y="5519538"/>
            <a:ext cx="864001" cy="864000"/>
            <a:chOff x="600538" y="3162975"/>
            <a:chExt cx="864001" cy="864000"/>
          </a:xfrm>
        </p:grpSpPr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A4FDCA9D-6CC2-4CB5-B6A6-DEFF764F3F56}"/>
                </a:ext>
              </a:extLst>
            </p:cNvPr>
            <p:cNvGrpSpPr/>
            <p:nvPr/>
          </p:nvGrpSpPr>
          <p:grpSpPr>
            <a:xfrm>
              <a:off x="600538" y="3162975"/>
              <a:ext cx="864001" cy="864000"/>
              <a:chOff x="1925186" y="900986"/>
              <a:chExt cx="1219200" cy="1219199"/>
            </a:xfrm>
          </p:grpSpPr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13E71AC7-3708-437A-A640-9C41C3C2AF7C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DF8D2CDD-2DFF-4109-8E4A-BA7C7295A0C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MENU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7C551D0E-719D-4A0D-ADD0-7E7624CEF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87" y="3238191"/>
              <a:ext cx="444900" cy="392377"/>
            </a:xfrm>
            <a:prstGeom prst="rect">
              <a:avLst/>
            </a:prstGeom>
          </p:spPr>
        </p:pic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B5088722-0C76-4B3D-ADCB-62DDA14112D4}"/>
              </a:ext>
            </a:extLst>
          </p:cNvPr>
          <p:cNvGrpSpPr/>
          <p:nvPr/>
        </p:nvGrpSpPr>
        <p:grpSpPr>
          <a:xfrm>
            <a:off x="2494082" y="3418578"/>
            <a:ext cx="864001" cy="876199"/>
            <a:chOff x="2603982" y="1936820"/>
            <a:chExt cx="864001" cy="876199"/>
          </a:xfrm>
        </p:grpSpPr>
        <p:grpSp>
          <p:nvGrpSpPr>
            <p:cNvPr id="167" name="Gruppieren 166">
              <a:extLst>
                <a:ext uri="{FF2B5EF4-FFF2-40B4-BE49-F238E27FC236}">
                  <a16:creationId xmlns:a16="http://schemas.microsoft.com/office/drawing/2014/main" id="{FF6A2C6B-6DD7-471B-87A6-84D2CEFBBC1B}"/>
                </a:ext>
              </a:extLst>
            </p:cNvPr>
            <p:cNvGrpSpPr/>
            <p:nvPr/>
          </p:nvGrpSpPr>
          <p:grpSpPr>
            <a:xfrm>
              <a:off x="2603982" y="1949019"/>
              <a:ext cx="864001" cy="864000"/>
              <a:chOff x="1925186" y="900986"/>
              <a:chExt cx="1219200" cy="1219199"/>
            </a:xfrm>
          </p:grpSpPr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5985DCE2-6998-47FD-A7E0-E60AF8D2600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C799A2CF-695D-42DF-85B3-3C4DA1A5A36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Ship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8" name="Grafik 27" descr="Zahnräder">
              <a:extLst>
                <a:ext uri="{FF2B5EF4-FFF2-40B4-BE49-F238E27FC236}">
                  <a16:creationId xmlns:a16="http://schemas.microsoft.com/office/drawing/2014/main" id="{75F18D92-CC6A-46A8-8FAD-725434F07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774254" y="1936820"/>
              <a:ext cx="523455" cy="523455"/>
            </a:xfrm>
            <a:prstGeom prst="rect">
              <a:avLst/>
            </a:prstGeom>
          </p:spPr>
        </p:pic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75CF029A-A132-4596-9E9A-4A2FBB74C978}"/>
              </a:ext>
            </a:extLst>
          </p:cNvPr>
          <p:cNvGrpSpPr/>
          <p:nvPr/>
        </p:nvGrpSpPr>
        <p:grpSpPr>
          <a:xfrm>
            <a:off x="1481059" y="3430777"/>
            <a:ext cx="864001" cy="864000"/>
            <a:chOff x="1590959" y="1949019"/>
            <a:chExt cx="864001" cy="864000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7C23A3A2-316A-4CB0-B427-B265FD50AA81}"/>
                </a:ext>
              </a:extLst>
            </p:cNvPr>
            <p:cNvGrpSpPr/>
            <p:nvPr/>
          </p:nvGrpSpPr>
          <p:grpSpPr>
            <a:xfrm>
              <a:off x="1590959" y="1949019"/>
              <a:ext cx="864001" cy="864000"/>
              <a:chOff x="1925186" y="900986"/>
              <a:chExt cx="1219200" cy="1219199"/>
            </a:xfrm>
          </p:grpSpPr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19900040-0846-40E2-BE0D-C549197AF34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75" name="Rechteck 174">
                <a:extLst>
                  <a:ext uri="{FF2B5EF4-FFF2-40B4-BE49-F238E27FC236}">
                    <a16:creationId xmlns:a16="http://schemas.microsoft.com/office/drawing/2014/main" id="{F22B9721-8245-4D5F-8D8F-9B371802596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Com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0" name="Grafik 29" descr="Chat RNL">
              <a:extLst>
                <a:ext uri="{FF2B5EF4-FFF2-40B4-BE49-F238E27FC236}">
                  <a16:creationId xmlns:a16="http://schemas.microsoft.com/office/drawing/2014/main" id="{FDC9BC4B-5008-4962-912D-FABBC8892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785995" y="1965805"/>
              <a:ext cx="523455" cy="523455"/>
            </a:xfrm>
            <a:prstGeom prst="rect">
              <a:avLst/>
            </a:prstGeom>
          </p:spPr>
        </p:pic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99A54AB-6D9E-444B-BECE-F095A74A93E3}"/>
              </a:ext>
            </a:extLst>
          </p:cNvPr>
          <p:cNvGrpSpPr/>
          <p:nvPr/>
        </p:nvGrpSpPr>
        <p:grpSpPr>
          <a:xfrm>
            <a:off x="487966" y="3430777"/>
            <a:ext cx="864001" cy="864000"/>
            <a:chOff x="597866" y="1949019"/>
            <a:chExt cx="864001" cy="864000"/>
          </a:xfrm>
        </p:grpSpPr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DB893155-8DCD-4299-BA4D-7E72035A9624}"/>
                </a:ext>
              </a:extLst>
            </p:cNvPr>
            <p:cNvGrpSpPr/>
            <p:nvPr/>
          </p:nvGrpSpPr>
          <p:grpSpPr>
            <a:xfrm>
              <a:off x="597866" y="1949019"/>
              <a:ext cx="864001" cy="864000"/>
              <a:chOff x="1925186" y="900986"/>
              <a:chExt cx="1219200" cy="1219199"/>
            </a:xfrm>
          </p:grpSpPr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60A6164B-1C6B-4028-9130-E08F6CB214D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7F7A8706-BEDD-402C-87F4-E41829FB1CC2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NAV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5" name="Grafik 34" descr="Karte mit Stecknadel">
              <a:extLst>
                <a:ext uri="{FF2B5EF4-FFF2-40B4-BE49-F238E27FC236}">
                  <a16:creationId xmlns:a16="http://schemas.microsoft.com/office/drawing/2014/main" id="{593417AF-E24B-40AD-AC18-24F7FB558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94258" y="1964463"/>
              <a:ext cx="484482" cy="484482"/>
            </a:xfrm>
            <a:prstGeom prst="rect">
              <a:avLst/>
            </a:prstGeom>
          </p:spPr>
        </p:pic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A7248403-0EA0-44E3-A041-6489F302C540}"/>
              </a:ext>
            </a:extLst>
          </p:cNvPr>
          <p:cNvGrpSpPr/>
          <p:nvPr/>
        </p:nvGrpSpPr>
        <p:grpSpPr>
          <a:xfrm>
            <a:off x="3480451" y="3430777"/>
            <a:ext cx="864001" cy="864000"/>
            <a:chOff x="3590351" y="1949019"/>
            <a:chExt cx="864001" cy="864000"/>
          </a:xfrm>
        </p:grpSpPr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8616EC95-46FC-41B2-9E51-9200FFCCEE13}"/>
                </a:ext>
              </a:extLst>
            </p:cNvPr>
            <p:cNvGrpSpPr/>
            <p:nvPr/>
          </p:nvGrpSpPr>
          <p:grpSpPr>
            <a:xfrm>
              <a:off x="3590351" y="1949019"/>
              <a:ext cx="864001" cy="864000"/>
              <a:chOff x="1925186" y="900986"/>
              <a:chExt cx="1219200" cy="1219199"/>
            </a:xfrm>
          </p:grpSpPr>
          <p:sp>
            <p:nvSpPr>
              <p:cNvPr id="179" name="Rechteck 178">
                <a:extLst>
                  <a:ext uri="{FF2B5EF4-FFF2-40B4-BE49-F238E27FC236}">
                    <a16:creationId xmlns:a16="http://schemas.microsoft.com/office/drawing/2014/main" id="{AB380ABA-167E-4A3C-B144-44860EA4573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0" name="Rechteck 179">
                <a:extLst>
                  <a:ext uri="{FF2B5EF4-FFF2-40B4-BE49-F238E27FC236}">
                    <a16:creationId xmlns:a16="http://schemas.microsoft.com/office/drawing/2014/main" id="{54E0F8DA-29BC-4DD7-B57F-BD484EA34CC2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Role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7" name="Grafik 36" descr="Kreise mit Pfeilen">
              <a:extLst>
                <a:ext uri="{FF2B5EF4-FFF2-40B4-BE49-F238E27FC236}">
                  <a16:creationId xmlns:a16="http://schemas.microsoft.com/office/drawing/2014/main" id="{C2D648CD-BE2D-4DD2-8145-1CD8A7F40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764081" y="1964096"/>
              <a:ext cx="508209" cy="508209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B93F269-4B3C-4261-B0D3-C8B15392CFE9}"/>
              </a:ext>
            </a:extLst>
          </p:cNvPr>
          <p:cNvGrpSpPr/>
          <p:nvPr/>
        </p:nvGrpSpPr>
        <p:grpSpPr>
          <a:xfrm>
            <a:off x="4473544" y="3455185"/>
            <a:ext cx="864001" cy="864000"/>
            <a:chOff x="4583444" y="1973427"/>
            <a:chExt cx="864001" cy="864000"/>
          </a:xfrm>
        </p:grpSpPr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7F18714E-8EF5-4D9A-AB75-971B844FE01A}"/>
                </a:ext>
              </a:extLst>
            </p:cNvPr>
            <p:cNvGrpSpPr/>
            <p:nvPr/>
          </p:nvGrpSpPr>
          <p:grpSpPr>
            <a:xfrm>
              <a:off x="4583444" y="1973427"/>
              <a:ext cx="864001" cy="864000"/>
              <a:chOff x="1925186" y="900986"/>
              <a:chExt cx="1219200" cy="1219199"/>
            </a:xfrm>
          </p:grpSpPr>
          <p:sp>
            <p:nvSpPr>
              <p:cNvPr id="182" name="Rechteck 181">
                <a:extLst>
                  <a:ext uri="{FF2B5EF4-FFF2-40B4-BE49-F238E27FC236}">
                    <a16:creationId xmlns:a16="http://schemas.microsoft.com/office/drawing/2014/main" id="{448271A4-C4EF-4B58-91FD-813DB4D0EE1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BE0FDEF6-5211-40A4-915A-31A370E1668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Order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42" name="Grafik 41" descr="Checkliste">
              <a:extLst>
                <a:ext uri="{FF2B5EF4-FFF2-40B4-BE49-F238E27FC236}">
                  <a16:creationId xmlns:a16="http://schemas.microsoft.com/office/drawing/2014/main" id="{47601031-A8B6-4F06-8197-FAFD8C325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807780" y="2024634"/>
              <a:ext cx="415328" cy="415328"/>
            </a:xfrm>
            <a:prstGeom prst="rect">
              <a:avLst/>
            </a:prstGeom>
          </p:spPr>
        </p:pic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4CAF6EDB-9E56-4058-A748-BAB0F41C489B}"/>
              </a:ext>
            </a:extLst>
          </p:cNvPr>
          <p:cNvGrpSpPr/>
          <p:nvPr/>
        </p:nvGrpSpPr>
        <p:grpSpPr>
          <a:xfrm>
            <a:off x="5426873" y="3455185"/>
            <a:ext cx="864001" cy="864000"/>
            <a:chOff x="7564199" y="3052946"/>
            <a:chExt cx="864001" cy="86400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2A0B40AE-89E3-4BAE-9B60-EB5510958771}"/>
                </a:ext>
              </a:extLst>
            </p:cNvPr>
            <p:cNvGrpSpPr/>
            <p:nvPr/>
          </p:nvGrpSpPr>
          <p:grpSpPr>
            <a:xfrm>
              <a:off x="7564199" y="3052946"/>
              <a:ext cx="864001" cy="864000"/>
              <a:chOff x="1925186" y="900986"/>
              <a:chExt cx="1219200" cy="1219199"/>
            </a:xfrm>
          </p:grpSpPr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FE4B171D-6BFF-4E50-84C1-E7A5B28967B3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A1F7D066-547C-4ADD-8F12-8A896D8F4917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NET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65" name="Grafik 64" descr="Welt">
              <a:extLst>
                <a:ext uri="{FF2B5EF4-FFF2-40B4-BE49-F238E27FC236}">
                  <a16:creationId xmlns:a16="http://schemas.microsoft.com/office/drawing/2014/main" id="{BDEFFF71-3854-4CE4-8D12-C4272E857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768994" y="3085385"/>
              <a:ext cx="454409" cy="4544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910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Euro Caps" pitchFamily="2" charset="0"/>
              </a:rPr>
              <a:t>Ui</a:t>
            </a:r>
            <a:r>
              <a:rPr lang="de-DE" sz="2000" dirty="0">
                <a:latin typeface="Euro Caps" pitchFamily="2" charset="0"/>
              </a:rPr>
              <a:t> &amp; Maps</a:t>
            </a:r>
          </a:p>
        </p:txBody>
      </p:sp>
      <p:grpSp>
        <p:nvGrpSpPr>
          <p:cNvPr id="205" name="Gruppieren 204">
            <a:extLst>
              <a:ext uri="{FF2B5EF4-FFF2-40B4-BE49-F238E27FC236}">
                <a16:creationId xmlns:a16="http://schemas.microsoft.com/office/drawing/2014/main" id="{B0AD85DD-A394-459A-907F-483AAB4C28D8}"/>
              </a:ext>
            </a:extLst>
          </p:cNvPr>
          <p:cNvGrpSpPr/>
          <p:nvPr/>
        </p:nvGrpSpPr>
        <p:grpSpPr>
          <a:xfrm>
            <a:off x="887283" y="4609014"/>
            <a:ext cx="864001" cy="864000"/>
            <a:chOff x="1540048" y="5472306"/>
            <a:chExt cx="864001" cy="864000"/>
          </a:xfrm>
        </p:grpSpPr>
        <p:grpSp>
          <p:nvGrpSpPr>
            <p:cNvPr id="206" name="Gruppieren 205">
              <a:extLst>
                <a:ext uri="{FF2B5EF4-FFF2-40B4-BE49-F238E27FC236}">
                  <a16:creationId xmlns:a16="http://schemas.microsoft.com/office/drawing/2014/main" id="{FDD4D1E6-CD44-4F96-A1C7-0C8676215C9B}"/>
                </a:ext>
              </a:extLst>
            </p:cNvPr>
            <p:cNvGrpSpPr/>
            <p:nvPr/>
          </p:nvGrpSpPr>
          <p:grpSpPr>
            <a:xfrm>
              <a:off x="1540048" y="5472306"/>
              <a:ext cx="864001" cy="864000"/>
              <a:chOff x="1925186" y="900986"/>
              <a:chExt cx="1219200" cy="1219199"/>
            </a:xfrm>
          </p:grpSpPr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DBA891E2-E9DC-4A07-984D-6DA59307DDF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09" name="Rechteck 208">
                <a:extLst>
                  <a:ext uri="{FF2B5EF4-FFF2-40B4-BE49-F238E27FC236}">
                    <a16:creationId xmlns:a16="http://schemas.microsoft.com/office/drawing/2014/main" id="{0612060E-6A8D-403C-A3AF-96E6758D7D2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In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07" name="Grafik 206" descr="Recherche">
              <a:extLst>
                <a:ext uri="{FF2B5EF4-FFF2-40B4-BE49-F238E27FC236}">
                  <a16:creationId xmlns:a16="http://schemas.microsoft.com/office/drawing/2014/main" id="{D686B39D-169E-41BA-871E-C8DC2174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74783" y="5569872"/>
              <a:ext cx="396000" cy="396000"/>
            </a:xfrm>
            <a:prstGeom prst="rect">
              <a:avLst/>
            </a:prstGeom>
          </p:spPr>
        </p:pic>
      </p:grpSp>
      <p:grpSp>
        <p:nvGrpSpPr>
          <p:cNvPr id="210" name="Gruppieren 209">
            <a:extLst>
              <a:ext uri="{FF2B5EF4-FFF2-40B4-BE49-F238E27FC236}">
                <a16:creationId xmlns:a16="http://schemas.microsoft.com/office/drawing/2014/main" id="{90CBB98D-AC76-4349-9B69-99F010A0CB0F}"/>
              </a:ext>
            </a:extLst>
          </p:cNvPr>
          <p:cNvGrpSpPr/>
          <p:nvPr/>
        </p:nvGrpSpPr>
        <p:grpSpPr>
          <a:xfrm>
            <a:off x="3137537" y="4613497"/>
            <a:ext cx="864001" cy="864000"/>
            <a:chOff x="6242094" y="5472306"/>
            <a:chExt cx="864001" cy="864000"/>
          </a:xfrm>
        </p:grpSpPr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F2B94BBE-DA49-4B54-9E46-C8CA6F108D9C}"/>
                </a:ext>
              </a:extLst>
            </p:cNvPr>
            <p:cNvGrpSpPr/>
            <p:nvPr/>
          </p:nvGrpSpPr>
          <p:grpSpPr>
            <a:xfrm>
              <a:off x="6242094" y="5472306"/>
              <a:ext cx="864001" cy="864000"/>
              <a:chOff x="1925186" y="900986"/>
              <a:chExt cx="1219200" cy="1219199"/>
            </a:xfrm>
          </p:grpSpPr>
          <p:sp>
            <p:nvSpPr>
              <p:cNvPr id="213" name="Rechteck 212">
                <a:extLst>
                  <a:ext uri="{FF2B5EF4-FFF2-40B4-BE49-F238E27FC236}">
                    <a16:creationId xmlns:a16="http://schemas.microsoft.com/office/drawing/2014/main" id="{8E5C7FFA-B260-47DC-A659-0DA0EA2FB0D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046C515B-2CFB-439F-B177-C23803DD5A56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Sel</a:t>
                </a:r>
                <a:endParaRPr lang="de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12" name="Grafik 211" descr="Ziel">
              <a:extLst>
                <a:ext uri="{FF2B5EF4-FFF2-40B4-BE49-F238E27FC236}">
                  <a16:creationId xmlns:a16="http://schemas.microsoft.com/office/drawing/2014/main" id="{E5291A91-BAB1-49D7-AA32-DBA6DA9C4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76094" y="5520092"/>
              <a:ext cx="396000" cy="396000"/>
            </a:xfrm>
            <a:prstGeom prst="rect">
              <a:avLst/>
            </a:prstGeom>
          </p:spPr>
        </p:pic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F6C1EEC2-72A9-411B-B468-51748646C702}"/>
              </a:ext>
            </a:extLst>
          </p:cNvPr>
          <p:cNvGrpSpPr/>
          <p:nvPr/>
        </p:nvGrpSpPr>
        <p:grpSpPr>
          <a:xfrm>
            <a:off x="5249287" y="4634165"/>
            <a:ext cx="864001" cy="864000"/>
            <a:chOff x="10038499" y="4384626"/>
            <a:chExt cx="864001" cy="864000"/>
          </a:xfrm>
        </p:grpSpPr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229F9376-5961-493B-9AFF-07294C208418}"/>
                </a:ext>
              </a:extLst>
            </p:cNvPr>
            <p:cNvGrpSpPr/>
            <p:nvPr/>
          </p:nvGrpSpPr>
          <p:grpSpPr>
            <a:xfrm>
              <a:off x="10038499" y="4384626"/>
              <a:ext cx="864001" cy="864000"/>
              <a:chOff x="1925186" y="900986"/>
              <a:chExt cx="1219200" cy="1219199"/>
            </a:xfrm>
          </p:grpSpPr>
          <p:sp>
            <p:nvSpPr>
              <p:cNvPr id="218" name="Rechteck 217">
                <a:extLst>
                  <a:ext uri="{FF2B5EF4-FFF2-40B4-BE49-F238E27FC236}">
                    <a16:creationId xmlns:a16="http://schemas.microsoft.com/office/drawing/2014/main" id="{F8530E59-0B1A-4531-AA27-4076DF976723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19" name="Rechteck 218">
                <a:extLst>
                  <a:ext uri="{FF2B5EF4-FFF2-40B4-BE49-F238E27FC236}">
                    <a16:creationId xmlns:a16="http://schemas.microsoft.com/office/drawing/2014/main" id="{0275040B-E2EA-462A-B924-9DD4A9438E1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Left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17" name="Grafik 216" descr="Messgerät">
              <a:extLst>
                <a:ext uri="{FF2B5EF4-FFF2-40B4-BE49-F238E27FC236}">
                  <a16:creationId xmlns:a16="http://schemas.microsoft.com/office/drawing/2014/main" id="{41629EF4-B954-478C-92F6-E2D89C4D3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72499" y="4447771"/>
              <a:ext cx="396000" cy="396000"/>
            </a:xfrm>
            <a:prstGeom prst="rect">
              <a:avLst/>
            </a:prstGeom>
          </p:spPr>
        </p:pic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381D4D2B-FEB8-4D17-B34D-DEA1AF3A091A}"/>
              </a:ext>
            </a:extLst>
          </p:cNvPr>
          <p:cNvGrpSpPr/>
          <p:nvPr/>
        </p:nvGrpSpPr>
        <p:grpSpPr>
          <a:xfrm>
            <a:off x="2039536" y="4613981"/>
            <a:ext cx="864001" cy="864000"/>
            <a:chOff x="2716110" y="5472306"/>
            <a:chExt cx="864001" cy="864000"/>
          </a:xfrm>
        </p:grpSpPr>
        <p:grpSp>
          <p:nvGrpSpPr>
            <p:cNvPr id="221" name="Gruppieren 220">
              <a:extLst>
                <a:ext uri="{FF2B5EF4-FFF2-40B4-BE49-F238E27FC236}">
                  <a16:creationId xmlns:a16="http://schemas.microsoft.com/office/drawing/2014/main" id="{579028D6-447A-4DB4-9845-10BD796E9657}"/>
                </a:ext>
              </a:extLst>
            </p:cNvPr>
            <p:cNvGrpSpPr/>
            <p:nvPr/>
          </p:nvGrpSpPr>
          <p:grpSpPr>
            <a:xfrm>
              <a:off x="2716110" y="5472306"/>
              <a:ext cx="864001" cy="864000"/>
              <a:chOff x="1925186" y="900986"/>
              <a:chExt cx="1219200" cy="1219199"/>
            </a:xfrm>
          </p:grpSpPr>
          <p:sp>
            <p:nvSpPr>
              <p:cNvPr id="223" name="Rechteck 222">
                <a:extLst>
                  <a:ext uri="{FF2B5EF4-FFF2-40B4-BE49-F238E27FC236}">
                    <a16:creationId xmlns:a16="http://schemas.microsoft.com/office/drawing/2014/main" id="{978FCE90-FA59-42C4-A2D0-234EF79B6A4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24" name="Rechteck 223">
                <a:extLst>
                  <a:ext uri="{FF2B5EF4-FFF2-40B4-BE49-F238E27FC236}">
                    <a16:creationId xmlns:a16="http://schemas.microsoft.com/office/drawing/2014/main" id="{F012ABA3-7DCE-43C9-9913-4A547A91946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Out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22" name="Grafik 221" descr="Lupe">
              <a:extLst>
                <a:ext uri="{FF2B5EF4-FFF2-40B4-BE49-F238E27FC236}">
                  <a16:creationId xmlns:a16="http://schemas.microsoft.com/office/drawing/2014/main" id="{AE7F4FB8-A54C-4982-863C-B7AF73B9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50110" y="5562781"/>
              <a:ext cx="396000" cy="396000"/>
            </a:xfrm>
            <a:prstGeom prst="rect">
              <a:avLst/>
            </a:prstGeom>
          </p:spPr>
        </p:pic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C6CD3943-4427-45A3-9AFD-E4C7A1E366BE}"/>
              </a:ext>
            </a:extLst>
          </p:cNvPr>
          <p:cNvGrpSpPr/>
          <p:nvPr/>
        </p:nvGrpSpPr>
        <p:grpSpPr>
          <a:xfrm>
            <a:off x="4151286" y="4628715"/>
            <a:ext cx="864001" cy="864000"/>
            <a:chOff x="7255843" y="5487524"/>
            <a:chExt cx="864001" cy="864000"/>
          </a:xfrm>
        </p:grpSpPr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19A0F6D5-2BD8-40F0-8EED-67475A551322}"/>
                </a:ext>
              </a:extLst>
            </p:cNvPr>
            <p:cNvGrpSpPr/>
            <p:nvPr/>
          </p:nvGrpSpPr>
          <p:grpSpPr>
            <a:xfrm>
              <a:off x="7255843" y="5487524"/>
              <a:ext cx="864001" cy="864000"/>
              <a:chOff x="1925186" y="900986"/>
              <a:chExt cx="1219200" cy="1219199"/>
            </a:xfrm>
          </p:grpSpPr>
          <p:sp>
            <p:nvSpPr>
              <p:cNvPr id="238" name="Rechteck 237">
                <a:extLst>
                  <a:ext uri="{FF2B5EF4-FFF2-40B4-BE49-F238E27FC236}">
                    <a16:creationId xmlns:a16="http://schemas.microsoft.com/office/drawing/2014/main" id="{070DEB81-3664-459A-A626-ED4C22DE9C7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39" name="Rechteck 238">
                <a:extLst>
                  <a:ext uri="{FF2B5EF4-FFF2-40B4-BE49-F238E27FC236}">
                    <a16:creationId xmlns:a16="http://schemas.microsoft.com/office/drawing/2014/main" id="{6FF0FBAB-B6E9-4BD6-8B5A-96C03AEB493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Scan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37" name="Grafik 236" descr="Satellitenantenne">
              <a:extLst>
                <a:ext uri="{FF2B5EF4-FFF2-40B4-BE49-F238E27FC236}">
                  <a16:creationId xmlns:a16="http://schemas.microsoft.com/office/drawing/2014/main" id="{E97B1D63-9290-4B8C-B8C9-508061CB5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89843" y="5539810"/>
              <a:ext cx="396000" cy="396000"/>
            </a:xfrm>
            <a:prstGeom prst="rect">
              <a:avLst/>
            </a:prstGeom>
          </p:spPr>
        </p:pic>
      </p:grp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500BAF25-2968-46EF-BE27-9DA94808B6F1}"/>
              </a:ext>
            </a:extLst>
          </p:cNvPr>
          <p:cNvGrpSpPr/>
          <p:nvPr/>
        </p:nvGrpSpPr>
        <p:grpSpPr>
          <a:xfrm>
            <a:off x="6340362" y="4613981"/>
            <a:ext cx="864001" cy="864001"/>
            <a:chOff x="10038499" y="4384626"/>
            <a:chExt cx="864001" cy="864001"/>
          </a:xfrm>
        </p:grpSpPr>
        <p:grpSp>
          <p:nvGrpSpPr>
            <p:cNvPr id="241" name="Gruppieren 240">
              <a:extLst>
                <a:ext uri="{FF2B5EF4-FFF2-40B4-BE49-F238E27FC236}">
                  <a16:creationId xmlns:a16="http://schemas.microsoft.com/office/drawing/2014/main" id="{36071BEE-BD9E-4A3B-B445-FC32BAC685F6}"/>
                </a:ext>
              </a:extLst>
            </p:cNvPr>
            <p:cNvGrpSpPr/>
            <p:nvPr/>
          </p:nvGrpSpPr>
          <p:grpSpPr>
            <a:xfrm>
              <a:off x="10038499" y="4384626"/>
              <a:ext cx="864001" cy="864001"/>
              <a:chOff x="1925186" y="900986"/>
              <a:chExt cx="1219200" cy="1219200"/>
            </a:xfrm>
          </p:grpSpPr>
          <p:sp>
            <p:nvSpPr>
              <p:cNvPr id="243" name="Rechteck 242">
                <a:extLst>
                  <a:ext uri="{FF2B5EF4-FFF2-40B4-BE49-F238E27FC236}">
                    <a16:creationId xmlns:a16="http://schemas.microsoft.com/office/drawing/2014/main" id="{24D3AEF8-A1F8-4ED3-AA37-3779847D6E23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4" name="Rechteck 243">
                <a:extLst>
                  <a:ext uri="{FF2B5EF4-FFF2-40B4-BE49-F238E27FC236}">
                    <a16:creationId xmlns:a16="http://schemas.microsoft.com/office/drawing/2014/main" id="{5BF2DCF6-D8C6-46F5-BFF4-1BA8A9555E38}"/>
                  </a:ext>
                </a:extLst>
              </p:cNvPr>
              <p:cNvSpPr/>
              <p:nvPr/>
            </p:nvSpPr>
            <p:spPr>
              <a:xfrm>
                <a:off x="1925186" y="1633539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Right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42" name="Grafik 241" descr="Messgerät">
              <a:extLst>
                <a:ext uri="{FF2B5EF4-FFF2-40B4-BE49-F238E27FC236}">
                  <a16:creationId xmlns:a16="http://schemas.microsoft.com/office/drawing/2014/main" id="{364E7C13-FBD8-4DDD-85DF-F419C4F00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72499" y="4447771"/>
              <a:ext cx="396000" cy="396000"/>
            </a:xfrm>
            <a:prstGeom prst="rect">
              <a:avLst/>
            </a:prstGeom>
          </p:spPr>
        </p:pic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9338A6F3-7F96-4489-8831-91FCAE2747BE}"/>
              </a:ext>
            </a:extLst>
          </p:cNvPr>
          <p:cNvGrpSpPr/>
          <p:nvPr/>
        </p:nvGrpSpPr>
        <p:grpSpPr>
          <a:xfrm>
            <a:off x="7937741" y="2326115"/>
            <a:ext cx="864001" cy="864000"/>
            <a:chOff x="8557522" y="810816"/>
            <a:chExt cx="864001" cy="86400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F12A6C68-9EF3-4B51-9CD6-5438A5A03D5B}"/>
                </a:ext>
              </a:extLst>
            </p:cNvPr>
            <p:cNvGrpSpPr/>
            <p:nvPr/>
          </p:nvGrpSpPr>
          <p:grpSpPr>
            <a:xfrm>
              <a:off x="8557522" y="810816"/>
              <a:ext cx="864001" cy="864000"/>
              <a:chOff x="1925186" y="900986"/>
              <a:chExt cx="1219200" cy="1219199"/>
            </a:xfrm>
          </p:grpSpPr>
          <p:sp>
            <p:nvSpPr>
              <p:cNvPr id="253" name="Rechteck 252">
                <a:extLst>
                  <a:ext uri="{FF2B5EF4-FFF2-40B4-BE49-F238E27FC236}">
                    <a16:creationId xmlns:a16="http://schemas.microsoft.com/office/drawing/2014/main" id="{ABAE3919-DDF6-42BB-BBC3-FB5A72B03F4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54" name="Rechteck 253">
                <a:extLst>
                  <a:ext uri="{FF2B5EF4-FFF2-40B4-BE49-F238E27FC236}">
                    <a16:creationId xmlns:a16="http://schemas.microsoft.com/office/drawing/2014/main" id="{7541DA97-BB9D-440D-BC53-0C23914288D3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/>
                  </a:rPr>
                  <a:t>Act</a:t>
                </a:r>
                <a:endParaRPr lang="en-DE" b="1" dirty="0">
                  <a:solidFill>
                    <a:srgbClr val="000000"/>
                  </a:solidFill>
                  <a:latin typeface="Euro Caps"/>
                </a:endParaRPr>
              </a:p>
            </p:txBody>
          </p:sp>
        </p:grpSp>
        <p:pic>
          <p:nvPicPr>
            <p:cNvPr id="252" name="Grafik 251">
              <a:extLst>
                <a:ext uri="{FF2B5EF4-FFF2-40B4-BE49-F238E27FC236}">
                  <a16:creationId xmlns:a16="http://schemas.microsoft.com/office/drawing/2014/main" id="{E2D75ADA-4ACA-41C3-851D-35BEBCFF4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8288" y="859696"/>
              <a:ext cx="242467" cy="410767"/>
            </a:xfrm>
            <a:prstGeom prst="rect">
              <a:avLst/>
            </a:prstGeom>
          </p:spPr>
        </p:pic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5C006077-F68E-4100-8387-F566B4C3AB69}"/>
              </a:ext>
            </a:extLst>
          </p:cNvPr>
          <p:cNvGrpSpPr/>
          <p:nvPr/>
        </p:nvGrpSpPr>
        <p:grpSpPr>
          <a:xfrm>
            <a:off x="5587646" y="2326115"/>
            <a:ext cx="864001" cy="864000"/>
            <a:chOff x="3891438" y="5482640"/>
            <a:chExt cx="864001" cy="864000"/>
          </a:xfrm>
        </p:grpSpPr>
        <p:grpSp>
          <p:nvGrpSpPr>
            <p:cNvPr id="256" name="Gruppieren 255">
              <a:extLst>
                <a:ext uri="{FF2B5EF4-FFF2-40B4-BE49-F238E27FC236}">
                  <a16:creationId xmlns:a16="http://schemas.microsoft.com/office/drawing/2014/main" id="{33C00FF8-40D0-40F9-81C1-E47F33F9DB76}"/>
                </a:ext>
              </a:extLst>
            </p:cNvPr>
            <p:cNvGrpSpPr/>
            <p:nvPr/>
          </p:nvGrpSpPr>
          <p:grpSpPr>
            <a:xfrm>
              <a:off x="3891438" y="5482640"/>
              <a:ext cx="864001" cy="864000"/>
              <a:chOff x="1925186" y="900986"/>
              <a:chExt cx="1219200" cy="1219199"/>
            </a:xfrm>
          </p:grpSpPr>
          <p:sp>
            <p:nvSpPr>
              <p:cNvPr id="258" name="Rechteck 257">
                <a:extLst>
                  <a:ext uri="{FF2B5EF4-FFF2-40B4-BE49-F238E27FC236}">
                    <a16:creationId xmlns:a16="http://schemas.microsoft.com/office/drawing/2014/main" id="{F2E26E7F-55C8-46A2-8415-BB73804B3B5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59" name="Rechteck 258">
                <a:extLst>
                  <a:ext uri="{FF2B5EF4-FFF2-40B4-BE49-F238E27FC236}">
                    <a16:creationId xmlns:a16="http://schemas.microsoft.com/office/drawing/2014/main" id="{DE38A4AE-69C4-445B-8447-2D54FD1FBA5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In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57" name="Grafik 256" descr="Vergrößern">
              <a:extLst>
                <a:ext uri="{FF2B5EF4-FFF2-40B4-BE49-F238E27FC236}">
                  <a16:creationId xmlns:a16="http://schemas.microsoft.com/office/drawing/2014/main" id="{CB980428-5B54-4440-9632-AAADAA9B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125438" y="5544206"/>
              <a:ext cx="396000" cy="396000"/>
            </a:xfrm>
            <a:prstGeom prst="rect">
              <a:avLst/>
            </a:prstGeom>
          </p:spPr>
        </p:pic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03DAD3E0-0FE2-48C0-8DA0-3091C9A9349A}"/>
              </a:ext>
            </a:extLst>
          </p:cNvPr>
          <p:cNvGrpSpPr/>
          <p:nvPr/>
        </p:nvGrpSpPr>
        <p:grpSpPr>
          <a:xfrm>
            <a:off x="6762974" y="2336449"/>
            <a:ext cx="864001" cy="864000"/>
            <a:chOff x="5066766" y="5492974"/>
            <a:chExt cx="864001" cy="864000"/>
          </a:xfrm>
        </p:grpSpPr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DB1F0730-0F4E-4CBD-9E45-3EA1DD2340B5}"/>
                </a:ext>
              </a:extLst>
            </p:cNvPr>
            <p:cNvGrpSpPr/>
            <p:nvPr/>
          </p:nvGrpSpPr>
          <p:grpSpPr>
            <a:xfrm>
              <a:off x="5066766" y="5492974"/>
              <a:ext cx="864001" cy="864000"/>
              <a:chOff x="1925186" y="900986"/>
              <a:chExt cx="1219200" cy="1219199"/>
            </a:xfrm>
          </p:grpSpPr>
          <p:sp>
            <p:nvSpPr>
              <p:cNvPr id="263" name="Rechteck 262">
                <a:extLst>
                  <a:ext uri="{FF2B5EF4-FFF2-40B4-BE49-F238E27FC236}">
                    <a16:creationId xmlns:a16="http://schemas.microsoft.com/office/drawing/2014/main" id="{37285D9D-200D-4DD2-AE3C-307A2702DD17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64" name="Rechteck 263">
                <a:extLst>
                  <a:ext uri="{FF2B5EF4-FFF2-40B4-BE49-F238E27FC236}">
                    <a16:creationId xmlns:a16="http://schemas.microsoft.com/office/drawing/2014/main" id="{542884F4-0B35-4779-9503-9975D66282D7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Out</a:t>
                </a:r>
              </a:p>
            </p:txBody>
          </p:sp>
        </p:grpSp>
        <p:pic>
          <p:nvPicPr>
            <p:cNvPr id="262" name="Grafik 261" descr="Verkleinern">
              <a:extLst>
                <a:ext uri="{FF2B5EF4-FFF2-40B4-BE49-F238E27FC236}">
                  <a16:creationId xmlns:a16="http://schemas.microsoft.com/office/drawing/2014/main" id="{28258E28-D7E0-4AC7-A21C-713C1B865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00766" y="5554540"/>
              <a:ext cx="396000" cy="396000"/>
            </a:xfrm>
            <a:prstGeom prst="rect">
              <a:avLst/>
            </a:prstGeom>
          </p:spPr>
        </p:pic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4E8F4159-62AB-4E79-B43C-B21B4E46B140}"/>
              </a:ext>
            </a:extLst>
          </p:cNvPr>
          <p:cNvGrpSpPr/>
          <p:nvPr/>
        </p:nvGrpSpPr>
        <p:grpSpPr>
          <a:xfrm>
            <a:off x="887283" y="2326115"/>
            <a:ext cx="864001" cy="864000"/>
            <a:chOff x="905944" y="3837675"/>
            <a:chExt cx="864001" cy="864000"/>
          </a:xfrm>
        </p:grpSpPr>
        <p:grpSp>
          <p:nvGrpSpPr>
            <p:cNvPr id="266" name="Gruppieren 265">
              <a:extLst>
                <a:ext uri="{FF2B5EF4-FFF2-40B4-BE49-F238E27FC236}">
                  <a16:creationId xmlns:a16="http://schemas.microsoft.com/office/drawing/2014/main" id="{E563BFF5-BCCE-440D-9729-5AE4FA83D3A4}"/>
                </a:ext>
              </a:extLst>
            </p:cNvPr>
            <p:cNvGrpSpPr/>
            <p:nvPr/>
          </p:nvGrpSpPr>
          <p:grpSpPr>
            <a:xfrm>
              <a:off x="905944" y="3837675"/>
              <a:ext cx="864001" cy="864000"/>
              <a:chOff x="1925186" y="900986"/>
              <a:chExt cx="1219200" cy="1219199"/>
            </a:xfrm>
          </p:grpSpPr>
          <p:sp>
            <p:nvSpPr>
              <p:cNvPr id="268" name="Rechteck 267">
                <a:extLst>
                  <a:ext uri="{FF2B5EF4-FFF2-40B4-BE49-F238E27FC236}">
                    <a16:creationId xmlns:a16="http://schemas.microsoft.com/office/drawing/2014/main" id="{0351F70E-23EF-410E-B97C-671D9BE87FA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69" name="Rechteck 268">
                <a:extLst>
                  <a:ext uri="{FF2B5EF4-FFF2-40B4-BE49-F238E27FC236}">
                    <a16:creationId xmlns:a16="http://schemas.microsoft.com/office/drawing/2014/main" id="{CA7708DB-7941-4CC8-A087-2679CB4C05A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Fwd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67" name="Grafik 266" descr="Linienpfeil: Gerade">
              <a:extLst>
                <a:ext uri="{FF2B5EF4-FFF2-40B4-BE49-F238E27FC236}">
                  <a16:creationId xmlns:a16="http://schemas.microsoft.com/office/drawing/2014/main" id="{BCC77C13-DDCC-42A1-8945-AC267F26E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5400000">
              <a:off x="1136868" y="3909575"/>
              <a:ext cx="396000" cy="396000"/>
            </a:xfrm>
            <a:prstGeom prst="rect">
              <a:avLst/>
            </a:prstGeom>
          </p:spPr>
        </p:pic>
      </p:grpSp>
      <p:grpSp>
        <p:nvGrpSpPr>
          <p:cNvPr id="270" name="Gruppieren 269">
            <a:extLst>
              <a:ext uri="{FF2B5EF4-FFF2-40B4-BE49-F238E27FC236}">
                <a16:creationId xmlns:a16="http://schemas.microsoft.com/office/drawing/2014/main" id="{3C52F35D-0FFB-4A7B-9CF4-4166E86A0A07}"/>
              </a:ext>
            </a:extLst>
          </p:cNvPr>
          <p:cNvGrpSpPr/>
          <p:nvPr/>
        </p:nvGrpSpPr>
        <p:grpSpPr>
          <a:xfrm>
            <a:off x="2063345" y="2326115"/>
            <a:ext cx="864001" cy="864000"/>
            <a:chOff x="2082006" y="3837675"/>
            <a:chExt cx="864001" cy="864000"/>
          </a:xfrm>
        </p:grpSpPr>
        <p:grpSp>
          <p:nvGrpSpPr>
            <p:cNvPr id="271" name="Gruppieren 270">
              <a:extLst>
                <a:ext uri="{FF2B5EF4-FFF2-40B4-BE49-F238E27FC236}">
                  <a16:creationId xmlns:a16="http://schemas.microsoft.com/office/drawing/2014/main" id="{72284905-E9A2-46EC-837E-7F12450F4D21}"/>
                </a:ext>
              </a:extLst>
            </p:cNvPr>
            <p:cNvGrpSpPr/>
            <p:nvPr/>
          </p:nvGrpSpPr>
          <p:grpSpPr>
            <a:xfrm>
              <a:off x="2082006" y="3837675"/>
              <a:ext cx="864001" cy="864000"/>
              <a:chOff x="1925186" y="900986"/>
              <a:chExt cx="1219200" cy="1219199"/>
            </a:xfrm>
          </p:grpSpPr>
          <p:sp>
            <p:nvSpPr>
              <p:cNvPr id="273" name="Rechteck 272">
                <a:extLst>
                  <a:ext uri="{FF2B5EF4-FFF2-40B4-BE49-F238E27FC236}">
                    <a16:creationId xmlns:a16="http://schemas.microsoft.com/office/drawing/2014/main" id="{E95EC72D-B991-4A6A-9D46-E0B324700F1A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74" name="Rechteck 273">
                <a:extLst>
                  <a:ext uri="{FF2B5EF4-FFF2-40B4-BE49-F238E27FC236}">
                    <a16:creationId xmlns:a16="http://schemas.microsoft.com/office/drawing/2014/main" id="{ED467288-BB39-47E9-8B81-088CA51DFB1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Back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72" name="Grafik 271" descr="Linienpfeil: Gerade">
              <a:extLst>
                <a:ext uri="{FF2B5EF4-FFF2-40B4-BE49-F238E27FC236}">
                  <a16:creationId xmlns:a16="http://schemas.microsoft.com/office/drawing/2014/main" id="{77DEBF91-1E6D-4230-8A6D-0ADB8A935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6200000">
              <a:off x="2316006" y="3913288"/>
              <a:ext cx="396000" cy="396000"/>
            </a:xfrm>
            <a:prstGeom prst="rect">
              <a:avLst/>
            </a:prstGeom>
          </p:spPr>
        </p:pic>
      </p:grpSp>
      <p:grpSp>
        <p:nvGrpSpPr>
          <p:cNvPr id="275" name="Gruppieren 274">
            <a:extLst>
              <a:ext uri="{FF2B5EF4-FFF2-40B4-BE49-F238E27FC236}">
                <a16:creationId xmlns:a16="http://schemas.microsoft.com/office/drawing/2014/main" id="{489C9D6D-0AF9-4464-A438-02563C2FAA01}"/>
              </a:ext>
            </a:extLst>
          </p:cNvPr>
          <p:cNvGrpSpPr/>
          <p:nvPr/>
        </p:nvGrpSpPr>
        <p:grpSpPr>
          <a:xfrm>
            <a:off x="3238112" y="2326115"/>
            <a:ext cx="864001" cy="864000"/>
            <a:chOff x="3256773" y="3837675"/>
            <a:chExt cx="864001" cy="864000"/>
          </a:xfrm>
        </p:grpSpPr>
        <p:grpSp>
          <p:nvGrpSpPr>
            <p:cNvPr id="276" name="Gruppieren 275">
              <a:extLst>
                <a:ext uri="{FF2B5EF4-FFF2-40B4-BE49-F238E27FC236}">
                  <a16:creationId xmlns:a16="http://schemas.microsoft.com/office/drawing/2014/main" id="{AEE2FD78-0766-40BB-B7F3-D9AF81D1BE67}"/>
                </a:ext>
              </a:extLst>
            </p:cNvPr>
            <p:cNvGrpSpPr/>
            <p:nvPr/>
          </p:nvGrpSpPr>
          <p:grpSpPr>
            <a:xfrm>
              <a:off x="3256773" y="3837675"/>
              <a:ext cx="864001" cy="864000"/>
              <a:chOff x="1925186" y="900986"/>
              <a:chExt cx="1219200" cy="1219199"/>
            </a:xfrm>
          </p:grpSpPr>
          <p:sp>
            <p:nvSpPr>
              <p:cNvPr id="278" name="Rechteck 277">
                <a:extLst>
                  <a:ext uri="{FF2B5EF4-FFF2-40B4-BE49-F238E27FC236}">
                    <a16:creationId xmlns:a16="http://schemas.microsoft.com/office/drawing/2014/main" id="{83F8FB16-BE8A-43C0-AB3B-70AD3220C2FA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79" name="Rechteck 278">
                <a:extLst>
                  <a:ext uri="{FF2B5EF4-FFF2-40B4-BE49-F238E27FC236}">
                    <a16:creationId xmlns:a16="http://schemas.microsoft.com/office/drawing/2014/main" id="{747A3D40-2BC4-4256-A7DC-F3A4F3B0540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Left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77" name="Grafik 276" descr="Linienpfeil: Gerade">
              <a:extLst>
                <a:ext uri="{FF2B5EF4-FFF2-40B4-BE49-F238E27FC236}">
                  <a16:creationId xmlns:a16="http://schemas.microsoft.com/office/drawing/2014/main" id="{3EF7248D-2837-4F70-89A1-12EC196EF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490493" y="3907706"/>
              <a:ext cx="396000" cy="396000"/>
            </a:xfrm>
            <a:prstGeom prst="rect">
              <a:avLst/>
            </a:prstGeom>
          </p:spPr>
        </p:pic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8C3F23DD-6AF0-4EE1-94B9-BA8B5A47B2FE}"/>
              </a:ext>
            </a:extLst>
          </p:cNvPr>
          <p:cNvGrpSpPr/>
          <p:nvPr/>
        </p:nvGrpSpPr>
        <p:grpSpPr>
          <a:xfrm>
            <a:off x="4412879" y="2326115"/>
            <a:ext cx="864001" cy="864000"/>
            <a:chOff x="4431540" y="3837675"/>
            <a:chExt cx="864001" cy="864000"/>
          </a:xfrm>
        </p:grpSpPr>
        <p:grpSp>
          <p:nvGrpSpPr>
            <p:cNvPr id="281" name="Gruppieren 280">
              <a:extLst>
                <a:ext uri="{FF2B5EF4-FFF2-40B4-BE49-F238E27FC236}">
                  <a16:creationId xmlns:a16="http://schemas.microsoft.com/office/drawing/2014/main" id="{4686BE1F-95A9-411E-AC92-AC08C9575B3F}"/>
                </a:ext>
              </a:extLst>
            </p:cNvPr>
            <p:cNvGrpSpPr/>
            <p:nvPr/>
          </p:nvGrpSpPr>
          <p:grpSpPr>
            <a:xfrm>
              <a:off x="4431540" y="3837675"/>
              <a:ext cx="864001" cy="864000"/>
              <a:chOff x="1925186" y="900986"/>
              <a:chExt cx="1219200" cy="1219199"/>
            </a:xfrm>
          </p:grpSpPr>
          <p:sp>
            <p:nvSpPr>
              <p:cNvPr id="283" name="Rechteck 282">
                <a:extLst>
                  <a:ext uri="{FF2B5EF4-FFF2-40B4-BE49-F238E27FC236}">
                    <a16:creationId xmlns:a16="http://schemas.microsoft.com/office/drawing/2014/main" id="{1F43A75F-F34D-4B66-8A84-25E47FBD8B2A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84" name="Rechteck 283">
                <a:extLst>
                  <a:ext uri="{FF2B5EF4-FFF2-40B4-BE49-F238E27FC236}">
                    <a16:creationId xmlns:a16="http://schemas.microsoft.com/office/drawing/2014/main" id="{28BBFDD4-7C69-465E-9F54-2B0D9C81730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Right</a:t>
                </a:r>
              </a:p>
            </p:txBody>
          </p:sp>
        </p:grpSp>
        <p:pic>
          <p:nvPicPr>
            <p:cNvPr id="282" name="Grafik 281" descr="Linienpfeil: Gerade">
              <a:extLst>
                <a:ext uri="{FF2B5EF4-FFF2-40B4-BE49-F238E27FC236}">
                  <a16:creationId xmlns:a16="http://schemas.microsoft.com/office/drawing/2014/main" id="{59AA5454-92BE-407E-80A7-7ED719556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0800000">
              <a:off x="4665540" y="3907706"/>
              <a:ext cx="396000" cy="396000"/>
            </a:xfrm>
            <a:prstGeom prst="rect">
              <a:avLst/>
            </a:prstGeom>
          </p:spPr>
        </p:pic>
      </p:grp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6B10283F-CBF4-4EAF-9B68-F15E24DDF881}"/>
              </a:ext>
            </a:extLst>
          </p:cNvPr>
          <p:cNvGrpSpPr/>
          <p:nvPr/>
        </p:nvGrpSpPr>
        <p:grpSpPr>
          <a:xfrm>
            <a:off x="887283" y="1202549"/>
            <a:ext cx="864001" cy="864000"/>
            <a:chOff x="905944" y="3837675"/>
            <a:chExt cx="864001" cy="864000"/>
          </a:xfrm>
        </p:grpSpPr>
        <p:grpSp>
          <p:nvGrpSpPr>
            <p:cNvPr id="286" name="Gruppieren 285">
              <a:extLst>
                <a:ext uri="{FF2B5EF4-FFF2-40B4-BE49-F238E27FC236}">
                  <a16:creationId xmlns:a16="http://schemas.microsoft.com/office/drawing/2014/main" id="{9A03948E-161B-4035-B2AE-6F11548DF9CA}"/>
                </a:ext>
              </a:extLst>
            </p:cNvPr>
            <p:cNvGrpSpPr/>
            <p:nvPr/>
          </p:nvGrpSpPr>
          <p:grpSpPr>
            <a:xfrm>
              <a:off x="905944" y="3837675"/>
              <a:ext cx="864001" cy="864000"/>
              <a:chOff x="1925186" y="900986"/>
              <a:chExt cx="1219200" cy="1219199"/>
            </a:xfrm>
          </p:grpSpPr>
          <p:sp>
            <p:nvSpPr>
              <p:cNvPr id="288" name="Rechteck 287">
                <a:extLst>
                  <a:ext uri="{FF2B5EF4-FFF2-40B4-BE49-F238E27FC236}">
                    <a16:creationId xmlns:a16="http://schemas.microsoft.com/office/drawing/2014/main" id="{699D7ECA-BC03-4054-B4D1-CC48861E9A50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89" name="Rechteck 288">
                <a:extLst>
                  <a:ext uri="{FF2B5EF4-FFF2-40B4-BE49-F238E27FC236}">
                    <a16:creationId xmlns:a16="http://schemas.microsoft.com/office/drawing/2014/main" id="{43C8B45E-6288-4C15-875B-B872E9457854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Up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87" name="Grafik 286" descr="Linienpfeil: Gerade">
              <a:extLst>
                <a:ext uri="{FF2B5EF4-FFF2-40B4-BE49-F238E27FC236}">
                  <a16:creationId xmlns:a16="http://schemas.microsoft.com/office/drawing/2014/main" id="{93E48E4F-C39C-4FB2-9666-B150F5A32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5400000">
              <a:off x="1136868" y="3909575"/>
              <a:ext cx="396000" cy="396000"/>
            </a:xfrm>
            <a:prstGeom prst="rect">
              <a:avLst/>
            </a:prstGeom>
          </p:spPr>
        </p:pic>
      </p:grpSp>
      <p:grpSp>
        <p:nvGrpSpPr>
          <p:cNvPr id="290" name="Gruppieren 289">
            <a:extLst>
              <a:ext uri="{FF2B5EF4-FFF2-40B4-BE49-F238E27FC236}">
                <a16:creationId xmlns:a16="http://schemas.microsoft.com/office/drawing/2014/main" id="{E4C0F26E-7CE1-46EF-9492-0377617011DB}"/>
              </a:ext>
            </a:extLst>
          </p:cNvPr>
          <p:cNvGrpSpPr/>
          <p:nvPr/>
        </p:nvGrpSpPr>
        <p:grpSpPr>
          <a:xfrm>
            <a:off x="2063345" y="1202549"/>
            <a:ext cx="864001" cy="864000"/>
            <a:chOff x="2082006" y="3837675"/>
            <a:chExt cx="864001" cy="864000"/>
          </a:xfrm>
        </p:grpSpPr>
        <p:grpSp>
          <p:nvGrpSpPr>
            <p:cNvPr id="291" name="Gruppieren 290">
              <a:extLst>
                <a:ext uri="{FF2B5EF4-FFF2-40B4-BE49-F238E27FC236}">
                  <a16:creationId xmlns:a16="http://schemas.microsoft.com/office/drawing/2014/main" id="{B29E5789-9CDB-48AE-B019-57B8AD02F078}"/>
                </a:ext>
              </a:extLst>
            </p:cNvPr>
            <p:cNvGrpSpPr/>
            <p:nvPr/>
          </p:nvGrpSpPr>
          <p:grpSpPr>
            <a:xfrm>
              <a:off x="2082006" y="3837675"/>
              <a:ext cx="864001" cy="864000"/>
              <a:chOff x="1925186" y="900986"/>
              <a:chExt cx="1219200" cy="1219199"/>
            </a:xfrm>
          </p:grpSpPr>
          <p:sp>
            <p:nvSpPr>
              <p:cNvPr id="293" name="Rechteck 292">
                <a:extLst>
                  <a:ext uri="{FF2B5EF4-FFF2-40B4-BE49-F238E27FC236}">
                    <a16:creationId xmlns:a16="http://schemas.microsoft.com/office/drawing/2014/main" id="{FA011E00-AEAE-47E3-B2E6-CC5D0881B00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94" name="Rechteck 293">
                <a:extLst>
                  <a:ext uri="{FF2B5EF4-FFF2-40B4-BE49-F238E27FC236}">
                    <a16:creationId xmlns:a16="http://schemas.microsoft.com/office/drawing/2014/main" id="{87F25941-E113-4CAA-9D71-0985823123C7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Down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92" name="Grafik 291" descr="Linienpfeil: Gerade">
              <a:extLst>
                <a:ext uri="{FF2B5EF4-FFF2-40B4-BE49-F238E27FC236}">
                  <a16:creationId xmlns:a16="http://schemas.microsoft.com/office/drawing/2014/main" id="{10D7A860-DBE3-4D10-8205-214194B9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6200000">
              <a:off x="2316006" y="3913288"/>
              <a:ext cx="396000" cy="396000"/>
            </a:xfrm>
            <a:prstGeom prst="rect">
              <a:avLst/>
            </a:prstGeom>
          </p:spPr>
        </p:pic>
      </p:grpSp>
      <p:grpSp>
        <p:nvGrpSpPr>
          <p:cNvPr id="295" name="Gruppieren 294">
            <a:extLst>
              <a:ext uri="{FF2B5EF4-FFF2-40B4-BE49-F238E27FC236}">
                <a16:creationId xmlns:a16="http://schemas.microsoft.com/office/drawing/2014/main" id="{B50D0DDE-31F0-4279-A196-58D18C810E11}"/>
              </a:ext>
            </a:extLst>
          </p:cNvPr>
          <p:cNvGrpSpPr/>
          <p:nvPr/>
        </p:nvGrpSpPr>
        <p:grpSpPr>
          <a:xfrm>
            <a:off x="3238112" y="1202549"/>
            <a:ext cx="864001" cy="864000"/>
            <a:chOff x="3256773" y="3837675"/>
            <a:chExt cx="864001" cy="864000"/>
          </a:xfrm>
        </p:grpSpPr>
        <p:grpSp>
          <p:nvGrpSpPr>
            <p:cNvPr id="296" name="Gruppieren 295">
              <a:extLst>
                <a:ext uri="{FF2B5EF4-FFF2-40B4-BE49-F238E27FC236}">
                  <a16:creationId xmlns:a16="http://schemas.microsoft.com/office/drawing/2014/main" id="{90961D22-5783-4D92-8F2E-693531F98915}"/>
                </a:ext>
              </a:extLst>
            </p:cNvPr>
            <p:cNvGrpSpPr/>
            <p:nvPr/>
          </p:nvGrpSpPr>
          <p:grpSpPr>
            <a:xfrm>
              <a:off x="3256773" y="3837675"/>
              <a:ext cx="864001" cy="864000"/>
              <a:chOff x="1925186" y="900986"/>
              <a:chExt cx="1219200" cy="1219199"/>
            </a:xfrm>
          </p:grpSpPr>
          <p:sp>
            <p:nvSpPr>
              <p:cNvPr id="298" name="Rechteck 297">
                <a:extLst>
                  <a:ext uri="{FF2B5EF4-FFF2-40B4-BE49-F238E27FC236}">
                    <a16:creationId xmlns:a16="http://schemas.microsoft.com/office/drawing/2014/main" id="{F8E29BF4-392A-4230-837B-CEC89A7B02A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99" name="Rechteck 298">
                <a:extLst>
                  <a:ext uri="{FF2B5EF4-FFF2-40B4-BE49-F238E27FC236}">
                    <a16:creationId xmlns:a16="http://schemas.microsoft.com/office/drawing/2014/main" id="{955B88D3-5611-4056-A532-EF2B8B1D375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Left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97" name="Grafik 296" descr="Linienpfeil: Gerade">
              <a:extLst>
                <a:ext uri="{FF2B5EF4-FFF2-40B4-BE49-F238E27FC236}">
                  <a16:creationId xmlns:a16="http://schemas.microsoft.com/office/drawing/2014/main" id="{C976444C-9222-44FB-A218-D7EDCBD29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490493" y="3907706"/>
              <a:ext cx="396000" cy="396000"/>
            </a:xfrm>
            <a:prstGeom prst="rect">
              <a:avLst/>
            </a:prstGeom>
          </p:spPr>
        </p:pic>
      </p:grpSp>
      <p:grpSp>
        <p:nvGrpSpPr>
          <p:cNvPr id="300" name="Gruppieren 299">
            <a:extLst>
              <a:ext uri="{FF2B5EF4-FFF2-40B4-BE49-F238E27FC236}">
                <a16:creationId xmlns:a16="http://schemas.microsoft.com/office/drawing/2014/main" id="{9C6F3062-592B-456C-99B6-5FD5BCFFE5F0}"/>
              </a:ext>
            </a:extLst>
          </p:cNvPr>
          <p:cNvGrpSpPr/>
          <p:nvPr/>
        </p:nvGrpSpPr>
        <p:grpSpPr>
          <a:xfrm>
            <a:off x="4412879" y="1202549"/>
            <a:ext cx="864001" cy="864000"/>
            <a:chOff x="4431540" y="3837675"/>
            <a:chExt cx="864001" cy="864000"/>
          </a:xfrm>
        </p:grpSpPr>
        <p:grpSp>
          <p:nvGrpSpPr>
            <p:cNvPr id="301" name="Gruppieren 300">
              <a:extLst>
                <a:ext uri="{FF2B5EF4-FFF2-40B4-BE49-F238E27FC236}">
                  <a16:creationId xmlns:a16="http://schemas.microsoft.com/office/drawing/2014/main" id="{1C1A153C-8C59-4BCC-B4FE-C47D7D226E52}"/>
                </a:ext>
              </a:extLst>
            </p:cNvPr>
            <p:cNvGrpSpPr/>
            <p:nvPr/>
          </p:nvGrpSpPr>
          <p:grpSpPr>
            <a:xfrm>
              <a:off x="4431540" y="3837675"/>
              <a:ext cx="864001" cy="864000"/>
              <a:chOff x="1925186" y="900986"/>
              <a:chExt cx="1219200" cy="1219199"/>
            </a:xfrm>
          </p:grpSpPr>
          <p:sp>
            <p:nvSpPr>
              <p:cNvPr id="303" name="Rechteck 302">
                <a:extLst>
                  <a:ext uri="{FF2B5EF4-FFF2-40B4-BE49-F238E27FC236}">
                    <a16:creationId xmlns:a16="http://schemas.microsoft.com/office/drawing/2014/main" id="{D26C0AFA-56F7-4CD0-9783-69ABE60AF33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04" name="Rechteck 303">
                <a:extLst>
                  <a:ext uri="{FF2B5EF4-FFF2-40B4-BE49-F238E27FC236}">
                    <a16:creationId xmlns:a16="http://schemas.microsoft.com/office/drawing/2014/main" id="{DBCA3E52-8189-4468-8BE0-BCBB6628D81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Right</a:t>
                </a:r>
              </a:p>
            </p:txBody>
          </p:sp>
        </p:grpSp>
        <p:pic>
          <p:nvPicPr>
            <p:cNvPr id="302" name="Grafik 301" descr="Linienpfeil: Gerade">
              <a:extLst>
                <a:ext uri="{FF2B5EF4-FFF2-40B4-BE49-F238E27FC236}">
                  <a16:creationId xmlns:a16="http://schemas.microsoft.com/office/drawing/2014/main" id="{E03D831E-A2F7-433E-9C3A-D1CBF51F5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0800000">
              <a:off x="4665540" y="3907706"/>
              <a:ext cx="396000" cy="396000"/>
            </a:xfrm>
            <a:prstGeom prst="rect">
              <a:avLst/>
            </a:prstGeom>
          </p:spPr>
        </p:pic>
      </p:grpSp>
      <p:grpSp>
        <p:nvGrpSpPr>
          <p:cNvPr id="305" name="Gruppieren 304">
            <a:extLst>
              <a:ext uri="{FF2B5EF4-FFF2-40B4-BE49-F238E27FC236}">
                <a16:creationId xmlns:a16="http://schemas.microsoft.com/office/drawing/2014/main" id="{D0E47C21-A7C4-4FC0-BD8C-A464C216B835}"/>
              </a:ext>
            </a:extLst>
          </p:cNvPr>
          <p:cNvGrpSpPr/>
          <p:nvPr/>
        </p:nvGrpSpPr>
        <p:grpSpPr>
          <a:xfrm>
            <a:off x="887283" y="3452479"/>
            <a:ext cx="864001" cy="864000"/>
            <a:chOff x="905944" y="3837675"/>
            <a:chExt cx="864001" cy="864000"/>
          </a:xfrm>
        </p:grpSpPr>
        <p:grpSp>
          <p:nvGrpSpPr>
            <p:cNvPr id="306" name="Gruppieren 305">
              <a:extLst>
                <a:ext uri="{FF2B5EF4-FFF2-40B4-BE49-F238E27FC236}">
                  <a16:creationId xmlns:a16="http://schemas.microsoft.com/office/drawing/2014/main" id="{762AF97F-B351-4E81-A869-5CD41937083F}"/>
                </a:ext>
              </a:extLst>
            </p:cNvPr>
            <p:cNvGrpSpPr/>
            <p:nvPr/>
          </p:nvGrpSpPr>
          <p:grpSpPr>
            <a:xfrm>
              <a:off x="905944" y="3837675"/>
              <a:ext cx="864001" cy="864000"/>
              <a:chOff x="1925186" y="900986"/>
              <a:chExt cx="1219200" cy="1219199"/>
            </a:xfrm>
          </p:grpSpPr>
          <p:sp>
            <p:nvSpPr>
              <p:cNvPr id="308" name="Rechteck 307">
                <a:extLst>
                  <a:ext uri="{FF2B5EF4-FFF2-40B4-BE49-F238E27FC236}">
                    <a16:creationId xmlns:a16="http://schemas.microsoft.com/office/drawing/2014/main" id="{FEC70FEC-93C6-46A0-A475-89FD375B8F5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09" name="Rechteck 308">
                <a:extLst>
                  <a:ext uri="{FF2B5EF4-FFF2-40B4-BE49-F238E27FC236}">
                    <a16:creationId xmlns:a16="http://schemas.microsoft.com/office/drawing/2014/main" id="{EC6A21A3-B3FA-4808-BB00-1B871D052B1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Up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07" name="Grafik 306" descr="Linienpfeil: Gerade">
              <a:extLst>
                <a:ext uri="{FF2B5EF4-FFF2-40B4-BE49-F238E27FC236}">
                  <a16:creationId xmlns:a16="http://schemas.microsoft.com/office/drawing/2014/main" id="{F1463AD3-486E-4F76-AE66-C2EFE861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rot="5400000">
              <a:off x="1136868" y="3909575"/>
              <a:ext cx="396000" cy="396000"/>
            </a:xfrm>
            <a:prstGeom prst="rect">
              <a:avLst/>
            </a:prstGeom>
          </p:spPr>
        </p:pic>
      </p:grpSp>
      <p:grpSp>
        <p:nvGrpSpPr>
          <p:cNvPr id="310" name="Gruppieren 309">
            <a:extLst>
              <a:ext uri="{FF2B5EF4-FFF2-40B4-BE49-F238E27FC236}">
                <a16:creationId xmlns:a16="http://schemas.microsoft.com/office/drawing/2014/main" id="{BA6C31C8-486A-491F-8980-D2963D089E1D}"/>
              </a:ext>
            </a:extLst>
          </p:cNvPr>
          <p:cNvGrpSpPr/>
          <p:nvPr/>
        </p:nvGrpSpPr>
        <p:grpSpPr>
          <a:xfrm>
            <a:off x="2063345" y="3452479"/>
            <a:ext cx="864001" cy="864000"/>
            <a:chOff x="2082006" y="3837675"/>
            <a:chExt cx="864001" cy="864000"/>
          </a:xfrm>
        </p:grpSpPr>
        <p:grpSp>
          <p:nvGrpSpPr>
            <p:cNvPr id="311" name="Gruppieren 310">
              <a:extLst>
                <a:ext uri="{FF2B5EF4-FFF2-40B4-BE49-F238E27FC236}">
                  <a16:creationId xmlns:a16="http://schemas.microsoft.com/office/drawing/2014/main" id="{7ECD9E84-E4EB-4DF2-AA3C-0573C8FC4CD1}"/>
                </a:ext>
              </a:extLst>
            </p:cNvPr>
            <p:cNvGrpSpPr/>
            <p:nvPr/>
          </p:nvGrpSpPr>
          <p:grpSpPr>
            <a:xfrm>
              <a:off x="2082006" y="3837675"/>
              <a:ext cx="864001" cy="864000"/>
              <a:chOff x="1925186" y="900986"/>
              <a:chExt cx="1219200" cy="1219199"/>
            </a:xfrm>
          </p:grpSpPr>
          <p:sp>
            <p:nvSpPr>
              <p:cNvPr id="313" name="Rechteck 312">
                <a:extLst>
                  <a:ext uri="{FF2B5EF4-FFF2-40B4-BE49-F238E27FC236}">
                    <a16:creationId xmlns:a16="http://schemas.microsoft.com/office/drawing/2014/main" id="{5803C953-EAE3-4DD9-9A67-A9C83322E4E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14" name="Rechteck 313">
                <a:extLst>
                  <a:ext uri="{FF2B5EF4-FFF2-40B4-BE49-F238E27FC236}">
                    <a16:creationId xmlns:a16="http://schemas.microsoft.com/office/drawing/2014/main" id="{725E1167-2653-44DE-91D0-15042C54E182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Down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12" name="Grafik 311" descr="Linienpfeil: Gerade">
              <a:extLst>
                <a:ext uri="{FF2B5EF4-FFF2-40B4-BE49-F238E27FC236}">
                  <a16:creationId xmlns:a16="http://schemas.microsoft.com/office/drawing/2014/main" id="{A832F226-6F17-4615-9BB9-573D30B49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rot="16200000">
              <a:off x="2316006" y="3913288"/>
              <a:ext cx="396000" cy="396000"/>
            </a:xfrm>
            <a:prstGeom prst="rect">
              <a:avLst/>
            </a:prstGeom>
          </p:spPr>
        </p:pic>
      </p:grpSp>
      <p:grpSp>
        <p:nvGrpSpPr>
          <p:cNvPr id="315" name="Gruppieren 314">
            <a:extLst>
              <a:ext uri="{FF2B5EF4-FFF2-40B4-BE49-F238E27FC236}">
                <a16:creationId xmlns:a16="http://schemas.microsoft.com/office/drawing/2014/main" id="{9840E4C7-F816-466E-9D64-82828C36A031}"/>
              </a:ext>
            </a:extLst>
          </p:cNvPr>
          <p:cNvGrpSpPr>
            <a:grpSpLocks noChangeAspect="1"/>
          </p:cNvGrpSpPr>
          <p:nvPr/>
        </p:nvGrpSpPr>
        <p:grpSpPr>
          <a:xfrm>
            <a:off x="7937178" y="1202549"/>
            <a:ext cx="864001" cy="864000"/>
            <a:chOff x="9122229" y="489695"/>
            <a:chExt cx="1219200" cy="1219199"/>
          </a:xfrm>
        </p:grpSpPr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1EB4A735-984C-4867-BAE4-844F79E24ABB}"/>
                </a:ext>
              </a:extLst>
            </p:cNvPr>
            <p:cNvGrpSpPr/>
            <p:nvPr/>
          </p:nvGrpSpPr>
          <p:grpSpPr>
            <a:xfrm>
              <a:off x="9122229" y="489695"/>
              <a:ext cx="1219200" cy="1219199"/>
              <a:chOff x="1925186" y="900986"/>
              <a:chExt cx="1219200" cy="1219199"/>
            </a:xfrm>
          </p:grpSpPr>
          <p:sp>
            <p:nvSpPr>
              <p:cNvPr id="318" name="Rechteck 317">
                <a:extLst>
                  <a:ext uri="{FF2B5EF4-FFF2-40B4-BE49-F238E27FC236}">
                    <a16:creationId xmlns:a16="http://schemas.microsoft.com/office/drawing/2014/main" id="{6632991B-C137-4870-A534-43FD9B52D2B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19" name="Rechteck 318">
                <a:extLst>
                  <a:ext uri="{FF2B5EF4-FFF2-40B4-BE49-F238E27FC236}">
                    <a16:creationId xmlns:a16="http://schemas.microsoft.com/office/drawing/2014/main" id="{88EA0D79-9793-4C91-8DF5-D9118074FA6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TAB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317" name="Flussdiagramm: Mehrere Dokumente 316">
              <a:extLst>
                <a:ext uri="{FF2B5EF4-FFF2-40B4-BE49-F238E27FC236}">
                  <a16:creationId xmlns:a16="http://schemas.microsoft.com/office/drawing/2014/main" id="{D2603799-6E04-4C54-B651-4A412ABA6A1A}"/>
                </a:ext>
              </a:extLst>
            </p:cNvPr>
            <p:cNvSpPr>
              <a:spLocks/>
            </p:cNvSpPr>
            <p:nvPr/>
          </p:nvSpPr>
          <p:spPr>
            <a:xfrm>
              <a:off x="9452429" y="576571"/>
              <a:ext cx="558799" cy="558800"/>
            </a:xfrm>
            <a:prstGeom prst="flowChartMultidocumen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320" name="Gruppieren 319">
            <a:extLst>
              <a:ext uri="{FF2B5EF4-FFF2-40B4-BE49-F238E27FC236}">
                <a16:creationId xmlns:a16="http://schemas.microsoft.com/office/drawing/2014/main" id="{EB566727-214F-4828-8122-C4D96C4569EA}"/>
              </a:ext>
            </a:extLst>
          </p:cNvPr>
          <p:cNvGrpSpPr/>
          <p:nvPr/>
        </p:nvGrpSpPr>
        <p:grpSpPr>
          <a:xfrm>
            <a:off x="6762412" y="1202549"/>
            <a:ext cx="864001" cy="864000"/>
            <a:chOff x="6800003" y="1359075"/>
            <a:chExt cx="864001" cy="864000"/>
          </a:xfrm>
        </p:grpSpPr>
        <p:grpSp>
          <p:nvGrpSpPr>
            <p:cNvPr id="321" name="Gruppieren 320">
              <a:extLst>
                <a:ext uri="{FF2B5EF4-FFF2-40B4-BE49-F238E27FC236}">
                  <a16:creationId xmlns:a16="http://schemas.microsoft.com/office/drawing/2014/main" id="{CC2D2DC7-FBD8-4938-B8B3-B20532B02937}"/>
                </a:ext>
              </a:extLst>
            </p:cNvPr>
            <p:cNvGrpSpPr/>
            <p:nvPr/>
          </p:nvGrpSpPr>
          <p:grpSpPr>
            <a:xfrm>
              <a:off x="6800003" y="1359075"/>
              <a:ext cx="864001" cy="864000"/>
              <a:chOff x="1925186" y="900986"/>
              <a:chExt cx="1219200" cy="1219199"/>
            </a:xfrm>
          </p:grpSpPr>
          <p:sp>
            <p:nvSpPr>
              <p:cNvPr id="323" name="Rechteck 322">
                <a:extLst>
                  <a:ext uri="{FF2B5EF4-FFF2-40B4-BE49-F238E27FC236}">
                    <a16:creationId xmlns:a16="http://schemas.microsoft.com/office/drawing/2014/main" id="{1EBB680A-FEE9-46AB-9B7C-E8054ADC298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24" name="Rechteck 323">
                <a:extLst>
                  <a:ext uri="{FF2B5EF4-FFF2-40B4-BE49-F238E27FC236}">
                    <a16:creationId xmlns:a16="http://schemas.microsoft.com/office/drawing/2014/main" id="{8CF45FCD-D75A-4E7F-AC04-EC678E59396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SEL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22" name="Grafik 321" descr="Häkchen">
              <a:extLst>
                <a:ext uri="{FF2B5EF4-FFF2-40B4-BE49-F238E27FC236}">
                  <a16:creationId xmlns:a16="http://schemas.microsoft.com/office/drawing/2014/main" id="{12A4F786-0510-43BB-819D-B5F6A360E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016420" y="1403058"/>
              <a:ext cx="396000" cy="396000"/>
            </a:xfrm>
            <a:prstGeom prst="rect">
              <a:avLst/>
            </a:prstGeom>
          </p:spPr>
        </p:pic>
      </p:grpSp>
      <p:grpSp>
        <p:nvGrpSpPr>
          <p:cNvPr id="325" name="Gruppieren 324">
            <a:extLst>
              <a:ext uri="{FF2B5EF4-FFF2-40B4-BE49-F238E27FC236}">
                <a16:creationId xmlns:a16="http://schemas.microsoft.com/office/drawing/2014/main" id="{497AB027-C0E1-46ED-834A-8F70A8C1B341}"/>
              </a:ext>
            </a:extLst>
          </p:cNvPr>
          <p:cNvGrpSpPr/>
          <p:nvPr/>
        </p:nvGrpSpPr>
        <p:grpSpPr>
          <a:xfrm>
            <a:off x="5587646" y="1212533"/>
            <a:ext cx="864001" cy="864000"/>
            <a:chOff x="5590278" y="1374542"/>
            <a:chExt cx="864001" cy="864000"/>
          </a:xfrm>
        </p:grpSpPr>
        <p:grpSp>
          <p:nvGrpSpPr>
            <p:cNvPr id="326" name="Gruppieren 325">
              <a:extLst>
                <a:ext uri="{FF2B5EF4-FFF2-40B4-BE49-F238E27FC236}">
                  <a16:creationId xmlns:a16="http://schemas.microsoft.com/office/drawing/2014/main" id="{1AA5CFEE-9D3E-4EE8-B8CB-CE9249667876}"/>
                </a:ext>
              </a:extLst>
            </p:cNvPr>
            <p:cNvGrpSpPr/>
            <p:nvPr/>
          </p:nvGrpSpPr>
          <p:grpSpPr>
            <a:xfrm>
              <a:off x="5590278" y="1374542"/>
              <a:ext cx="864001" cy="864000"/>
              <a:chOff x="1925186" y="900986"/>
              <a:chExt cx="1219200" cy="1219199"/>
            </a:xfrm>
          </p:grpSpPr>
          <p:sp>
            <p:nvSpPr>
              <p:cNvPr id="328" name="Rechteck 327">
                <a:extLst>
                  <a:ext uri="{FF2B5EF4-FFF2-40B4-BE49-F238E27FC236}">
                    <a16:creationId xmlns:a16="http://schemas.microsoft.com/office/drawing/2014/main" id="{908E3E29-DF97-4E99-850B-4FF86B619B3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29" name="Rechteck 328">
                <a:extLst>
                  <a:ext uri="{FF2B5EF4-FFF2-40B4-BE49-F238E27FC236}">
                    <a16:creationId xmlns:a16="http://schemas.microsoft.com/office/drawing/2014/main" id="{D86FD9E8-6610-40B8-B808-EFB8D88BC512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BACK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27" name="Grafik 326" descr="Schließen">
              <a:extLst>
                <a:ext uri="{FF2B5EF4-FFF2-40B4-BE49-F238E27FC236}">
                  <a16:creationId xmlns:a16="http://schemas.microsoft.com/office/drawing/2014/main" id="{76BFCD55-AAE4-4AE0-A619-78E9A3AEC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820718" y="1432083"/>
              <a:ext cx="396000" cy="396000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9D5DEA73-FD9D-4493-8437-78F4AA73826C}"/>
              </a:ext>
            </a:extLst>
          </p:cNvPr>
          <p:cNvGrpSpPr/>
          <p:nvPr/>
        </p:nvGrpSpPr>
        <p:grpSpPr>
          <a:xfrm>
            <a:off x="5584086" y="3429000"/>
            <a:ext cx="864001" cy="864000"/>
            <a:chOff x="5584086" y="3429000"/>
            <a:chExt cx="864001" cy="864000"/>
          </a:xfrm>
        </p:grpSpPr>
        <p:grpSp>
          <p:nvGrpSpPr>
            <p:cNvPr id="336" name="Gruppieren 335">
              <a:extLst>
                <a:ext uri="{FF2B5EF4-FFF2-40B4-BE49-F238E27FC236}">
                  <a16:creationId xmlns:a16="http://schemas.microsoft.com/office/drawing/2014/main" id="{F9BD6635-BB60-423F-BB79-ED4ABA81865F}"/>
                </a:ext>
              </a:extLst>
            </p:cNvPr>
            <p:cNvGrpSpPr/>
            <p:nvPr/>
          </p:nvGrpSpPr>
          <p:grpSpPr>
            <a:xfrm>
              <a:off x="5584086" y="3429000"/>
              <a:ext cx="864001" cy="864000"/>
              <a:chOff x="1925186" y="900986"/>
              <a:chExt cx="1219200" cy="1219199"/>
            </a:xfrm>
          </p:grpSpPr>
          <p:sp>
            <p:nvSpPr>
              <p:cNvPr id="337" name="Rechteck 336">
                <a:extLst>
                  <a:ext uri="{FF2B5EF4-FFF2-40B4-BE49-F238E27FC236}">
                    <a16:creationId xmlns:a16="http://schemas.microsoft.com/office/drawing/2014/main" id="{958D5677-5915-4B19-ADAE-CD250118F860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38" name="Rechteck 337">
                <a:extLst>
                  <a:ext uri="{FF2B5EF4-FFF2-40B4-BE49-F238E27FC236}">
                    <a16:creationId xmlns:a16="http://schemas.microsoft.com/office/drawing/2014/main" id="{42CD0CA1-D6A1-40EB-8511-CB6DDB7A81F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Yaw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42" name="Grafik 341" descr="Linienpfeil: Kurve gegen den Uhrzeigersinn">
              <a:extLst>
                <a:ext uri="{FF2B5EF4-FFF2-40B4-BE49-F238E27FC236}">
                  <a16:creationId xmlns:a16="http://schemas.microsoft.com/office/drawing/2014/main" id="{DB63EDB5-5E2E-4D15-B0FD-4C4DAE0DB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 rot="10800000">
              <a:off x="5821646" y="3490566"/>
              <a:ext cx="396000" cy="396000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E5F5814-5C7F-4A41-80CF-033A2749431D}"/>
              </a:ext>
            </a:extLst>
          </p:cNvPr>
          <p:cNvGrpSpPr/>
          <p:nvPr/>
        </p:nvGrpSpPr>
        <p:grpSpPr>
          <a:xfrm>
            <a:off x="6760148" y="3429000"/>
            <a:ext cx="864001" cy="864000"/>
            <a:chOff x="6760148" y="3429000"/>
            <a:chExt cx="864001" cy="864000"/>
          </a:xfrm>
        </p:grpSpPr>
        <p:grpSp>
          <p:nvGrpSpPr>
            <p:cNvPr id="339" name="Gruppieren 338">
              <a:extLst>
                <a:ext uri="{FF2B5EF4-FFF2-40B4-BE49-F238E27FC236}">
                  <a16:creationId xmlns:a16="http://schemas.microsoft.com/office/drawing/2014/main" id="{03014BB9-6514-4310-9488-A42D0986F299}"/>
                </a:ext>
              </a:extLst>
            </p:cNvPr>
            <p:cNvGrpSpPr/>
            <p:nvPr/>
          </p:nvGrpSpPr>
          <p:grpSpPr>
            <a:xfrm>
              <a:off x="6760148" y="3429000"/>
              <a:ext cx="864001" cy="864000"/>
              <a:chOff x="1925186" y="900986"/>
              <a:chExt cx="1219200" cy="1219199"/>
            </a:xfrm>
          </p:grpSpPr>
          <p:sp>
            <p:nvSpPr>
              <p:cNvPr id="340" name="Rechteck 339">
                <a:extLst>
                  <a:ext uri="{FF2B5EF4-FFF2-40B4-BE49-F238E27FC236}">
                    <a16:creationId xmlns:a16="http://schemas.microsoft.com/office/drawing/2014/main" id="{EA148A11-29FC-4FD1-9DA0-50C2DDCC578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41" name="Rechteck 340">
                <a:extLst>
                  <a:ext uri="{FF2B5EF4-FFF2-40B4-BE49-F238E27FC236}">
                    <a16:creationId xmlns:a16="http://schemas.microsoft.com/office/drawing/2014/main" id="{6906EF79-FA21-4889-BDC3-FD7ECC2C255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Yaw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43" name="Grafik 342" descr="Linienpfeil: Kurve gegen den Uhrzeigersinn">
              <a:extLst>
                <a:ext uri="{FF2B5EF4-FFF2-40B4-BE49-F238E27FC236}">
                  <a16:creationId xmlns:a16="http://schemas.microsoft.com/office/drawing/2014/main" id="{C3495357-C30D-471C-9B51-E85588F6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 rot="10800000" flipH="1">
              <a:off x="6994148" y="3484238"/>
              <a:ext cx="396000" cy="396000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DA5C9D3-A45F-49AF-BC10-DB8A607D95B9}"/>
              </a:ext>
            </a:extLst>
          </p:cNvPr>
          <p:cNvGrpSpPr/>
          <p:nvPr/>
        </p:nvGrpSpPr>
        <p:grpSpPr>
          <a:xfrm>
            <a:off x="3235684" y="3452479"/>
            <a:ext cx="864001" cy="864000"/>
            <a:chOff x="3235684" y="3452479"/>
            <a:chExt cx="864001" cy="864000"/>
          </a:xfrm>
        </p:grpSpPr>
        <p:grpSp>
          <p:nvGrpSpPr>
            <p:cNvPr id="330" name="Gruppieren 329">
              <a:extLst>
                <a:ext uri="{FF2B5EF4-FFF2-40B4-BE49-F238E27FC236}">
                  <a16:creationId xmlns:a16="http://schemas.microsoft.com/office/drawing/2014/main" id="{4FC4492A-F4B4-4AD3-8D92-E63A42359B1B}"/>
                </a:ext>
              </a:extLst>
            </p:cNvPr>
            <p:cNvGrpSpPr/>
            <p:nvPr/>
          </p:nvGrpSpPr>
          <p:grpSpPr>
            <a:xfrm>
              <a:off x="3235684" y="3452479"/>
              <a:ext cx="864001" cy="864000"/>
              <a:chOff x="1925186" y="900986"/>
              <a:chExt cx="1219200" cy="1219199"/>
            </a:xfrm>
          </p:grpSpPr>
          <p:sp>
            <p:nvSpPr>
              <p:cNvPr id="331" name="Rechteck 330">
                <a:extLst>
                  <a:ext uri="{FF2B5EF4-FFF2-40B4-BE49-F238E27FC236}">
                    <a16:creationId xmlns:a16="http://schemas.microsoft.com/office/drawing/2014/main" id="{AF47DE40-17BA-4E14-ABFD-01701295BC3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32" name="Rechteck 331">
                <a:extLst>
                  <a:ext uri="{FF2B5EF4-FFF2-40B4-BE49-F238E27FC236}">
                    <a16:creationId xmlns:a16="http://schemas.microsoft.com/office/drawing/2014/main" id="{90F1BA9A-1397-4AA2-8225-FD08D801C95D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Pitch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44" name="Grafik 343" descr="Linienpfeil: Nach rechts drehen">
              <a:extLst>
                <a:ext uri="{FF2B5EF4-FFF2-40B4-BE49-F238E27FC236}">
                  <a16:creationId xmlns:a16="http://schemas.microsoft.com/office/drawing/2014/main" id="{826E994B-D3C7-43F1-A8F9-3F6939237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3469684" y="3523844"/>
              <a:ext cx="396000" cy="396000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27B7FEA-16F8-4205-B4EF-D7C84F0BEF06}"/>
              </a:ext>
            </a:extLst>
          </p:cNvPr>
          <p:cNvGrpSpPr/>
          <p:nvPr/>
        </p:nvGrpSpPr>
        <p:grpSpPr>
          <a:xfrm>
            <a:off x="4411746" y="3452479"/>
            <a:ext cx="864001" cy="864000"/>
            <a:chOff x="4411746" y="3452479"/>
            <a:chExt cx="864001" cy="864000"/>
          </a:xfrm>
        </p:grpSpPr>
        <p:grpSp>
          <p:nvGrpSpPr>
            <p:cNvPr id="333" name="Gruppieren 332">
              <a:extLst>
                <a:ext uri="{FF2B5EF4-FFF2-40B4-BE49-F238E27FC236}">
                  <a16:creationId xmlns:a16="http://schemas.microsoft.com/office/drawing/2014/main" id="{A9704DA5-A328-4B81-BE1E-C95AFF7A95AF}"/>
                </a:ext>
              </a:extLst>
            </p:cNvPr>
            <p:cNvGrpSpPr/>
            <p:nvPr/>
          </p:nvGrpSpPr>
          <p:grpSpPr>
            <a:xfrm>
              <a:off x="4411746" y="3452479"/>
              <a:ext cx="864001" cy="864000"/>
              <a:chOff x="1925186" y="900986"/>
              <a:chExt cx="1219200" cy="1219199"/>
            </a:xfrm>
          </p:grpSpPr>
          <p:sp>
            <p:nvSpPr>
              <p:cNvPr id="334" name="Rechteck 333">
                <a:extLst>
                  <a:ext uri="{FF2B5EF4-FFF2-40B4-BE49-F238E27FC236}">
                    <a16:creationId xmlns:a16="http://schemas.microsoft.com/office/drawing/2014/main" id="{A89DCBE7-A46F-498F-B9A6-0C5CD91F8BB2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335" name="Rechteck 334">
                <a:extLst>
                  <a:ext uri="{FF2B5EF4-FFF2-40B4-BE49-F238E27FC236}">
                    <a16:creationId xmlns:a16="http://schemas.microsoft.com/office/drawing/2014/main" id="{3A1A6FBB-07AA-47D6-89A1-026ED76AA124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Pitch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345" name="Grafik 344" descr="Linienpfeil: Nach rechts drehen">
              <a:extLst>
                <a:ext uri="{FF2B5EF4-FFF2-40B4-BE49-F238E27FC236}">
                  <a16:creationId xmlns:a16="http://schemas.microsoft.com/office/drawing/2014/main" id="{CA085527-C304-4310-9F99-ADDEB6C0B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 flipV="1">
              <a:off x="4646878" y="3511247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195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Euro Caps" pitchFamily="2" charset="0"/>
              </a:rPr>
              <a:t>Ship</a:t>
            </a:r>
            <a:r>
              <a:rPr lang="de-DE" sz="2000" dirty="0">
                <a:latin typeface="Euro Caps" pitchFamily="2" charset="0"/>
              </a:rPr>
              <a:t> Systems</a:t>
            </a:r>
          </a:p>
        </p:txBody>
      </p: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BE0558BB-1E24-4D4E-84E0-918AE393AA3F}"/>
              </a:ext>
            </a:extLst>
          </p:cNvPr>
          <p:cNvGrpSpPr>
            <a:grpSpLocks noChangeAspect="1"/>
          </p:cNvGrpSpPr>
          <p:nvPr/>
        </p:nvGrpSpPr>
        <p:grpSpPr>
          <a:xfrm>
            <a:off x="471432" y="1157683"/>
            <a:ext cx="864001" cy="864000"/>
            <a:chOff x="1925186" y="900986"/>
            <a:chExt cx="1219200" cy="1219199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38DDCE62-B5EB-42E1-93E0-8A021258F2D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NIGHT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VISION</a:t>
              </a: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BB8EC989-0013-4745-ABFC-70BA3F999D2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E844689D-F64E-4D71-A049-C46E4716F771}"/>
              </a:ext>
            </a:extLst>
          </p:cNvPr>
          <p:cNvGrpSpPr>
            <a:grpSpLocks noChangeAspect="1"/>
          </p:cNvGrpSpPr>
          <p:nvPr/>
        </p:nvGrpSpPr>
        <p:grpSpPr>
          <a:xfrm>
            <a:off x="1837132" y="1157683"/>
            <a:ext cx="864001" cy="864000"/>
            <a:chOff x="1925186" y="900986"/>
            <a:chExt cx="1219200" cy="1219199"/>
          </a:xfrm>
        </p:grpSpPr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4B21E5B0-5D18-465A-88BB-98151F96ED7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NIGHT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VISION</a:t>
              </a:r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CAC8F58E-A369-421A-9647-4F8A6164857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4B7BE107-DA28-4392-8A98-1C7780BE6FAF}"/>
              </a:ext>
            </a:extLst>
          </p:cNvPr>
          <p:cNvGrpSpPr>
            <a:grpSpLocks noChangeAspect="1"/>
          </p:cNvGrpSpPr>
          <p:nvPr/>
        </p:nvGrpSpPr>
        <p:grpSpPr>
          <a:xfrm>
            <a:off x="3202832" y="1157683"/>
            <a:ext cx="864001" cy="864000"/>
            <a:chOff x="1925186" y="900986"/>
            <a:chExt cx="1219200" cy="1219199"/>
          </a:xfrm>
        </p:grpSpPr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525F8953-A2C1-4859-987D-EE775019C6E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HEAD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LIGHT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D862448E-7BA9-42CA-9641-3824253863BF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6FE3D7CD-0FEF-47E9-A0C4-AB6BD810353E}"/>
              </a:ext>
            </a:extLst>
          </p:cNvPr>
          <p:cNvGrpSpPr>
            <a:grpSpLocks noChangeAspect="1"/>
          </p:cNvGrpSpPr>
          <p:nvPr/>
        </p:nvGrpSpPr>
        <p:grpSpPr>
          <a:xfrm>
            <a:off x="4568532" y="1157683"/>
            <a:ext cx="864001" cy="864000"/>
            <a:chOff x="1925186" y="900986"/>
            <a:chExt cx="1219200" cy="1219199"/>
          </a:xfrm>
        </p:grpSpPr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1BB8DCD6-89AA-4E21-9AE5-3B6065D333D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HEAD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LIGHT</a:t>
              </a: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192BF083-D0B1-40A2-BC24-A757A37FEA4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E63B9925-2C55-4BFA-8087-84513491D853}"/>
              </a:ext>
            </a:extLst>
          </p:cNvPr>
          <p:cNvGrpSpPr>
            <a:grpSpLocks noChangeAspect="1"/>
          </p:cNvGrpSpPr>
          <p:nvPr/>
        </p:nvGrpSpPr>
        <p:grpSpPr>
          <a:xfrm>
            <a:off x="7299932" y="1157683"/>
            <a:ext cx="864001" cy="864000"/>
            <a:chOff x="1925186" y="900986"/>
            <a:chExt cx="1219200" cy="1219199"/>
          </a:xfrm>
        </p:grpSpPr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40AD81A2-843F-4B9E-A0EF-F72E15E79A5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GEAR</a:t>
              </a:r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C6D27C99-B9AF-4552-8EFA-C2C4C6167FA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DEPLY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E4247148-4C10-4B82-9C2F-0D7DEA101068}"/>
              </a:ext>
            </a:extLst>
          </p:cNvPr>
          <p:cNvGrpSpPr>
            <a:grpSpLocks noChangeAspect="1"/>
          </p:cNvGrpSpPr>
          <p:nvPr/>
        </p:nvGrpSpPr>
        <p:grpSpPr>
          <a:xfrm>
            <a:off x="5934232" y="1157683"/>
            <a:ext cx="864001" cy="864000"/>
            <a:chOff x="1925186" y="900986"/>
            <a:chExt cx="1219200" cy="1219199"/>
          </a:xfrm>
        </p:grpSpPr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324882B5-FB2D-4A6E-8818-C86E10E142DB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GEAR</a:t>
              </a:r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BC9DDA26-5CB8-4454-B3FE-9D0D7B76429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RETR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BB379B05-285B-4C49-8FFF-043F781BB46F}"/>
              </a:ext>
            </a:extLst>
          </p:cNvPr>
          <p:cNvGrpSpPr>
            <a:grpSpLocks noChangeAspect="1"/>
          </p:cNvGrpSpPr>
          <p:nvPr/>
        </p:nvGrpSpPr>
        <p:grpSpPr>
          <a:xfrm>
            <a:off x="10031332" y="1157683"/>
            <a:ext cx="864001" cy="864000"/>
            <a:chOff x="1925186" y="900986"/>
            <a:chExt cx="1219200" cy="1219199"/>
          </a:xfrm>
        </p:grpSpPr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3E8A55E4-BFE1-4252-99A6-A9B2A7F1767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CARGO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SCOOP</a:t>
              </a:r>
            </a:p>
          </p:txBody>
        </p:sp>
        <p:sp>
          <p:nvSpPr>
            <p:cNvPr id="222" name="Rechteck 221">
              <a:extLst>
                <a:ext uri="{FF2B5EF4-FFF2-40B4-BE49-F238E27FC236}">
                  <a16:creationId xmlns:a16="http://schemas.microsoft.com/office/drawing/2014/main" id="{608293CF-9BE9-4A36-9B80-B855E318CFC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DEPLY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BC6977E7-3B43-4385-83CF-E94279FF6D2D}"/>
              </a:ext>
            </a:extLst>
          </p:cNvPr>
          <p:cNvGrpSpPr>
            <a:grpSpLocks noChangeAspect="1"/>
          </p:cNvGrpSpPr>
          <p:nvPr/>
        </p:nvGrpSpPr>
        <p:grpSpPr>
          <a:xfrm>
            <a:off x="8665632" y="1157683"/>
            <a:ext cx="864001" cy="864000"/>
            <a:chOff x="1925186" y="900986"/>
            <a:chExt cx="1219200" cy="1219199"/>
          </a:xfrm>
        </p:grpSpPr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D1A4E9F3-2CB6-49A1-87EF-780836427FF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CARGO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SCOOP</a:t>
              </a: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5431BE0A-AFCB-4B30-BAED-AFE65B2CDFF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RETR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C9AFA5A2-651B-4697-B1D2-D2AFA16D5F95}"/>
              </a:ext>
            </a:extLst>
          </p:cNvPr>
          <p:cNvGrpSpPr>
            <a:grpSpLocks noChangeAspect="1"/>
          </p:cNvGrpSpPr>
          <p:nvPr/>
        </p:nvGrpSpPr>
        <p:grpSpPr>
          <a:xfrm>
            <a:off x="471432" y="2499834"/>
            <a:ext cx="864001" cy="864000"/>
            <a:chOff x="1925186" y="900986"/>
            <a:chExt cx="1219200" cy="1219199"/>
          </a:xfrm>
        </p:grpSpPr>
        <p:sp>
          <p:nvSpPr>
            <p:cNvPr id="227" name="Rechteck 226">
              <a:extLst>
                <a:ext uri="{FF2B5EF4-FFF2-40B4-BE49-F238E27FC236}">
                  <a16:creationId xmlns:a16="http://schemas.microsoft.com/office/drawing/2014/main" id="{027DB27E-A871-4DD4-AA48-C722DA2B0594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WEAPON</a:t>
              </a: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BF6232D6-3298-4DF4-B15C-0EB9C59925F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RETR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388302C0-F4D4-4496-A33F-D080E1E051BE}"/>
              </a:ext>
            </a:extLst>
          </p:cNvPr>
          <p:cNvGrpSpPr>
            <a:grpSpLocks noChangeAspect="1"/>
          </p:cNvGrpSpPr>
          <p:nvPr/>
        </p:nvGrpSpPr>
        <p:grpSpPr>
          <a:xfrm>
            <a:off x="1837132" y="2499834"/>
            <a:ext cx="864001" cy="864000"/>
            <a:chOff x="1925186" y="900986"/>
            <a:chExt cx="1219200" cy="1219199"/>
          </a:xfrm>
        </p:grpSpPr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CF7864B2-DBDA-4CA8-BA2A-A3AA5ED78C6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WEAPON</a:t>
              </a:r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D8E47D8C-D0FF-4539-9AE7-C39D4940213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DEPLY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ED0E5BDC-8649-4B4E-94C8-6E75584846DA}"/>
              </a:ext>
            </a:extLst>
          </p:cNvPr>
          <p:cNvGrpSpPr>
            <a:grpSpLocks noChangeAspect="1"/>
          </p:cNvGrpSpPr>
          <p:nvPr/>
        </p:nvGrpSpPr>
        <p:grpSpPr>
          <a:xfrm>
            <a:off x="4568532" y="2499834"/>
            <a:ext cx="864001" cy="864000"/>
            <a:chOff x="1925186" y="900986"/>
            <a:chExt cx="1219200" cy="1219199"/>
          </a:xfrm>
        </p:grpSpPr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726BBC0C-2DEA-46CC-B4F2-08A77A76CCA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SRV</a:t>
              </a:r>
            </a:p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TURRET</a:t>
              </a:r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56574FBE-E18A-461B-9730-641395D847D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DEPLY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01DD903F-FB16-4E94-B95B-563C921BB955}"/>
              </a:ext>
            </a:extLst>
          </p:cNvPr>
          <p:cNvGrpSpPr>
            <a:grpSpLocks noChangeAspect="1"/>
          </p:cNvGrpSpPr>
          <p:nvPr/>
        </p:nvGrpSpPr>
        <p:grpSpPr>
          <a:xfrm>
            <a:off x="3202832" y="2499834"/>
            <a:ext cx="864001" cy="864000"/>
            <a:chOff x="1925186" y="900986"/>
            <a:chExt cx="1219200" cy="1219199"/>
          </a:xfrm>
        </p:grpSpPr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70BDD6F7-07EA-41B5-A8B9-9A7AE836A41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SRV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TURRET</a:t>
              </a:r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22418BDE-A038-4A29-993B-C519EB08416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RETR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9484E1B4-9F22-47A9-A109-2A54B902429E}"/>
              </a:ext>
            </a:extLst>
          </p:cNvPr>
          <p:cNvGrpSpPr>
            <a:grpSpLocks noChangeAspect="1"/>
          </p:cNvGrpSpPr>
          <p:nvPr/>
        </p:nvGrpSpPr>
        <p:grpSpPr>
          <a:xfrm>
            <a:off x="7299932" y="2499834"/>
            <a:ext cx="864001" cy="864000"/>
            <a:chOff x="1925186" y="900986"/>
            <a:chExt cx="1219200" cy="1219199"/>
          </a:xfrm>
        </p:grpSpPr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79ADB517-72C9-4FBF-BCE4-3CCF17BCCBE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SRV DR</a:t>
              </a:r>
            </a:p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FFDB0A6B-63C4-4AF8-B089-AF8CC16EFCB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F950ADB9-C865-4C99-8414-95B4CD840C3A}"/>
              </a:ext>
            </a:extLst>
          </p:cNvPr>
          <p:cNvGrpSpPr>
            <a:grpSpLocks noChangeAspect="1"/>
          </p:cNvGrpSpPr>
          <p:nvPr/>
        </p:nvGrpSpPr>
        <p:grpSpPr>
          <a:xfrm>
            <a:off x="5934232" y="2499834"/>
            <a:ext cx="864001" cy="864000"/>
            <a:chOff x="1925186" y="900986"/>
            <a:chExt cx="1219200" cy="1219199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294B69B1-49E7-4001-BC7D-257C263498C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SRV DR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3FF15502-D474-4430-8A35-068B751EC82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9133DE0E-296E-4F6B-B770-D78A4DC6C612}"/>
              </a:ext>
            </a:extLst>
          </p:cNvPr>
          <p:cNvGrpSpPr>
            <a:grpSpLocks noChangeAspect="1"/>
          </p:cNvGrpSpPr>
          <p:nvPr/>
        </p:nvGrpSpPr>
        <p:grpSpPr>
          <a:xfrm>
            <a:off x="10031332" y="2487929"/>
            <a:ext cx="864001" cy="864000"/>
            <a:chOff x="1925186" y="900986"/>
            <a:chExt cx="1219200" cy="1219199"/>
          </a:xfrm>
        </p:grpSpPr>
        <p:sp>
          <p:nvSpPr>
            <p:cNvPr id="245" name="Rechteck 244">
              <a:extLst>
                <a:ext uri="{FF2B5EF4-FFF2-40B4-BE49-F238E27FC236}">
                  <a16:creationId xmlns:a16="http://schemas.microsoft.com/office/drawing/2014/main" id="{FBD3291E-01B1-4061-BCB8-157C6DCD705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SRV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BRAKE</a:t>
              </a:r>
            </a:p>
          </p:txBody>
        </p: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96C4BC3D-B357-4E0D-855E-815E62E0F76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D2AC732B-2710-4E0D-BC2B-389D3D911D21}"/>
              </a:ext>
            </a:extLst>
          </p:cNvPr>
          <p:cNvGrpSpPr>
            <a:grpSpLocks noChangeAspect="1"/>
          </p:cNvGrpSpPr>
          <p:nvPr/>
        </p:nvGrpSpPr>
        <p:grpSpPr>
          <a:xfrm>
            <a:off x="8665632" y="2487929"/>
            <a:ext cx="864001" cy="864000"/>
            <a:chOff x="1925186" y="900986"/>
            <a:chExt cx="1219200" cy="1219199"/>
          </a:xfrm>
        </p:grpSpPr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575366BF-3704-4C0B-826C-C55092FB710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SRV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BRAKE</a:t>
              </a:r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1EFAF74E-3223-4F94-9A1B-D2AFF3164A9F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D07B15B9-CA0C-4B5E-8657-89E2C8A5BAC1}"/>
              </a:ext>
            </a:extLst>
          </p:cNvPr>
          <p:cNvGrpSpPr>
            <a:grpSpLocks noChangeAspect="1"/>
          </p:cNvGrpSpPr>
          <p:nvPr/>
        </p:nvGrpSpPr>
        <p:grpSpPr>
          <a:xfrm>
            <a:off x="471432" y="3871519"/>
            <a:ext cx="864001" cy="864000"/>
            <a:chOff x="1925186" y="900986"/>
            <a:chExt cx="1219200" cy="1219199"/>
          </a:xfrm>
        </p:grpSpPr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0D8843FE-2974-462B-9114-FBF9E712EE7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SILENT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RUN</a:t>
              </a:r>
            </a:p>
          </p:txBody>
        </p:sp>
        <p:sp>
          <p:nvSpPr>
            <p:cNvPr id="252" name="Rechteck 251">
              <a:extLst>
                <a:ext uri="{FF2B5EF4-FFF2-40B4-BE49-F238E27FC236}">
                  <a16:creationId xmlns:a16="http://schemas.microsoft.com/office/drawing/2014/main" id="{44482EFE-3C0A-4DC6-AF57-7D933F5EF69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23750F8F-4BF4-4258-A64C-912414384A49}"/>
              </a:ext>
            </a:extLst>
          </p:cNvPr>
          <p:cNvGrpSpPr>
            <a:grpSpLocks noChangeAspect="1"/>
          </p:cNvGrpSpPr>
          <p:nvPr/>
        </p:nvGrpSpPr>
        <p:grpSpPr>
          <a:xfrm>
            <a:off x="1836069" y="3871519"/>
            <a:ext cx="864001" cy="864000"/>
            <a:chOff x="1925186" y="900986"/>
            <a:chExt cx="1219200" cy="1219199"/>
          </a:xfrm>
        </p:grpSpPr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1121D06A-7537-4397-B856-F9654FC27721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SILENT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RUN</a:t>
              </a:r>
            </a:p>
          </p:txBody>
        </p:sp>
        <p:sp>
          <p:nvSpPr>
            <p:cNvPr id="255" name="Rechteck 254">
              <a:extLst>
                <a:ext uri="{FF2B5EF4-FFF2-40B4-BE49-F238E27FC236}">
                  <a16:creationId xmlns:a16="http://schemas.microsoft.com/office/drawing/2014/main" id="{BB9CFFFF-C0BF-43AA-A0DF-F2E10C633D4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6" name="Gruppieren 255">
            <a:extLst>
              <a:ext uri="{FF2B5EF4-FFF2-40B4-BE49-F238E27FC236}">
                <a16:creationId xmlns:a16="http://schemas.microsoft.com/office/drawing/2014/main" id="{71B26FF8-D6C8-4A5B-9C92-CD307BD5B8BB}"/>
              </a:ext>
            </a:extLst>
          </p:cNvPr>
          <p:cNvGrpSpPr>
            <a:grpSpLocks noChangeAspect="1"/>
          </p:cNvGrpSpPr>
          <p:nvPr/>
        </p:nvGrpSpPr>
        <p:grpSpPr>
          <a:xfrm>
            <a:off x="4568533" y="3839035"/>
            <a:ext cx="864001" cy="864000"/>
            <a:chOff x="1925186" y="900986"/>
            <a:chExt cx="1219200" cy="1219199"/>
          </a:xfrm>
        </p:grpSpPr>
        <p:sp>
          <p:nvSpPr>
            <p:cNvPr id="257" name="Rechteck 256">
              <a:extLst>
                <a:ext uri="{FF2B5EF4-FFF2-40B4-BE49-F238E27FC236}">
                  <a16:creationId xmlns:a16="http://schemas.microsoft.com/office/drawing/2014/main" id="{64E6E739-FDD9-47B4-B1B9-847F25C5A74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FLIGHT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09C87F38-7BEE-468C-B76D-1E4C49E21EA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C103FD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8DCBC3D5-2266-4975-84D0-6438B84A72BB}"/>
              </a:ext>
            </a:extLst>
          </p:cNvPr>
          <p:cNvGrpSpPr>
            <a:grpSpLocks noChangeAspect="1"/>
          </p:cNvGrpSpPr>
          <p:nvPr/>
        </p:nvGrpSpPr>
        <p:grpSpPr>
          <a:xfrm>
            <a:off x="3200271" y="3853801"/>
            <a:ext cx="864001" cy="864000"/>
            <a:chOff x="1925186" y="900986"/>
            <a:chExt cx="1219200" cy="1219199"/>
          </a:xfrm>
        </p:grpSpPr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B73BF22C-297A-4A73-BA77-AA1D59B58F41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FLIGHT</a:t>
              </a:r>
              <a:b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61" name="Rechteck 260">
              <a:extLst>
                <a:ext uri="{FF2B5EF4-FFF2-40B4-BE49-F238E27FC236}">
                  <a16:creationId xmlns:a16="http://schemas.microsoft.com/office/drawing/2014/main" id="{7ED04612-ACE3-4D9F-A43B-2C2D57E1AC1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62" name="Gruppieren 261">
            <a:extLst>
              <a:ext uri="{FF2B5EF4-FFF2-40B4-BE49-F238E27FC236}">
                <a16:creationId xmlns:a16="http://schemas.microsoft.com/office/drawing/2014/main" id="{824DC5FE-CF19-4B8D-BF91-DF4FA8833442}"/>
              </a:ext>
            </a:extLst>
          </p:cNvPr>
          <p:cNvGrpSpPr>
            <a:grpSpLocks noChangeAspect="1"/>
          </p:cNvGrpSpPr>
          <p:nvPr/>
        </p:nvGrpSpPr>
        <p:grpSpPr>
          <a:xfrm>
            <a:off x="7297372" y="3824269"/>
            <a:ext cx="864001" cy="864000"/>
            <a:chOff x="1925186" y="900986"/>
            <a:chExt cx="1219200" cy="1219199"/>
          </a:xfrm>
        </p:grpSpPr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68930A6E-20DC-486F-86B2-B3D6D89FFF6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DRIVE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B0AA0B0A-BD31-4554-9CED-DD8715DB558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C103FD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9D56EF36-7C9D-45C2-B5EF-7334AFCBE2B3}"/>
              </a:ext>
            </a:extLst>
          </p:cNvPr>
          <p:cNvGrpSpPr>
            <a:grpSpLocks noChangeAspect="1"/>
          </p:cNvGrpSpPr>
          <p:nvPr/>
        </p:nvGrpSpPr>
        <p:grpSpPr>
          <a:xfrm>
            <a:off x="5929110" y="3839035"/>
            <a:ext cx="864001" cy="864000"/>
            <a:chOff x="1925186" y="900986"/>
            <a:chExt cx="1219200" cy="1219199"/>
          </a:xfrm>
        </p:grpSpPr>
        <p:sp>
          <p:nvSpPr>
            <p:cNvPr id="266" name="Rechteck 265">
              <a:extLst>
                <a:ext uri="{FF2B5EF4-FFF2-40B4-BE49-F238E27FC236}">
                  <a16:creationId xmlns:a16="http://schemas.microsoft.com/office/drawing/2014/main" id="{31EB4554-A17D-470D-B865-6C22143EB9D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DRIVE</a:t>
              </a:r>
              <a:b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67" name="Rechteck 266">
              <a:extLst>
                <a:ext uri="{FF2B5EF4-FFF2-40B4-BE49-F238E27FC236}">
                  <a16:creationId xmlns:a16="http://schemas.microsoft.com/office/drawing/2014/main" id="{8F136C70-37B2-4CCA-AD54-41EF4B4C49F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FA26B551-DB2B-4E3B-B808-C782CEF3B532}"/>
              </a:ext>
            </a:extLst>
          </p:cNvPr>
          <p:cNvGrpSpPr>
            <a:grpSpLocks noChangeAspect="1"/>
          </p:cNvGrpSpPr>
          <p:nvPr/>
        </p:nvGrpSpPr>
        <p:grpSpPr>
          <a:xfrm>
            <a:off x="8665632" y="3837092"/>
            <a:ext cx="864001" cy="864000"/>
            <a:chOff x="1925186" y="900986"/>
            <a:chExt cx="1219200" cy="1219199"/>
          </a:xfrm>
        </p:grpSpPr>
        <p:sp>
          <p:nvSpPr>
            <p:cNvPr id="269" name="Rechteck 268">
              <a:extLst>
                <a:ext uri="{FF2B5EF4-FFF2-40B4-BE49-F238E27FC236}">
                  <a16:creationId xmlns:a16="http://schemas.microsoft.com/office/drawing/2014/main" id="{B42EC4E4-42E8-4086-8EC3-BE8387ED888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rgbClr val="FF8800"/>
                  </a:solidFill>
                  <a:latin typeface="Euro Caps" pitchFamily="2" charset="0"/>
                </a:rPr>
                <a:t>Ship</a:t>
              </a: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70" name="Rechteck 269">
              <a:extLst>
                <a:ext uri="{FF2B5EF4-FFF2-40B4-BE49-F238E27FC236}">
                  <a16:creationId xmlns:a16="http://schemas.microsoft.com/office/drawing/2014/main" id="{85566391-BC2A-478A-929C-4CFE6424DB6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Call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65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Euro Caps" pitchFamily="2" charset="0"/>
              </a:rPr>
              <a:t>Ship</a:t>
            </a:r>
            <a:r>
              <a:rPr lang="de-DE" sz="2000" dirty="0">
                <a:latin typeface="Euro Caps" pitchFamily="2" charset="0"/>
              </a:rPr>
              <a:t> Mode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33C3C45B-4AF6-4AA2-A1DA-40422162E917}"/>
              </a:ext>
            </a:extLst>
          </p:cNvPr>
          <p:cNvGrpSpPr>
            <a:grpSpLocks noChangeAspect="1"/>
          </p:cNvGrpSpPr>
          <p:nvPr/>
        </p:nvGrpSpPr>
        <p:grpSpPr>
          <a:xfrm>
            <a:off x="1900503" y="1046049"/>
            <a:ext cx="864001" cy="864000"/>
            <a:chOff x="1925186" y="900986"/>
            <a:chExt cx="1219200" cy="1219199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1D74CCE2-693A-4003-A033-9DB5E646F80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AB4A34ED-521A-40B1-9E23-E2B328F305E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69C1AB1-BB55-4554-91A6-654986B97093}"/>
              </a:ext>
            </a:extLst>
          </p:cNvPr>
          <p:cNvGrpSpPr>
            <a:grpSpLocks noChangeAspect="1"/>
          </p:cNvGrpSpPr>
          <p:nvPr/>
        </p:nvGrpSpPr>
        <p:grpSpPr>
          <a:xfrm>
            <a:off x="534803" y="1046049"/>
            <a:ext cx="864001" cy="864000"/>
            <a:chOff x="1925186" y="900986"/>
            <a:chExt cx="1219200" cy="1219199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F4EC09-6F1D-4280-8B13-5E6D43EE52F5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CEF30D40-92A5-4C5A-BC3C-D49DD34408A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A944645-AE50-4C9F-B897-623B4B332441}"/>
              </a:ext>
            </a:extLst>
          </p:cNvPr>
          <p:cNvGrpSpPr>
            <a:grpSpLocks noChangeAspect="1"/>
          </p:cNvGrpSpPr>
          <p:nvPr/>
        </p:nvGrpSpPr>
        <p:grpSpPr>
          <a:xfrm>
            <a:off x="3266203" y="1046049"/>
            <a:ext cx="864001" cy="864000"/>
            <a:chOff x="1925186" y="900986"/>
            <a:chExt cx="1219200" cy="1219199"/>
          </a:xfrm>
        </p:grpSpPr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0F5321DB-FC4C-44E4-BBF1-7B54ACEE2ED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1A853E2-30AA-44EE-A371-3EA7F996C24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42"/>
                  </a:solidFill>
                  <a:latin typeface="Euro Caps" pitchFamily="2" charset="0"/>
                </a:rPr>
                <a:t>LOCK</a:t>
              </a:r>
              <a:endParaRPr lang="en-DE" b="1" dirty="0">
                <a:solidFill>
                  <a:srgbClr val="FF0042"/>
                </a:solidFill>
                <a:latin typeface="Euro Caps" pitchFamily="2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B19104BB-9804-48EB-BC0E-69AFC2A3EE26}"/>
              </a:ext>
            </a:extLst>
          </p:cNvPr>
          <p:cNvGrpSpPr>
            <a:grpSpLocks noChangeAspect="1"/>
          </p:cNvGrpSpPr>
          <p:nvPr/>
        </p:nvGrpSpPr>
        <p:grpSpPr>
          <a:xfrm>
            <a:off x="1900503" y="2388200"/>
            <a:ext cx="864001" cy="864000"/>
            <a:chOff x="1925186" y="900986"/>
            <a:chExt cx="1219200" cy="1219199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EC05F34A-6AB0-415E-9D67-3A70BE8D04B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  <a:latin typeface="Euro Caps" pitchFamily="2" charset="0"/>
                </a:rPr>
                <a:t>Hyper</a:t>
              </a:r>
              <a:endParaRPr lang="de-DE" sz="1400" dirty="0">
                <a:solidFill>
                  <a:schemeClr val="tx1"/>
                </a:solidFill>
                <a:latin typeface="Euro Caps" pitchFamily="2" charset="0"/>
              </a:endParaRPr>
            </a:p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Space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1F3167D4-F2F3-4110-8B44-3A159FF152C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D0A0922D-8B46-444F-A41B-C3DB110B43A1}"/>
              </a:ext>
            </a:extLst>
          </p:cNvPr>
          <p:cNvGrpSpPr>
            <a:grpSpLocks noChangeAspect="1"/>
          </p:cNvGrpSpPr>
          <p:nvPr/>
        </p:nvGrpSpPr>
        <p:grpSpPr>
          <a:xfrm>
            <a:off x="534803" y="2388200"/>
            <a:ext cx="864001" cy="864000"/>
            <a:chOff x="1925186" y="900986"/>
            <a:chExt cx="1219200" cy="1219199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7B8FBF5C-6790-413F-AA1B-826AE4A7DBF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rgbClr val="FF8800"/>
                  </a:solidFill>
                  <a:latin typeface="Euro Caps" pitchFamily="2" charset="0"/>
                </a:rPr>
                <a:t>Hyper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Space</a:t>
              </a: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E7EAF3C9-6A80-4938-8E6D-1909D2ED500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8BD6DA7-0592-4905-B2B4-71B6AE2680E7}"/>
              </a:ext>
            </a:extLst>
          </p:cNvPr>
          <p:cNvGrpSpPr>
            <a:grpSpLocks noChangeAspect="1"/>
          </p:cNvGrpSpPr>
          <p:nvPr/>
        </p:nvGrpSpPr>
        <p:grpSpPr>
          <a:xfrm>
            <a:off x="3266203" y="2388200"/>
            <a:ext cx="864001" cy="864000"/>
            <a:chOff x="1925186" y="900986"/>
            <a:chExt cx="1219200" cy="1219199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BCCD8DA4-0019-45A4-A98C-D9A380E9532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  <a:latin typeface="Euro Caps" pitchFamily="2" charset="0"/>
                </a:rPr>
                <a:t>JDrive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endParaRPr lang="de-DE" sz="1400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CE579AFD-8DEA-4948-AA33-0F892721573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42"/>
                  </a:solidFill>
                  <a:latin typeface="Euro Caps" pitchFamily="2" charset="0"/>
                </a:rPr>
                <a:t>LOCK</a:t>
              </a:r>
              <a:endParaRPr lang="en-DE" b="1" dirty="0">
                <a:solidFill>
                  <a:srgbClr val="FF0042"/>
                </a:solidFill>
                <a:latin typeface="Euro Caps" pitchFamily="2" charset="0"/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5F4DFAEA-93A6-44C2-9615-E83D422DEB57}"/>
              </a:ext>
            </a:extLst>
          </p:cNvPr>
          <p:cNvGrpSpPr>
            <a:grpSpLocks noChangeAspect="1"/>
          </p:cNvGrpSpPr>
          <p:nvPr/>
        </p:nvGrpSpPr>
        <p:grpSpPr>
          <a:xfrm>
            <a:off x="534803" y="3730351"/>
            <a:ext cx="864001" cy="864000"/>
            <a:chOff x="1925186" y="900986"/>
            <a:chExt cx="1219200" cy="1219199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F70471BF-F046-4995-993C-21CECBD1FA6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FSS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MODE</a:t>
              </a:r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E1D09F8F-0F3B-42DF-B647-C03D21BA8C9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LOCK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80A7331F-69C0-4FAD-9D44-7387976133DD}"/>
              </a:ext>
            </a:extLst>
          </p:cNvPr>
          <p:cNvGrpSpPr>
            <a:grpSpLocks noChangeAspect="1"/>
          </p:cNvGrpSpPr>
          <p:nvPr/>
        </p:nvGrpSpPr>
        <p:grpSpPr>
          <a:xfrm>
            <a:off x="1900503" y="3730351"/>
            <a:ext cx="864001" cy="864000"/>
            <a:chOff x="1925186" y="900986"/>
            <a:chExt cx="1219200" cy="1219199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F5A6FE71-69B0-490D-9917-949F5309AA1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D2FF"/>
                  </a:solidFill>
                  <a:latin typeface="Euro Caps" pitchFamily="2" charset="0"/>
                </a:rPr>
                <a:t>FSS</a:t>
              </a:r>
              <a:br>
                <a:rPr lang="de-DE" sz="1400" dirty="0">
                  <a:solidFill>
                    <a:srgbClr val="00D2FF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00D2FF"/>
                  </a:solidFill>
                  <a:latin typeface="Euro Caps" pitchFamily="2" charset="0"/>
                </a:rPr>
                <a:t>MODE</a:t>
              </a: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42C59CE7-9D79-403D-9C32-EC2C22B36FA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96D05D2A-8AE3-4534-B896-B5CA606DD1A5}"/>
              </a:ext>
            </a:extLst>
          </p:cNvPr>
          <p:cNvGrpSpPr>
            <a:grpSpLocks noChangeAspect="1"/>
          </p:cNvGrpSpPr>
          <p:nvPr/>
        </p:nvGrpSpPr>
        <p:grpSpPr>
          <a:xfrm>
            <a:off x="3266203" y="3730351"/>
            <a:ext cx="864001" cy="864000"/>
            <a:chOff x="1925186" y="900986"/>
            <a:chExt cx="1219200" cy="1219199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0BE69D17-35F8-4480-BA4F-97B5310C2D2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FSS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MODE</a:t>
              </a: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46E6C577-7551-414E-B67E-4E718E65080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D2FF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00D2FF"/>
                </a:solidFill>
                <a:latin typeface="Euro Caps" pitchFamily="2" charset="0"/>
              </a:endParaRPr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4714DA78-9AFF-4C47-BD39-E00215E14FDE}"/>
              </a:ext>
            </a:extLst>
          </p:cNvPr>
          <p:cNvGrpSpPr>
            <a:grpSpLocks noChangeAspect="1"/>
          </p:cNvGrpSpPr>
          <p:nvPr/>
        </p:nvGrpSpPr>
        <p:grpSpPr>
          <a:xfrm>
            <a:off x="5997603" y="1046049"/>
            <a:ext cx="864001" cy="864000"/>
            <a:chOff x="1925186" y="900986"/>
            <a:chExt cx="1219200" cy="1219199"/>
          </a:xfrm>
        </p:grpSpPr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2AE824C1-7929-498F-90E5-8DCE1E2ADF4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79EB7079-A27B-49F8-BD3C-70BED7BA483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C103FD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EACB298C-3092-43E5-87A6-17463934BD50}"/>
              </a:ext>
            </a:extLst>
          </p:cNvPr>
          <p:cNvGrpSpPr>
            <a:grpSpLocks noChangeAspect="1"/>
          </p:cNvGrpSpPr>
          <p:nvPr/>
        </p:nvGrpSpPr>
        <p:grpSpPr>
          <a:xfrm>
            <a:off x="4631903" y="1046049"/>
            <a:ext cx="864001" cy="864000"/>
            <a:chOff x="1925186" y="900986"/>
            <a:chExt cx="1219200" cy="1219199"/>
          </a:xfrm>
        </p:grpSpPr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DD8EDC60-0D28-42D1-A291-35FC886A247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45DE25F3-11BE-401A-A35B-1EEE0C7B71D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CDF63BB5-9459-4B21-838B-C885505CE2D6}"/>
              </a:ext>
            </a:extLst>
          </p:cNvPr>
          <p:cNvGrpSpPr>
            <a:grpSpLocks noChangeAspect="1"/>
          </p:cNvGrpSpPr>
          <p:nvPr/>
        </p:nvGrpSpPr>
        <p:grpSpPr>
          <a:xfrm>
            <a:off x="5997603" y="2388200"/>
            <a:ext cx="864001" cy="864000"/>
            <a:chOff x="1925186" y="900986"/>
            <a:chExt cx="1219200" cy="1219199"/>
          </a:xfrm>
        </p:grpSpPr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CAB0C389-90AB-42CF-BDD3-676161D116D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  <a:latin typeface="Euro Caps" pitchFamily="2" charset="0"/>
                </a:rPr>
                <a:t>JDrive</a:t>
              </a:r>
              <a:endParaRPr lang="de-DE" sz="1400" dirty="0">
                <a:solidFill>
                  <a:schemeClr val="tx1"/>
                </a:solidFill>
                <a:latin typeface="Euro Caps" pitchFamily="2" charset="0"/>
              </a:endParaRPr>
            </a:p>
            <a:p>
              <a:pPr algn="ctr"/>
              <a:endParaRPr lang="de-DE" sz="1400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5DBC04B2-ADA4-4EDF-BB13-C44230EB1C44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C103FD"/>
                  </a:solidFill>
                  <a:latin typeface="Euro Caps" pitchFamily="2" charset="0"/>
                </a:rPr>
                <a:t>JUMP</a:t>
              </a:r>
              <a:endParaRPr lang="en-DE" b="1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1B02908E-86A6-4A81-BF94-D2CD32175A0A}"/>
              </a:ext>
            </a:extLst>
          </p:cNvPr>
          <p:cNvGrpSpPr>
            <a:grpSpLocks noChangeAspect="1"/>
          </p:cNvGrpSpPr>
          <p:nvPr/>
        </p:nvGrpSpPr>
        <p:grpSpPr>
          <a:xfrm>
            <a:off x="4631903" y="2388200"/>
            <a:ext cx="864001" cy="864000"/>
            <a:chOff x="1925186" y="900986"/>
            <a:chExt cx="1219200" cy="1219199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FB24364B-25B4-4E21-9B79-2558E4E582B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rgbClr val="C103FD"/>
                  </a:solidFill>
                  <a:latin typeface="Euro Caps" pitchFamily="2" charset="0"/>
                </a:rPr>
                <a:t>JDrive</a:t>
              </a:r>
              <a:endParaRPr lang="de-DE" sz="1400" dirty="0">
                <a:solidFill>
                  <a:srgbClr val="C103FD"/>
                </a:solidFill>
                <a:latin typeface="Euro Caps" pitchFamily="2" charset="0"/>
              </a:endParaRPr>
            </a:p>
            <a:p>
              <a:pPr algn="ctr"/>
              <a:endParaRPr lang="de-DE" sz="1400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CEAB25CC-280F-4EC9-97C5-9BA2A362038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89EF9838-A1CD-459C-A2B0-B8B6CAF077A8}"/>
              </a:ext>
            </a:extLst>
          </p:cNvPr>
          <p:cNvGrpSpPr>
            <a:grpSpLocks noChangeAspect="1"/>
          </p:cNvGrpSpPr>
          <p:nvPr/>
        </p:nvGrpSpPr>
        <p:grpSpPr>
          <a:xfrm>
            <a:off x="534802" y="5250102"/>
            <a:ext cx="864001" cy="864000"/>
            <a:chOff x="9106020" y="440294"/>
            <a:chExt cx="1219200" cy="1219199"/>
          </a:xfrm>
        </p:grpSpPr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A932487E-A9D0-416D-BE98-864D9503E0CF}"/>
                </a:ext>
              </a:extLst>
            </p:cNvPr>
            <p:cNvGrpSpPr/>
            <p:nvPr/>
          </p:nvGrpSpPr>
          <p:grpSpPr>
            <a:xfrm>
              <a:off x="9106020" y="440294"/>
              <a:ext cx="1219200" cy="1219199"/>
              <a:chOff x="1925186" y="900986"/>
              <a:chExt cx="1219200" cy="1219199"/>
            </a:xfrm>
          </p:grpSpPr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F830645D-57F1-42CA-B58E-80A14B633F19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F55707D4-8F6E-44DB-9709-66DAEB436F1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MENU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10" name="Grafik 109">
              <a:extLst>
                <a:ext uri="{FF2B5EF4-FFF2-40B4-BE49-F238E27FC236}">
                  <a16:creationId xmlns:a16="http://schemas.microsoft.com/office/drawing/2014/main" id="{0DF816C5-D46C-493D-8C0F-E16106C16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072" y="440294"/>
              <a:ext cx="701095" cy="701095"/>
            </a:xfrm>
            <a:prstGeom prst="rect">
              <a:avLst/>
            </a:prstGeom>
          </p:spPr>
        </p:pic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74E3AB7C-2751-4837-A797-A26654CFF17F}"/>
              </a:ext>
            </a:extLst>
          </p:cNvPr>
          <p:cNvGrpSpPr>
            <a:grpSpLocks noChangeAspect="1"/>
          </p:cNvGrpSpPr>
          <p:nvPr/>
        </p:nvGrpSpPr>
        <p:grpSpPr>
          <a:xfrm>
            <a:off x="2474185" y="5250560"/>
            <a:ext cx="864001" cy="864000"/>
            <a:chOff x="6241437" y="3678709"/>
            <a:chExt cx="1219200" cy="1219199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5633BDAD-C498-4BF3-A94B-0BFB84162F4D}"/>
                </a:ext>
              </a:extLst>
            </p:cNvPr>
            <p:cNvGrpSpPr/>
            <p:nvPr/>
          </p:nvGrpSpPr>
          <p:grpSpPr>
            <a:xfrm>
              <a:off x="6241437" y="3678709"/>
              <a:ext cx="1219200" cy="1219199"/>
              <a:chOff x="1925186" y="900986"/>
              <a:chExt cx="1219200" cy="1219199"/>
            </a:xfrm>
          </p:grpSpPr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109FF267-0E20-492F-8172-8DBCC606F9B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4FA825AE-575C-4AB9-A58B-365C6D65568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FF88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15" name="Grafik 114">
              <a:extLst>
                <a:ext uri="{FF2B5EF4-FFF2-40B4-BE49-F238E27FC236}">
                  <a16:creationId xmlns:a16="http://schemas.microsoft.com/office/drawing/2014/main" id="{EC789989-F8A8-4184-AA5C-AE5D736C1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576" y="3760531"/>
              <a:ext cx="572541" cy="558800"/>
            </a:xfrm>
            <a:prstGeom prst="rect">
              <a:avLst/>
            </a:prstGeom>
          </p:spPr>
        </p:pic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F210E692-C418-4ED5-B305-BDDBEC1396F0}"/>
              </a:ext>
            </a:extLst>
          </p:cNvPr>
          <p:cNvGrpSpPr>
            <a:grpSpLocks noChangeAspect="1"/>
          </p:cNvGrpSpPr>
          <p:nvPr/>
        </p:nvGrpSpPr>
        <p:grpSpPr>
          <a:xfrm>
            <a:off x="1506670" y="5250102"/>
            <a:ext cx="864001" cy="864000"/>
            <a:chOff x="4876800" y="3699028"/>
            <a:chExt cx="1219200" cy="1219199"/>
          </a:xfrm>
        </p:grpSpPr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A51B006A-4287-41D2-A872-0CEB9687A28F}"/>
                </a:ext>
              </a:extLst>
            </p:cNvPr>
            <p:cNvGrpSpPr/>
            <p:nvPr/>
          </p:nvGrpSpPr>
          <p:grpSpPr>
            <a:xfrm>
              <a:off x="4876800" y="3699028"/>
              <a:ext cx="1219200" cy="1219199"/>
              <a:chOff x="1925186" y="900986"/>
              <a:chExt cx="1219200" cy="1219199"/>
            </a:xfrm>
          </p:grpSpPr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4FDF04BE-64F7-414F-AF61-F9FC7A2D4ED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9FCC4B66-154B-4F10-B78B-137D6557E35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2F5F87C7-BA62-4CA0-8746-D0505BB5D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053" y="3786956"/>
              <a:ext cx="572541" cy="558800"/>
            </a:xfrm>
            <a:prstGeom prst="rect">
              <a:avLst/>
            </a:prstGeom>
          </p:spPr>
        </p:pic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EAD59C60-1D5A-4E5F-B267-23049652B7ED}"/>
              </a:ext>
            </a:extLst>
          </p:cNvPr>
          <p:cNvGrpSpPr>
            <a:grpSpLocks noChangeAspect="1"/>
          </p:cNvGrpSpPr>
          <p:nvPr/>
        </p:nvGrpSpPr>
        <p:grpSpPr>
          <a:xfrm>
            <a:off x="4378770" y="5168882"/>
            <a:ext cx="864000" cy="945677"/>
            <a:chOff x="9591127" y="4812019"/>
            <a:chExt cx="1219200" cy="1290322"/>
          </a:xfrm>
        </p:grpSpPr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C9BAC75C-5737-44BC-8B63-AC864C2063B1}"/>
                </a:ext>
              </a:extLst>
            </p:cNvPr>
            <p:cNvGrpSpPr/>
            <p:nvPr/>
          </p:nvGrpSpPr>
          <p:grpSpPr>
            <a:xfrm>
              <a:off x="9591127" y="4883142"/>
              <a:ext cx="1219200" cy="1219199"/>
              <a:chOff x="1925186" y="900986"/>
              <a:chExt cx="1219200" cy="1219199"/>
            </a:xfrm>
          </p:grpSpPr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92E347AA-C8B8-4CF3-936E-1E7DFF54F12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A12F681C-4990-4AA8-B89B-975A0107522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FF88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B85FAEDD-C405-405F-B19E-2B41EA16A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107" y="4812019"/>
              <a:ext cx="975238" cy="975238"/>
            </a:xfrm>
            <a:prstGeom prst="rect">
              <a:avLst/>
            </a:prstGeom>
          </p:spPr>
        </p:pic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291F5221-93B1-4A5E-B9DE-D30EA4812601}"/>
              </a:ext>
            </a:extLst>
          </p:cNvPr>
          <p:cNvGrpSpPr>
            <a:grpSpLocks/>
          </p:cNvGrpSpPr>
          <p:nvPr/>
        </p:nvGrpSpPr>
        <p:grpSpPr>
          <a:xfrm>
            <a:off x="3426467" y="5168882"/>
            <a:ext cx="864000" cy="945677"/>
            <a:chOff x="8229052" y="4812019"/>
            <a:chExt cx="1219200" cy="1305088"/>
          </a:xfrm>
        </p:grpSpPr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BD63EAC-44A5-4848-A704-7FD0C75A0705}"/>
                </a:ext>
              </a:extLst>
            </p:cNvPr>
            <p:cNvGrpSpPr/>
            <p:nvPr/>
          </p:nvGrpSpPr>
          <p:grpSpPr>
            <a:xfrm>
              <a:off x="8229052" y="4897908"/>
              <a:ext cx="1219200" cy="1219199"/>
              <a:chOff x="1925186" y="900986"/>
              <a:chExt cx="1219200" cy="1219199"/>
            </a:xfrm>
          </p:grpSpPr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1BDE3C6C-94F3-48CC-BFCB-36D47971E6A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B79F4316-19E0-4883-8775-92967196276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30" name="Grafik 129">
              <a:extLst>
                <a:ext uri="{FF2B5EF4-FFF2-40B4-BE49-F238E27FC236}">
                  <a16:creationId xmlns:a16="http://schemas.microsoft.com/office/drawing/2014/main" id="{A0DD4A57-2AD5-4E19-8FDE-B36B52C14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470" y="4812019"/>
              <a:ext cx="975238" cy="975238"/>
            </a:xfrm>
            <a:prstGeom prst="rect">
              <a:avLst/>
            </a:prstGeom>
          </p:spPr>
        </p:pic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81D908-75DB-49FC-97C1-F59316473D2E}"/>
              </a:ext>
            </a:extLst>
          </p:cNvPr>
          <p:cNvGrpSpPr>
            <a:grpSpLocks noChangeAspect="1"/>
          </p:cNvGrpSpPr>
          <p:nvPr/>
        </p:nvGrpSpPr>
        <p:grpSpPr>
          <a:xfrm>
            <a:off x="4631903" y="3728179"/>
            <a:ext cx="864001" cy="864000"/>
            <a:chOff x="1925186" y="900986"/>
            <a:chExt cx="1219200" cy="1219199"/>
          </a:xfrm>
        </p:grpSpPr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C152A8FB-6CBF-4F86-9A86-BBE18FB735B2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ANALYSEMODE</a:t>
              </a:r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722C63D2-1705-4CFD-941E-73B65D97B1C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D2FF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00D2FF"/>
                </a:solidFill>
                <a:latin typeface="Euro Caps" pitchFamily="2" charset="0"/>
              </a:endParaRP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973EFFC2-142D-4904-9BA6-A2702465768B}"/>
              </a:ext>
            </a:extLst>
          </p:cNvPr>
          <p:cNvGrpSpPr>
            <a:grpSpLocks noChangeAspect="1"/>
          </p:cNvGrpSpPr>
          <p:nvPr/>
        </p:nvGrpSpPr>
        <p:grpSpPr>
          <a:xfrm>
            <a:off x="5997603" y="3728179"/>
            <a:ext cx="864001" cy="864000"/>
            <a:chOff x="1925186" y="900986"/>
            <a:chExt cx="1219200" cy="1219199"/>
          </a:xfrm>
        </p:grpSpPr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D77E5B8A-FF69-4995-87CE-9AADF80137C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COMBAT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MODE</a:t>
              </a:r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2952413A-1932-41E3-9471-6927DD6E9FA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42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FF0042"/>
                </a:solidFill>
                <a:latin typeface="Euro Caps" pitchFamily="2" charset="0"/>
              </a:endParaRP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3F9C82E9-4409-4C2A-9C60-0427DA3A1F6A}"/>
              </a:ext>
            </a:extLst>
          </p:cNvPr>
          <p:cNvGrpSpPr>
            <a:grpSpLocks noChangeAspect="1"/>
          </p:cNvGrpSpPr>
          <p:nvPr/>
        </p:nvGrpSpPr>
        <p:grpSpPr>
          <a:xfrm>
            <a:off x="5549431" y="5231118"/>
            <a:ext cx="864001" cy="864000"/>
            <a:chOff x="9106020" y="2271673"/>
            <a:chExt cx="1219200" cy="1219199"/>
          </a:xfrm>
        </p:grpSpPr>
        <p:grpSp>
          <p:nvGrpSpPr>
            <p:cNvPr id="140" name="Gruppieren 139">
              <a:extLst>
                <a:ext uri="{FF2B5EF4-FFF2-40B4-BE49-F238E27FC236}">
                  <a16:creationId xmlns:a16="http://schemas.microsoft.com/office/drawing/2014/main" id="{58B6FE4C-A4D5-4DB8-81F3-5DA7BEDD6A12}"/>
                </a:ext>
              </a:extLst>
            </p:cNvPr>
            <p:cNvGrpSpPr/>
            <p:nvPr/>
          </p:nvGrpSpPr>
          <p:grpSpPr>
            <a:xfrm>
              <a:off x="9106020" y="2271673"/>
              <a:ext cx="1219200" cy="1219199"/>
              <a:chOff x="1925186" y="900986"/>
              <a:chExt cx="1219200" cy="1219199"/>
            </a:xfrm>
          </p:grpSpPr>
          <p:sp>
            <p:nvSpPr>
              <p:cNvPr id="142" name="Rechteck 141">
                <a:extLst>
                  <a:ext uri="{FF2B5EF4-FFF2-40B4-BE49-F238E27FC236}">
                    <a16:creationId xmlns:a16="http://schemas.microsoft.com/office/drawing/2014/main" id="{E400A2B0-3C9B-4D0A-A732-BDCBDFE5006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6CF08313-6156-46F1-ADA7-614A277E5B2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CMD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A8A50D62-8731-4E92-BF68-BF974BBBF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072" y="2358441"/>
              <a:ext cx="685714" cy="569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224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304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Euro Caps" pitchFamily="2" charset="0"/>
              </a:rPr>
              <a:t>Countermeasures</a:t>
            </a:r>
            <a:r>
              <a:rPr lang="de-DE" sz="2000" dirty="0">
                <a:latin typeface="Euro Caps" pitchFamily="2" charset="0"/>
              </a:rPr>
              <a:t> &amp; PIP</a:t>
            </a:r>
          </a:p>
        </p:txBody>
      </p: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44F30662-1336-470A-B3A1-8AF52979E9F2}"/>
              </a:ext>
            </a:extLst>
          </p:cNvPr>
          <p:cNvGrpSpPr>
            <a:grpSpLocks noChangeAspect="1"/>
          </p:cNvGrpSpPr>
          <p:nvPr/>
        </p:nvGrpSpPr>
        <p:grpSpPr>
          <a:xfrm>
            <a:off x="2961187" y="1092453"/>
            <a:ext cx="864001" cy="864000"/>
            <a:chOff x="1925186" y="900986"/>
            <a:chExt cx="1219200" cy="1219199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64E05B64-279B-4137-B1ED-AC61812E024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00D2FF"/>
                  </a:solidFill>
                  <a:latin typeface="Euro Caps" pitchFamily="2" charset="0"/>
                </a:rPr>
                <a:t>SHIELD</a:t>
              </a:r>
              <a:br>
                <a:rPr lang="de-DE" dirty="0">
                  <a:solidFill>
                    <a:srgbClr val="00D2FF"/>
                  </a:solidFill>
                  <a:latin typeface="Euro Caps" pitchFamily="2" charset="0"/>
                </a:rPr>
              </a:br>
              <a:r>
                <a:rPr lang="de-DE" dirty="0">
                  <a:solidFill>
                    <a:srgbClr val="00D2FF"/>
                  </a:solidFill>
                  <a:latin typeface="Euro Caps" pitchFamily="2" charset="0"/>
                </a:rPr>
                <a:t>CELL</a:t>
              </a: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D781B3EB-40C0-41A3-BDAA-8137749655A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71D6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0E3D4D5F-4A15-4BF4-9A07-A9BA3AD0329E}"/>
              </a:ext>
            </a:extLst>
          </p:cNvPr>
          <p:cNvGrpSpPr>
            <a:grpSpLocks noChangeAspect="1"/>
          </p:cNvGrpSpPr>
          <p:nvPr/>
        </p:nvGrpSpPr>
        <p:grpSpPr>
          <a:xfrm>
            <a:off x="3981655" y="1092453"/>
            <a:ext cx="864001" cy="864000"/>
            <a:chOff x="1925186" y="900986"/>
            <a:chExt cx="1219200" cy="1219199"/>
          </a:xfrm>
        </p:grpSpPr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415600B0-404F-4FC9-8476-3FEE14ABE3F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SHIELD</a:t>
              </a:r>
              <a:b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DOWN</a:t>
              </a:r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6BF04EE2-57D9-443D-9E21-F972AC11E78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42"/>
                  </a:solidFill>
                  <a:latin typeface="Euro Caps" pitchFamily="2" charset="0"/>
                </a:rPr>
                <a:t>ALERT</a:t>
              </a:r>
              <a:endParaRPr lang="en-DE" b="1" dirty="0">
                <a:solidFill>
                  <a:srgbClr val="FF0042"/>
                </a:solidFill>
                <a:latin typeface="Euro Caps" pitchFamily="2" charset="0"/>
              </a:endParaRP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10367BB5-ED62-4C5C-AB75-E6948816460B}"/>
              </a:ext>
            </a:extLst>
          </p:cNvPr>
          <p:cNvGrpSpPr>
            <a:grpSpLocks noChangeAspect="1"/>
          </p:cNvGrpSpPr>
          <p:nvPr/>
        </p:nvGrpSpPr>
        <p:grpSpPr>
          <a:xfrm>
            <a:off x="2961187" y="2066292"/>
            <a:ext cx="864001" cy="864000"/>
            <a:chOff x="1925186" y="900986"/>
            <a:chExt cx="1219200" cy="1219199"/>
          </a:xfrm>
        </p:grpSpPr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1CD799DC-538C-49C0-8D75-FF57EF65973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71D6FF"/>
                  </a:solidFill>
                  <a:latin typeface="Euro Caps" pitchFamily="2" charset="0"/>
                </a:rPr>
                <a:t>HEAT</a:t>
              </a:r>
              <a:br>
                <a:rPr lang="de-DE" dirty="0">
                  <a:solidFill>
                    <a:srgbClr val="71D6FF"/>
                  </a:solidFill>
                  <a:latin typeface="Euro Caps" pitchFamily="2" charset="0"/>
                </a:rPr>
              </a:br>
              <a:r>
                <a:rPr lang="de-DE" dirty="0">
                  <a:solidFill>
                    <a:srgbClr val="71D6FF"/>
                  </a:solidFill>
                  <a:latin typeface="Euro Caps" pitchFamily="2" charset="0"/>
                </a:rPr>
                <a:t>SINK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4D90768F-92B5-4A02-B311-4873653796B4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71D6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F050C52D-D35D-4F8F-AED0-F42C64FE7B46}"/>
              </a:ext>
            </a:extLst>
          </p:cNvPr>
          <p:cNvGrpSpPr>
            <a:grpSpLocks noChangeAspect="1"/>
          </p:cNvGrpSpPr>
          <p:nvPr/>
        </p:nvGrpSpPr>
        <p:grpSpPr>
          <a:xfrm>
            <a:off x="3981655" y="2066292"/>
            <a:ext cx="864001" cy="864000"/>
            <a:chOff x="1925186" y="900986"/>
            <a:chExt cx="1219200" cy="1219199"/>
          </a:xfrm>
        </p:grpSpPr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220C447A-AABA-4BC6-B8DD-3BE6A08856E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HEAT</a:t>
              </a:r>
              <a:b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SINK</a:t>
              </a: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3F7ED10C-0764-4E1D-993E-EF498ED2C9A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ALERT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635B2986-C3C1-4E9E-A779-6CCDB903B233}"/>
              </a:ext>
            </a:extLst>
          </p:cNvPr>
          <p:cNvGrpSpPr>
            <a:grpSpLocks noChangeAspect="1"/>
          </p:cNvGrpSpPr>
          <p:nvPr/>
        </p:nvGrpSpPr>
        <p:grpSpPr>
          <a:xfrm>
            <a:off x="2961187" y="3036230"/>
            <a:ext cx="864001" cy="864000"/>
            <a:chOff x="1925186" y="900986"/>
            <a:chExt cx="1219200" cy="1219199"/>
          </a:xfrm>
        </p:grpSpPr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A4B50FDB-C805-4593-B300-DF200E41396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00D2FF"/>
                  </a:solidFill>
                  <a:latin typeface="Euro Caps" pitchFamily="2" charset="0"/>
                </a:rPr>
                <a:t>CHAFF</a:t>
              </a:r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82D83F10-B978-45D0-B16B-739E081AD844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71D6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BE9F4FE0-4C0B-464F-B20B-00D6820E3A2B}"/>
              </a:ext>
            </a:extLst>
          </p:cNvPr>
          <p:cNvGrpSpPr>
            <a:grpSpLocks noChangeAspect="1"/>
          </p:cNvGrpSpPr>
          <p:nvPr/>
        </p:nvGrpSpPr>
        <p:grpSpPr>
          <a:xfrm>
            <a:off x="3981655" y="3036230"/>
            <a:ext cx="864001" cy="864000"/>
            <a:chOff x="1925186" y="900986"/>
            <a:chExt cx="1219200" cy="1219199"/>
          </a:xfrm>
        </p:grpSpPr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8B03A737-BE14-42C5-9D50-CC36D1BD4E2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CHAFF</a:t>
              </a:r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51E34AEA-589A-45A8-A0B5-C76A5320C8C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ALERT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6DA9C915-7680-4DAE-B631-80B635E650ED}"/>
              </a:ext>
            </a:extLst>
          </p:cNvPr>
          <p:cNvGrpSpPr>
            <a:grpSpLocks noChangeAspect="1"/>
          </p:cNvGrpSpPr>
          <p:nvPr/>
        </p:nvGrpSpPr>
        <p:grpSpPr>
          <a:xfrm>
            <a:off x="2961187" y="3987362"/>
            <a:ext cx="864001" cy="864000"/>
            <a:chOff x="1925186" y="900986"/>
            <a:chExt cx="1219200" cy="1219199"/>
          </a:xfrm>
        </p:grpSpPr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0FB61342-23B3-4EF5-A385-B41BEC600A1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71D6FF"/>
                  </a:solidFill>
                  <a:latin typeface="Euro Caps" pitchFamily="2" charset="0"/>
                </a:rPr>
                <a:t>ECM</a:t>
              </a:r>
            </a:p>
          </p:txBody>
        </p:sp>
        <p:sp>
          <p:nvSpPr>
            <p:cNvPr id="222" name="Rechteck 221">
              <a:extLst>
                <a:ext uri="{FF2B5EF4-FFF2-40B4-BE49-F238E27FC236}">
                  <a16:creationId xmlns:a16="http://schemas.microsoft.com/office/drawing/2014/main" id="{D4997DDF-D506-4B13-BAFB-D7377ED6485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5A85F732-9785-44B2-9137-D950911F54BB}"/>
              </a:ext>
            </a:extLst>
          </p:cNvPr>
          <p:cNvGrpSpPr>
            <a:grpSpLocks noChangeAspect="1"/>
          </p:cNvGrpSpPr>
          <p:nvPr/>
        </p:nvGrpSpPr>
        <p:grpSpPr>
          <a:xfrm>
            <a:off x="5781915" y="1341225"/>
            <a:ext cx="864001" cy="864000"/>
            <a:chOff x="1925186" y="900986"/>
            <a:chExt cx="1219200" cy="1219199"/>
          </a:xfrm>
        </p:grpSpPr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9D4AF519-7947-49A9-8030-D992234AFBB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DC5FC254-2022-477E-8382-3C43EE7AA38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SYS</a:t>
              </a:r>
              <a:endParaRPr lang="en-DE" b="1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BE01C934-1170-4C99-813F-C05AFDD21EC4}"/>
              </a:ext>
            </a:extLst>
          </p:cNvPr>
          <p:cNvGrpSpPr>
            <a:grpSpLocks noChangeAspect="1"/>
          </p:cNvGrpSpPr>
          <p:nvPr/>
        </p:nvGrpSpPr>
        <p:grpSpPr>
          <a:xfrm>
            <a:off x="7147615" y="1341225"/>
            <a:ext cx="864001" cy="864000"/>
            <a:chOff x="1925186" y="900986"/>
            <a:chExt cx="1219200" cy="1219199"/>
          </a:xfrm>
        </p:grpSpPr>
        <p:sp>
          <p:nvSpPr>
            <p:cNvPr id="227" name="Rechteck 226">
              <a:extLst>
                <a:ext uri="{FF2B5EF4-FFF2-40B4-BE49-F238E27FC236}">
                  <a16:creationId xmlns:a16="http://schemas.microsoft.com/office/drawing/2014/main" id="{19B0E983-34D9-445F-B1B7-2F4C0D18BA5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79C2169B-81D9-4D9B-BCB9-36B14C7D283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SYS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A1DD06DE-3EAF-4EF4-9FD4-ECB1ED4C36BD}"/>
              </a:ext>
            </a:extLst>
          </p:cNvPr>
          <p:cNvGrpSpPr>
            <a:grpSpLocks noChangeAspect="1"/>
          </p:cNvGrpSpPr>
          <p:nvPr/>
        </p:nvGrpSpPr>
        <p:grpSpPr>
          <a:xfrm>
            <a:off x="5781915" y="2303569"/>
            <a:ext cx="864001" cy="864000"/>
            <a:chOff x="1925186" y="900986"/>
            <a:chExt cx="1219200" cy="1219199"/>
          </a:xfrm>
        </p:grpSpPr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0A634B30-D13F-4DF0-B244-8AAECC19ED3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878F521E-06AE-49AB-934A-DB05AB0251E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ENG</a:t>
              </a:r>
              <a:endParaRPr lang="en-DE" b="1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F0668E01-5D50-40EA-A0B8-D6A4CFBB71CB}"/>
              </a:ext>
            </a:extLst>
          </p:cNvPr>
          <p:cNvGrpSpPr>
            <a:grpSpLocks noChangeAspect="1"/>
          </p:cNvGrpSpPr>
          <p:nvPr/>
        </p:nvGrpSpPr>
        <p:grpSpPr>
          <a:xfrm>
            <a:off x="7147615" y="2303569"/>
            <a:ext cx="864001" cy="864000"/>
            <a:chOff x="1925186" y="900986"/>
            <a:chExt cx="1219200" cy="1219199"/>
          </a:xfrm>
        </p:grpSpPr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17C7F9D1-F90C-487E-8DFF-B26628FC7D2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C35C800F-8E2B-4F81-AF74-4F7C9BD8C9D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ENG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4615BDD8-B0D5-4016-8939-5DAD43302ADF}"/>
              </a:ext>
            </a:extLst>
          </p:cNvPr>
          <p:cNvGrpSpPr>
            <a:grpSpLocks noChangeAspect="1"/>
          </p:cNvGrpSpPr>
          <p:nvPr/>
        </p:nvGrpSpPr>
        <p:grpSpPr>
          <a:xfrm>
            <a:off x="5781915" y="3310624"/>
            <a:ext cx="864001" cy="864000"/>
            <a:chOff x="1925186" y="900986"/>
            <a:chExt cx="1219200" cy="1219199"/>
          </a:xfrm>
        </p:grpSpPr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D74838EC-BC4C-41D3-AD9B-94E77AEE985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021A84F1-79AD-48CB-9677-4B55EED80DB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WEP</a:t>
              </a:r>
              <a:endParaRPr lang="en-DE" b="1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E9B76FE6-272F-4F4E-8D7F-05326357A7E7}"/>
              </a:ext>
            </a:extLst>
          </p:cNvPr>
          <p:cNvGrpSpPr>
            <a:grpSpLocks noChangeAspect="1"/>
          </p:cNvGrpSpPr>
          <p:nvPr/>
        </p:nvGrpSpPr>
        <p:grpSpPr>
          <a:xfrm>
            <a:off x="7147615" y="3310624"/>
            <a:ext cx="864001" cy="864000"/>
            <a:chOff x="1925186" y="900986"/>
            <a:chExt cx="1219200" cy="1219199"/>
          </a:xfrm>
        </p:grpSpPr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277B3CC9-7147-4CB6-A2D8-A0DEABCA031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B0C7BB28-35A5-4263-90B9-630488267F86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WEP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F738A136-3472-4705-9822-097253D75E05}"/>
              </a:ext>
            </a:extLst>
          </p:cNvPr>
          <p:cNvGrpSpPr>
            <a:grpSpLocks noChangeAspect="1"/>
          </p:cNvGrpSpPr>
          <p:nvPr/>
        </p:nvGrpSpPr>
        <p:grpSpPr>
          <a:xfrm>
            <a:off x="5781915" y="4270444"/>
            <a:ext cx="864001" cy="864000"/>
            <a:chOff x="1925186" y="900986"/>
            <a:chExt cx="1219200" cy="1219199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9680CAEC-6B17-4377-8547-BA96590AD6F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rgbClr val="FF8800"/>
                  </a:solidFill>
                  <a:latin typeface="Euro Caps" pitchFamily="2" charset="0"/>
                </a:rPr>
                <a:t>Pwr</a:t>
              </a:r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A6D6F2D6-11F9-4F39-B542-E8ABDEADBB6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RST</a:t>
              </a:r>
              <a:endParaRPr lang="en-DE" b="1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pic>
        <p:nvPicPr>
          <p:cNvPr id="6" name="Grafik 5" descr="Radioaktiv">
            <a:extLst>
              <a:ext uri="{FF2B5EF4-FFF2-40B4-BE49-F238E27FC236}">
                <a16:creationId xmlns:a16="http://schemas.microsoft.com/office/drawing/2014/main" id="{1A63A35C-7B4E-4290-8F28-0EE2DB32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7836" y="3400766"/>
            <a:ext cx="536507" cy="536507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F2A9E33-F5D9-4E41-A914-3E3D165CF031}"/>
              </a:ext>
            </a:extLst>
          </p:cNvPr>
          <p:cNvGrpSpPr/>
          <p:nvPr/>
        </p:nvGrpSpPr>
        <p:grpSpPr>
          <a:xfrm>
            <a:off x="7147615" y="4257412"/>
            <a:ext cx="864001" cy="872688"/>
            <a:chOff x="8993794" y="4366231"/>
            <a:chExt cx="864001" cy="872688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6D10B644-9CCD-4A0C-88CB-301AA0B883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93794" y="4374919"/>
              <a:ext cx="864001" cy="864000"/>
              <a:chOff x="1925186" y="900986"/>
              <a:chExt cx="1219200" cy="1219199"/>
            </a:xfrm>
          </p:grpSpPr>
          <p:sp>
            <p:nvSpPr>
              <p:cNvPr id="248" name="Rechteck 247">
                <a:extLst>
                  <a:ext uri="{FF2B5EF4-FFF2-40B4-BE49-F238E27FC236}">
                    <a16:creationId xmlns:a16="http://schemas.microsoft.com/office/drawing/2014/main" id="{C3A46A06-3BB7-44F1-99CF-5488D0EE25D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9D3A9B3C-CD4D-4E50-8977-4491CCBB01F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tx1"/>
                    </a:solidFill>
                    <a:latin typeface="Euro Caps" pitchFamily="2" charset="0"/>
                  </a:rPr>
                  <a:t>RST</a:t>
                </a:r>
                <a:endParaRPr lang="en-DE" b="1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50" name="Grafik 249" descr="Radioaktiv">
              <a:extLst>
                <a:ext uri="{FF2B5EF4-FFF2-40B4-BE49-F238E27FC236}">
                  <a16:creationId xmlns:a16="http://schemas.microsoft.com/office/drawing/2014/main" id="{F4CA788B-FFFD-4BBE-A42F-720434EC2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7540" y="4366231"/>
              <a:ext cx="536507" cy="5365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513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0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Euro Caps" pitchFamily="2" charset="0"/>
              </a:rPr>
              <a:t>Target</a:t>
            </a:r>
          </a:p>
        </p:txBody>
      </p: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9B9E0136-AFEE-4885-B710-98C5200E868F}"/>
              </a:ext>
            </a:extLst>
          </p:cNvPr>
          <p:cNvGrpSpPr>
            <a:grpSpLocks noChangeAspect="1"/>
          </p:cNvGrpSpPr>
          <p:nvPr/>
        </p:nvGrpSpPr>
        <p:grpSpPr>
          <a:xfrm>
            <a:off x="1975300" y="645939"/>
            <a:ext cx="864001" cy="864000"/>
            <a:chOff x="1925186" y="900986"/>
            <a:chExt cx="1219200" cy="1219200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93CCDDE1-2B86-4025-B983-F5BC7FF6A0D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FF90"/>
                  </a:solidFill>
                  <a:latin typeface="Euro Caps" pitchFamily="2" charset="0"/>
                </a:rPr>
                <a:t>HIGH</a:t>
              </a:r>
              <a:br>
                <a:rPr lang="de-DE" sz="1400" dirty="0">
                  <a:solidFill>
                    <a:srgbClr val="00FF9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00FF90"/>
                  </a:solidFill>
                  <a:latin typeface="Euro Caps" pitchFamily="2" charset="0"/>
                </a:rPr>
                <a:t>THREAT</a:t>
              </a: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8EB22385-DEF4-435C-B48C-CD63626156BB}"/>
                </a:ext>
              </a:extLst>
            </p:cNvPr>
            <p:cNvSpPr/>
            <p:nvPr/>
          </p:nvSpPr>
          <p:spPr>
            <a:xfrm>
              <a:off x="1925186" y="1633539"/>
              <a:ext cx="1219200" cy="486647"/>
            </a:xfrm>
            <a:prstGeom prst="rect">
              <a:avLst/>
            </a:prstGeom>
            <a:solidFill>
              <a:srgbClr val="00FF90"/>
            </a:solidFill>
            <a:ln>
              <a:solidFill>
                <a:srgbClr val="00F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FB080AD8-C539-42BD-BF5A-E1C2E3F0D3E3}"/>
              </a:ext>
            </a:extLst>
          </p:cNvPr>
          <p:cNvGrpSpPr>
            <a:grpSpLocks noChangeAspect="1"/>
          </p:cNvGrpSpPr>
          <p:nvPr/>
        </p:nvGrpSpPr>
        <p:grpSpPr>
          <a:xfrm>
            <a:off x="1975301" y="1611363"/>
            <a:ext cx="864001" cy="864000"/>
            <a:chOff x="5796603" y="1609092"/>
            <a:chExt cx="1219200" cy="1219199"/>
          </a:xfrm>
        </p:grpSpPr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2B5936AC-3568-4BA4-812A-4BCB556629F7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409C6BA3-5FED-43B4-AE0B-5A80F6A34E1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SUB SYS</a:t>
                </a:r>
              </a:p>
            </p:txBody>
          </p:sp>
          <p:sp>
            <p:nvSpPr>
              <p:cNvPr id="179" name="Rechteck 178">
                <a:extLst>
                  <a:ext uri="{FF2B5EF4-FFF2-40B4-BE49-F238E27FC236}">
                    <a16:creationId xmlns:a16="http://schemas.microsoft.com/office/drawing/2014/main" id="{CF86672F-1F57-4FB5-A75B-A1C18276A78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74" name="Pfeil: nach links 173">
              <a:extLst>
                <a:ext uri="{FF2B5EF4-FFF2-40B4-BE49-F238E27FC236}">
                  <a16:creationId xmlns:a16="http://schemas.microsoft.com/office/drawing/2014/main" id="{F26B9A21-2358-4723-AF7D-9549D8EAFF41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1B250B80-AB02-4D8E-B5CF-AC29CBB40D15}"/>
              </a:ext>
            </a:extLst>
          </p:cNvPr>
          <p:cNvGrpSpPr>
            <a:grpSpLocks noChangeAspect="1"/>
          </p:cNvGrpSpPr>
          <p:nvPr/>
        </p:nvGrpSpPr>
        <p:grpSpPr>
          <a:xfrm>
            <a:off x="2961303" y="1611363"/>
            <a:ext cx="864001" cy="864000"/>
            <a:chOff x="5796603" y="1609092"/>
            <a:chExt cx="1219200" cy="1219199"/>
          </a:xfrm>
        </p:grpSpPr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BD956E05-CCF8-48EB-8303-F9976D2AF899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186" name="Rechteck 185">
                <a:extLst>
                  <a:ext uri="{FF2B5EF4-FFF2-40B4-BE49-F238E27FC236}">
                    <a16:creationId xmlns:a16="http://schemas.microsoft.com/office/drawing/2014/main" id="{9AE7EE89-76AE-44FF-820E-0630CBCB8AC3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SUB SYS</a:t>
                </a:r>
              </a:p>
            </p:txBody>
          </p:sp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D9C6A519-68A4-4F5A-A4AE-B76F3E9A6E4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83" name="Pfeil: nach links 182">
              <a:extLst>
                <a:ext uri="{FF2B5EF4-FFF2-40B4-BE49-F238E27FC236}">
                  <a16:creationId xmlns:a16="http://schemas.microsoft.com/office/drawing/2014/main" id="{7CCBE16F-155A-4D1D-9835-78F9DFEE36BF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dirty="0">
                <a:latin typeface="Euro Caps" pitchFamily="2" charset="0"/>
              </a:endParaRPr>
            </a:p>
          </p:txBody>
        </p:sp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36CC66A1-7163-4D75-A589-61400EE6410A}"/>
              </a:ext>
            </a:extLst>
          </p:cNvPr>
          <p:cNvGrpSpPr>
            <a:grpSpLocks noChangeAspect="1"/>
          </p:cNvGrpSpPr>
          <p:nvPr/>
        </p:nvGrpSpPr>
        <p:grpSpPr>
          <a:xfrm>
            <a:off x="1975302" y="2600762"/>
            <a:ext cx="864001" cy="864000"/>
            <a:chOff x="5796603" y="1609092"/>
            <a:chExt cx="1219200" cy="1219199"/>
          </a:xfrm>
        </p:grpSpPr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9321477F-0FA7-4E32-8F12-E345A6C7EA3F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18" name="Rechteck 217">
                <a:extLst>
                  <a:ext uri="{FF2B5EF4-FFF2-40B4-BE49-F238E27FC236}">
                    <a16:creationId xmlns:a16="http://schemas.microsoft.com/office/drawing/2014/main" id="{0A18DE6B-580F-4515-8B24-3F027EB4D87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b="1" dirty="0">
                    <a:solidFill>
                      <a:srgbClr val="FF0042"/>
                    </a:solidFill>
                    <a:latin typeface="Euro Caps" pitchFamily="2" charset="0"/>
                  </a:rPr>
                  <a:t>HOSTILE</a:t>
                </a:r>
              </a:p>
            </p:txBody>
          </p:sp>
          <p:sp>
            <p:nvSpPr>
              <p:cNvPr id="219" name="Rechteck 218">
                <a:extLst>
                  <a:ext uri="{FF2B5EF4-FFF2-40B4-BE49-F238E27FC236}">
                    <a16:creationId xmlns:a16="http://schemas.microsoft.com/office/drawing/2014/main" id="{4E6D1117-1BB0-47CF-B735-657CAA91C5F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17" name="Pfeil: nach links 216">
              <a:extLst>
                <a:ext uri="{FF2B5EF4-FFF2-40B4-BE49-F238E27FC236}">
                  <a16:creationId xmlns:a16="http://schemas.microsoft.com/office/drawing/2014/main" id="{A13B78E0-76C1-47ED-9072-64CD6AFEF41C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D6D3A216-4BAC-46B6-8FE5-07285757DB16}"/>
              </a:ext>
            </a:extLst>
          </p:cNvPr>
          <p:cNvGrpSpPr>
            <a:grpSpLocks noChangeAspect="1"/>
          </p:cNvGrpSpPr>
          <p:nvPr/>
        </p:nvGrpSpPr>
        <p:grpSpPr>
          <a:xfrm>
            <a:off x="2969264" y="2601755"/>
            <a:ext cx="864001" cy="864000"/>
            <a:chOff x="5796603" y="1609092"/>
            <a:chExt cx="1219200" cy="1219199"/>
          </a:xfrm>
        </p:grpSpPr>
        <p:grpSp>
          <p:nvGrpSpPr>
            <p:cNvPr id="221" name="Gruppieren 220">
              <a:extLst>
                <a:ext uri="{FF2B5EF4-FFF2-40B4-BE49-F238E27FC236}">
                  <a16:creationId xmlns:a16="http://schemas.microsoft.com/office/drawing/2014/main" id="{1B8A6BEF-9A4A-428D-B074-2BF4F0AB2F2B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23" name="Rechteck 222">
                <a:extLst>
                  <a:ext uri="{FF2B5EF4-FFF2-40B4-BE49-F238E27FC236}">
                    <a16:creationId xmlns:a16="http://schemas.microsoft.com/office/drawing/2014/main" id="{267ECE46-8AD8-4637-9A6A-B5DF61BBBB1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b="1" dirty="0">
                    <a:solidFill>
                      <a:srgbClr val="FF0000"/>
                    </a:solidFill>
                    <a:latin typeface="Euro Caps" pitchFamily="2" charset="0"/>
                  </a:rPr>
                  <a:t>HOSTILE</a:t>
                </a:r>
              </a:p>
            </p:txBody>
          </p:sp>
          <p:sp>
            <p:nvSpPr>
              <p:cNvPr id="224" name="Rechteck 223">
                <a:extLst>
                  <a:ext uri="{FF2B5EF4-FFF2-40B4-BE49-F238E27FC236}">
                    <a16:creationId xmlns:a16="http://schemas.microsoft.com/office/drawing/2014/main" id="{D62AA52C-D1DE-41CF-96D7-B63083BD30E3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22" name="Pfeil: nach links 221">
              <a:extLst>
                <a:ext uri="{FF2B5EF4-FFF2-40B4-BE49-F238E27FC236}">
                  <a16:creationId xmlns:a16="http://schemas.microsoft.com/office/drawing/2014/main" id="{A4635F19-BB9B-4451-8884-538BAD3454CA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dirty="0">
                <a:latin typeface="Euro Caps" pitchFamily="2" charset="0"/>
              </a:endParaRPr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AB9AFCF8-F28D-46FB-AEE1-750069AFE12D}"/>
              </a:ext>
            </a:extLst>
          </p:cNvPr>
          <p:cNvGrpSpPr>
            <a:grpSpLocks noChangeAspect="1"/>
          </p:cNvGrpSpPr>
          <p:nvPr/>
        </p:nvGrpSpPr>
        <p:grpSpPr>
          <a:xfrm>
            <a:off x="1978201" y="3559499"/>
            <a:ext cx="864001" cy="864000"/>
            <a:chOff x="5796603" y="1609092"/>
            <a:chExt cx="1219200" cy="1219199"/>
          </a:xfrm>
        </p:grpSpPr>
        <p:grpSp>
          <p:nvGrpSpPr>
            <p:cNvPr id="226" name="Gruppieren 225">
              <a:extLst>
                <a:ext uri="{FF2B5EF4-FFF2-40B4-BE49-F238E27FC236}">
                  <a16:creationId xmlns:a16="http://schemas.microsoft.com/office/drawing/2014/main" id="{7510EB2C-4797-4DD9-8169-B5C77E20F403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28" name="Rechteck 227">
                <a:extLst>
                  <a:ext uri="{FF2B5EF4-FFF2-40B4-BE49-F238E27FC236}">
                    <a16:creationId xmlns:a16="http://schemas.microsoft.com/office/drawing/2014/main" id="{B955E912-A91D-4C1B-AE12-E858FF22802C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PREV</a:t>
                </a:r>
              </a:p>
            </p:txBody>
          </p:sp>
          <p:sp>
            <p:nvSpPr>
              <p:cNvPr id="229" name="Rechteck 228">
                <a:extLst>
                  <a:ext uri="{FF2B5EF4-FFF2-40B4-BE49-F238E27FC236}">
                    <a16:creationId xmlns:a16="http://schemas.microsoft.com/office/drawing/2014/main" id="{0D98D0E4-39CB-439F-981F-385BBC96571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27" name="Pfeil: nach links 226">
              <a:extLst>
                <a:ext uri="{FF2B5EF4-FFF2-40B4-BE49-F238E27FC236}">
                  <a16:creationId xmlns:a16="http://schemas.microsoft.com/office/drawing/2014/main" id="{43DFA302-9FAC-40D0-AF78-9C4510FBDDE4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E23E67CD-5B92-4898-A864-15F8B1ABB369}"/>
              </a:ext>
            </a:extLst>
          </p:cNvPr>
          <p:cNvGrpSpPr>
            <a:grpSpLocks noChangeAspect="1"/>
          </p:cNvGrpSpPr>
          <p:nvPr/>
        </p:nvGrpSpPr>
        <p:grpSpPr>
          <a:xfrm>
            <a:off x="2969264" y="3562419"/>
            <a:ext cx="864001" cy="864000"/>
            <a:chOff x="5796603" y="1609092"/>
            <a:chExt cx="1219200" cy="1219199"/>
          </a:xfrm>
        </p:grpSpPr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7C35DCE2-7756-4E5E-9875-6936FEBAAAA1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33" name="Rechteck 232">
                <a:extLst>
                  <a:ext uri="{FF2B5EF4-FFF2-40B4-BE49-F238E27FC236}">
                    <a16:creationId xmlns:a16="http://schemas.microsoft.com/office/drawing/2014/main" id="{7BAC2092-C236-4009-939E-2385FB4EC8F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NEXT</a:t>
                </a:r>
              </a:p>
            </p:txBody>
          </p:sp>
          <p:sp>
            <p:nvSpPr>
              <p:cNvPr id="234" name="Rechteck 233">
                <a:extLst>
                  <a:ext uri="{FF2B5EF4-FFF2-40B4-BE49-F238E27FC236}">
                    <a16:creationId xmlns:a16="http://schemas.microsoft.com/office/drawing/2014/main" id="{F2010B54-5040-4E2B-9C79-797DA084E926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32" name="Pfeil: nach links 231">
              <a:extLst>
                <a:ext uri="{FF2B5EF4-FFF2-40B4-BE49-F238E27FC236}">
                  <a16:creationId xmlns:a16="http://schemas.microsoft.com/office/drawing/2014/main" id="{05DEECA4-6030-499C-A378-648DC5A89721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dirty="0">
                <a:latin typeface="Euro Caps" pitchFamily="2" charset="0"/>
              </a:endParaRPr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7E83488D-6C5E-4202-8207-63344E3DFE8D}"/>
              </a:ext>
            </a:extLst>
          </p:cNvPr>
          <p:cNvGrpSpPr>
            <a:grpSpLocks noChangeAspect="1"/>
          </p:cNvGrpSpPr>
          <p:nvPr/>
        </p:nvGrpSpPr>
        <p:grpSpPr>
          <a:xfrm>
            <a:off x="3960326" y="645939"/>
            <a:ext cx="864001" cy="864000"/>
            <a:chOff x="8594823" y="2999149"/>
            <a:chExt cx="1219200" cy="1219199"/>
          </a:xfrm>
        </p:grpSpPr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781C3E1E-22A5-4F94-AF8F-19B34CA585AD}"/>
                </a:ext>
              </a:extLst>
            </p:cNvPr>
            <p:cNvGrpSpPr/>
            <p:nvPr/>
          </p:nvGrpSpPr>
          <p:grpSpPr>
            <a:xfrm>
              <a:off x="8594823" y="2999149"/>
              <a:ext cx="1219200" cy="1219199"/>
              <a:chOff x="1925186" y="900986"/>
              <a:chExt cx="1219200" cy="1219199"/>
            </a:xfrm>
          </p:grpSpPr>
          <p:sp>
            <p:nvSpPr>
              <p:cNvPr id="238" name="Rechteck 237">
                <a:extLst>
                  <a:ext uri="{FF2B5EF4-FFF2-40B4-BE49-F238E27FC236}">
                    <a16:creationId xmlns:a16="http://schemas.microsoft.com/office/drawing/2014/main" id="{6BBE2E59-6114-4F55-9AF0-4D350A73A0E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ROUTE</a:t>
                </a:r>
              </a:p>
            </p:txBody>
          </p:sp>
          <p:sp>
            <p:nvSpPr>
              <p:cNvPr id="239" name="Rechteck 238">
                <a:extLst>
                  <a:ext uri="{FF2B5EF4-FFF2-40B4-BE49-F238E27FC236}">
                    <a16:creationId xmlns:a16="http://schemas.microsoft.com/office/drawing/2014/main" id="{0671FE1D-7099-4E8B-8DB5-01C17E1FCD8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37" name="Sonne 236">
              <a:extLst>
                <a:ext uri="{FF2B5EF4-FFF2-40B4-BE49-F238E27FC236}">
                  <a16:creationId xmlns:a16="http://schemas.microsoft.com/office/drawing/2014/main" id="{C029524A-A83B-454C-AC7D-A9195CE51561}"/>
                </a:ext>
              </a:extLst>
            </p:cNvPr>
            <p:cNvSpPr/>
            <p:nvPr/>
          </p:nvSpPr>
          <p:spPr>
            <a:xfrm>
              <a:off x="8961603" y="3781548"/>
              <a:ext cx="466725" cy="386951"/>
            </a:xfrm>
            <a:prstGeom prst="su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24A99FA0-3036-4AB5-BA6C-358824B7305B}"/>
              </a:ext>
            </a:extLst>
          </p:cNvPr>
          <p:cNvGrpSpPr>
            <a:grpSpLocks noChangeAspect="1"/>
          </p:cNvGrpSpPr>
          <p:nvPr/>
        </p:nvGrpSpPr>
        <p:grpSpPr>
          <a:xfrm>
            <a:off x="3960327" y="3559499"/>
            <a:ext cx="864001" cy="864000"/>
            <a:chOff x="5796603" y="1609092"/>
            <a:chExt cx="1219200" cy="1219199"/>
          </a:xfrm>
        </p:grpSpPr>
        <p:grpSp>
          <p:nvGrpSpPr>
            <p:cNvPr id="241" name="Gruppieren 240">
              <a:extLst>
                <a:ext uri="{FF2B5EF4-FFF2-40B4-BE49-F238E27FC236}">
                  <a16:creationId xmlns:a16="http://schemas.microsoft.com/office/drawing/2014/main" id="{DBF88C34-AD90-486B-BB98-80B9F383E2EC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43" name="Rechteck 242">
                <a:extLst>
                  <a:ext uri="{FF2B5EF4-FFF2-40B4-BE49-F238E27FC236}">
                    <a16:creationId xmlns:a16="http://schemas.microsoft.com/office/drawing/2014/main" id="{C7E608B0-8A37-49E7-BB48-3C87832F31C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 err="1">
                    <a:solidFill>
                      <a:srgbClr val="00FF90"/>
                    </a:solidFill>
                    <a:latin typeface="Euro Caps" pitchFamily="2" charset="0"/>
                  </a:rPr>
                  <a:t>Ship</a:t>
                </a:r>
                <a:endParaRPr lang="de-DE" sz="1400" dirty="0">
                  <a:solidFill>
                    <a:srgbClr val="00FF9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4" name="Rechteck 243">
                <a:extLst>
                  <a:ext uri="{FF2B5EF4-FFF2-40B4-BE49-F238E27FC236}">
                    <a16:creationId xmlns:a16="http://schemas.microsoft.com/office/drawing/2014/main" id="{E4E356C2-F6D5-479D-9BA1-9622E4E2F724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42" name="Pfeil: nach links 241">
              <a:extLst>
                <a:ext uri="{FF2B5EF4-FFF2-40B4-BE49-F238E27FC236}">
                  <a16:creationId xmlns:a16="http://schemas.microsoft.com/office/drawing/2014/main" id="{A1596981-3270-4FD4-B9E2-0A5B90DF9260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149775DF-7288-4D68-B97F-A352C5A3B8D3}"/>
              </a:ext>
            </a:extLst>
          </p:cNvPr>
          <p:cNvGrpSpPr>
            <a:grpSpLocks noChangeAspect="1"/>
          </p:cNvGrpSpPr>
          <p:nvPr/>
        </p:nvGrpSpPr>
        <p:grpSpPr>
          <a:xfrm>
            <a:off x="4951390" y="3559499"/>
            <a:ext cx="864001" cy="864000"/>
            <a:chOff x="5796603" y="1609092"/>
            <a:chExt cx="1219200" cy="1219199"/>
          </a:xfrm>
        </p:grpSpPr>
        <p:grpSp>
          <p:nvGrpSpPr>
            <p:cNvPr id="246" name="Gruppieren 245">
              <a:extLst>
                <a:ext uri="{FF2B5EF4-FFF2-40B4-BE49-F238E27FC236}">
                  <a16:creationId xmlns:a16="http://schemas.microsoft.com/office/drawing/2014/main" id="{19C2FF44-38A6-4382-BA53-10E3EA40939D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48" name="Rechteck 247">
                <a:extLst>
                  <a:ext uri="{FF2B5EF4-FFF2-40B4-BE49-F238E27FC236}">
                    <a16:creationId xmlns:a16="http://schemas.microsoft.com/office/drawing/2014/main" id="{CE94F334-7C7F-4A0B-913B-CD60E15875E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 err="1">
                    <a:solidFill>
                      <a:srgbClr val="00FF90"/>
                    </a:solidFill>
                    <a:latin typeface="Euro Caps" pitchFamily="2" charset="0"/>
                  </a:rPr>
                  <a:t>Ship</a:t>
                </a:r>
                <a:endParaRPr lang="de-DE" sz="1400" dirty="0">
                  <a:solidFill>
                    <a:srgbClr val="00FF9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0A5C51F3-F377-4986-B20D-FED25894C21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47" name="Pfeil: nach links 246">
              <a:extLst>
                <a:ext uri="{FF2B5EF4-FFF2-40B4-BE49-F238E27FC236}">
                  <a16:creationId xmlns:a16="http://schemas.microsoft.com/office/drawing/2014/main" id="{0629356D-A090-44FA-9DFF-9A1A610F5BAB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dirty="0">
                <a:latin typeface="Euro Caps" pitchFamily="2" charset="0"/>
              </a:endParaRP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D636D454-F81D-407E-A67E-3D1E9D8B58E2}"/>
              </a:ext>
            </a:extLst>
          </p:cNvPr>
          <p:cNvGrpSpPr>
            <a:grpSpLocks noChangeAspect="1"/>
          </p:cNvGrpSpPr>
          <p:nvPr/>
        </p:nvGrpSpPr>
        <p:grpSpPr>
          <a:xfrm>
            <a:off x="2969264" y="645939"/>
            <a:ext cx="864001" cy="864000"/>
            <a:chOff x="1925186" y="900986"/>
            <a:chExt cx="1219200" cy="1219199"/>
          </a:xfrm>
        </p:grpSpPr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9FA1F6A5-2C45-459F-B075-A75A85DCDBE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  <a:latin typeface="Euro Caps" pitchFamily="2" charset="0"/>
                </a:rPr>
                <a:t>HIGH</a:t>
              </a:r>
              <a:br>
                <a:rPr lang="de-DE" sz="1400" b="1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b="1" dirty="0">
                  <a:solidFill>
                    <a:schemeClr val="tx1"/>
                  </a:solidFill>
                  <a:latin typeface="Euro Caps" pitchFamily="2" charset="0"/>
                </a:rPr>
                <a:t>THREAT</a:t>
              </a:r>
            </a:p>
          </p:txBody>
        </p:sp>
        <p:sp>
          <p:nvSpPr>
            <p:cNvPr id="252" name="Rechteck 251">
              <a:extLst>
                <a:ext uri="{FF2B5EF4-FFF2-40B4-BE49-F238E27FC236}">
                  <a16:creationId xmlns:a16="http://schemas.microsoft.com/office/drawing/2014/main" id="{DEB2F5F0-83ED-4BAC-838B-11FE513424B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SEL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03DDF0F9-51D4-4AE1-8638-ECA5CB824E5F}"/>
              </a:ext>
            </a:extLst>
          </p:cNvPr>
          <p:cNvGrpSpPr>
            <a:grpSpLocks noChangeAspect="1"/>
          </p:cNvGrpSpPr>
          <p:nvPr/>
        </p:nvGrpSpPr>
        <p:grpSpPr>
          <a:xfrm>
            <a:off x="3096325" y="5315785"/>
            <a:ext cx="864001" cy="864000"/>
            <a:chOff x="1925186" y="900986"/>
            <a:chExt cx="1219200" cy="1219199"/>
          </a:xfrm>
        </p:grpSpPr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D28BCD83-1EA6-4006-B0B7-E22688EF075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  <a:t>NAV</a:t>
              </a:r>
              <a:b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  <a:t>LOCK</a:t>
              </a:r>
            </a:p>
          </p:txBody>
        </p:sp>
        <p:sp>
          <p:nvSpPr>
            <p:cNvPr id="255" name="Rechteck 254">
              <a:extLst>
                <a:ext uri="{FF2B5EF4-FFF2-40B4-BE49-F238E27FC236}">
                  <a16:creationId xmlns:a16="http://schemas.microsoft.com/office/drawing/2014/main" id="{96758941-E1B7-46F6-B67B-1F0FC4AAB8C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SEL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6" name="Gruppieren 255">
            <a:extLst>
              <a:ext uri="{FF2B5EF4-FFF2-40B4-BE49-F238E27FC236}">
                <a16:creationId xmlns:a16="http://schemas.microsoft.com/office/drawing/2014/main" id="{052417DE-C6AE-4CC3-9005-DA068163ACD9}"/>
              </a:ext>
            </a:extLst>
          </p:cNvPr>
          <p:cNvGrpSpPr>
            <a:grpSpLocks noChangeAspect="1"/>
          </p:cNvGrpSpPr>
          <p:nvPr/>
        </p:nvGrpSpPr>
        <p:grpSpPr>
          <a:xfrm>
            <a:off x="5442387" y="5315785"/>
            <a:ext cx="864001" cy="864000"/>
            <a:chOff x="5806060" y="5603225"/>
            <a:chExt cx="1219200" cy="1219199"/>
          </a:xfrm>
        </p:grpSpPr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8EC8BF91-4E0C-46CF-A075-706FF5986E69}"/>
                </a:ext>
              </a:extLst>
            </p:cNvPr>
            <p:cNvGrpSpPr/>
            <p:nvPr/>
          </p:nvGrpSpPr>
          <p:grpSpPr>
            <a:xfrm>
              <a:off x="5806060" y="5603225"/>
              <a:ext cx="1219200" cy="1219199"/>
              <a:chOff x="1925186" y="900986"/>
              <a:chExt cx="1219200" cy="1219199"/>
            </a:xfrm>
          </p:grpSpPr>
          <p:sp>
            <p:nvSpPr>
              <p:cNvPr id="259" name="Rechteck 258">
                <a:extLst>
                  <a:ext uri="{FF2B5EF4-FFF2-40B4-BE49-F238E27FC236}">
                    <a16:creationId xmlns:a16="http://schemas.microsoft.com/office/drawing/2014/main" id="{DC2DF847-7819-494C-9EE8-72607ECE4487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60" name="Rechteck 259">
                <a:extLst>
                  <a:ext uri="{FF2B5EF4-FFF2-40B4-BE49-F238E27FC236}">
                    <a16:creationId xmlns:a16="http://schemas.microsoft.com/office/drawing/2014/main" id="{7AAD78B2-5C03-4369-9AD3-5AD8166A4C1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1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58" name="Grafik 257">
              <a:extLst>
                <a:ext uri="{FF2B5EF4-FFF2-40B4-BE49-F238E27FC236}">
                  <a16:creationId xmlns:a16="http://schemas.microsoft.com/office/drawing/2014/main" id="{C8201060-9210-41D3-9AD7-55B03A490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266" y="5664739"/>
              <a:ext cx="535873" cy="609524"/>
            </a:xfrm>
            <a:prstGeom prst="rect">
              <a:avLst/>
            </a:prstGeom>
          </p:spPr>
        </p:pic>
      </p:grp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2FB21FDA-7583-4B0C-A8BB-26F5EF2AEE46}"/>
              </a:ext>
            </a:extLst>
          </p:cNvPr>
          <p:cNvGrpSpPr>
            <a:grpSpLocks noChangeAspect="1"/>
          </p:cNvGrpSpPr>
          <p:nvPr/>
        </p:nvGrpSpPr>
        <p:grpSpPr>
          <a:xfrm>
            <a:off x="6713411" y="5320159"/>
            <a:ext cx="864001" cy="864000"/>
            <a:chOff x="7179720" y="5598972"/>
            <a:chExt cx="1219200" cy="1219199"/>
          </a:xfrm>
        </p:grpSpPr>
        <p:grpSp>
          <p:nvGrpSpPr>
            <p:cNvPr id="262" name="Gruppieren 261">
              <a:extLst>
                <a:ext uri="{FF2B5EF4-FFF2-40B4-BE49-F238E27FC236}">
                  <a16:creationId xmlns:a16="http://schemas.microsoft.com/office/drawing/2014/main" id="{6E279D4A-C5F5-48C4-A21F-E7FF7C5FE75E}"/>
                </a:ext>
              </a:extLst>
            </p:cNvPr>
            <p:cNvGrpSpPr/>
            <p:nvPr/>
          </p:nvGrpSpPr>
          <p:grpSpPr>
            <a:xfrm>
              <a:off x="7179720" y="5598972"/>
              <a:ext cx="1219200" cy="1219199"/>
              <a:chOff x="1925186" y="900986"/>
              <a:chExt cx="1219200" cy="1219199"/>
            </a:xfrm>
          </p:grpSpPr>
          <p:sp>
            <p:nvSpPr>
              <p:cNvPr id="264" name="Rechteck 263">
                <a:extLst>
                  <a:ext uri="{FF2B5EF4-FFF2-40B4-BE49-F238E27FC236}">
                    <a16:creationId xmlns:a16="http://schemas.microsoft.com/office/drawing/2014/main" id="{8E8C85EE-473C-435A-9FB0-4C191A984ED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65" name="Rechteck 264">
                <a:extLst>
                  <a:ext uri="{FF2B5EF4-FFF2-40B4-BE49-F238E27FC236}">
                    <a16:creationId xmlns:a16="http://schemas.microsoft.com/office/drawing/2014/main" id="{B816E739-FDC2-467B-B7F2-96B5190ACD9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2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63" name="Grafik 262">
              <a:extLst>
                <a:ext uri="{FF2B5EF4-FFF2-40B4-BE49-F238E27FC236}">
                  <a16:creationId xmlns:a16="http://schemas.microsoft.com/office/drawing/2014/main" id="{DE62621C-2F31-4AAC-91E1-848AF5AC3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877" y="5633820"/>
              <a:ext cx="662857" cy="662857"/>
            </a:xfrm>
            <a:prstGeom prst="rect">
              <a:avLst/>
            </a:prstGeom>
          </p:spPr>
        </p:pic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1B928BC-7EE9-4FFF-811E-BFC013893068}"/>
              </a:ext>
            </a:extLst>
          </p:cNvPr>
          <p:cNvGrpSpPr>
            <a:grpSpLocks noChangeAspect="1"/>
          </p:cNvGrpSpPr>
          <p:nvPr/>
        </p:nvGrpSpPr>
        <p:grpSpPr>
          <a:xfrm>
            <a:off x="7952150" y="5311532"/>
            <a:ext cx="864001" cy="864000"/>
            <a:chOff x="8594823" y="5606245"/>
            <a:chExt cx="1219200" cy="1219199"/>
          </a:xfrm>
        </p:grpSpPr>
        <p:grpSp>
          <p:nvGrpSpPr>
            <p:cNvPr id="267" name="Gruppieren 266">
              <a:extLst>
                <a:ext uri="{FF2B5EF4-FFF2-40B4-BE49-F238E27FC236}">
                  <a16:creationId xmlns:a16="http://schemas.microsoft.com/office/drawing/2014/main" id="{A73E9AC2-01E6-4092-B06E-99E704566CA1}"/>
                </a:ext>
              </a:extLst>
            </p:cNvPr>
            <p:cNvGrpSpPr/>
            <p:nvPr/>
          </p:nvGrpSpPr>
          <p:grpSpPr>
            <a:xfrm>
              <a:off x="8594823" y="5606245"/>
              <a:ext cx="1219200" cy="1219199"/>
              <a:chOff x="1925186" y="900986"/>
              <a:chExt cx="1219200" cy="1219199"/>
            </a:xfrm>
          </p:grpSpPr>
          <p:sp>
            <p:nvSpPr>
              <p:cNvPr id="269" name="Rechteck 268">
                <a:extLst>
                  <a:ext uri="{FF2B5EF4-FFF2-40B4-BE49-F238E27FC236}">
                    <a16:creationId xmlns:a16="http://schemas.microsoft.com/office/drawing/2014/main" id="{62EEAAED-5EC2-487B-A13D-B80FB5DC85E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70" name="Rechteck 269">
                <a:extLst>
                  <a:ext uri="{FF2B5EF4-FFF2-40B4-BE49-F238E27FC236}">
                    <a16:creationId xmlns:a16="http://schemas.microsoft.com/office/drawing/2014/main" id="{2F1A162A-82E6-4359-82D9-75975484A6F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3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68" name="Grafik 267">
              <a:extLst>
                <a:ext uri="{FF2B5EF4-FFF2-40B4-BE49-F238E27FC236}">
                  <a16:creationId xmlns:a16="http://schemas.microsoft.com/office/drawing/2014/main" id="{DAA9CDCF-980B-48E8-8D7F-49AF774B6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804" y="5607715"/>
              <a:ext cx="424127" cy="723809"/>
            </a:xfrm>
            <a:prstGeom prst="rect">
              <a:avLst/>
            </a:prstGeom>
          </p:spPr>
        </p:pic>
      </p:grpSp>
      <p:grpSp>
        <p:nvGrpSpPr>
          <p:cNvPr id="271" name="Gruppieren 270">
            <a:extLst>
              <a:ext uri="{FF2B5EF4-FFF2-40B4-BE49-F238E27FC236}">
                <a16:creationId xmlns:a16="http://schemas.microsoft.com/office/drawing/2014/main" id="{3C71DA67-089B-4453-B292-4ADDBA762648}"/>
              </a:ext>
            </a:extLst>
          </p:cNvPr>
          <p:cNvGrpSpPr>
            <a:grpSpLocks noChangeAspect="1"/>
          </p:cNvGrpSpPr>
          <p:nvPr/>
        </p:nvGrpSpPr>
        <p:grpSpPr>
          <a:xfrm>
            <a:off x="9211514" y="5311532"/>
            <a:ext cx="864001" cy="864000"/>
            <a:chOff x="10008430" y="5607673"/>
            <a:chExt cx="1219200" cy="1219199"/>
          </a:xfrm>
        </p:grpSpPr>
        <p:grpSp>
          <p:nvGrpSpPr>
            <p:cNvPr id="272" name="Gruppieren 271">
              <a:extLst>
                <a:ext uri="{FF2B5EF4-FFF2-40B4-BE49-F238E27FC236}">
                  <a16:creationId xmlns:a16="http://schemas.microsoft.com/office/drawing/2014/main" id="{EB3434AA-3AD0-494F-A564-47666D049DA1}"/>
                </a:ext>
              </a:extLst>
            </p:cNvPr>
            <p:cNvGrpSpPr/>
            <p:nvPr/>
          </p:nvGrpSpPr>
          <p:grpSpPr>
            <a:xfrm>
              <a:off x="10008430" y="5607673"/>
              <a:ext cx="1219200" cy="1219199"/>
              <a:chOff x="1925186" y="900986"/>
              <a:chExt cx="1219200" cy="1219199"/>
            </a:xfrm>
          </p:grpSpPr>
          <p:sp>
            <p:nvSpPr>
              <p:cNvPr id="274" name="Rechteck 273">
                <a:extLst>
                  <a:ext uri="{FF2B5EF4-FFF2-40B4-BE49-F238E27FC236}">
                    <a16:creationId xmlns:a16="http://schemas.microsoft.com/office/drawing/2014/main" id="{613323E0-A9E8-4A7D-B63D-7849A479CAC9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75" name="Rechteck 274">
                <a:extLst>
                  <a:ext uri="{FF2B5EF4-FFF2-40B4-BE49-F238E27FC236}">
                    <a16:creationId xmlns:a16="http://schemas.microsoft.com/office/drawing/2014/main" id="{21CCDF2D-BB22-4AC9-A72C-4F826AE5C29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4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73" name="Grafik 272">
              <a:extLst>
                <a:ext uri="{FF2B5EF4-FFF2-40B4-BE49-F238E27FC236}">
                  <a16:creationId xmlns:a16="http://schemas.microsoft.com/office/drawing/2014/main" id="{459A6D23-C6C2-4D2B-AEB1-ED83982E9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7395" y="5721092"/>
              <a:ext cx="561270" cy="502857"/>
            </a:xfrm>
            <a:prstGeom prst="rect">
              <a:avLst/>
            </a:prstGeom>
          </p:spPr>
        </p:pic>
      </p:grpSp>
      <p:grpSp>
        <p:nvGrpSpPr>
          <p:cNvPr id="276" name="Gruppieren 275">
            <a:extLst>
              <a:ext uri="{FF2B5EF4-FFF2-40B4-BE49-F238E27FC236}">
                <a16:creationId xmlns:a16="http://schemas.microsoft.com/office/drawing/2014/main" id="{87DBA911-55AC-4E7F-9550-ED57BB17A1C1}"/>
              </a:ext>
            </a:extLst>
          </p:cNvPr>
          <p:cNvGrpSpPr>
            <a:grpSpLocks noChangeAspect="1"/>
          </p:cNvGrpSpPr>
          <p:nvPr/>
        </p:nvGrpSpPr>
        <p:grpSpPr>
          <a:xfrm>
            <a:off x="1894873" y="5315785"/>
            <a:ext cx="864001" cy="864000"/>
            <a:chOff x="2967893" y="5603225"/>
            <a:chExt cx="1219200" cy="1219199"/>
          </a:xfrm>
        </p:grpSpPr>
        <p:grpSp>
          <p:nvGrpSpPr>
            <p:cNvPr id="277" name="Gruppieren 276">
              <a:extLst>
                <a:ext uri="{FF2B5EF4-FFF2-40B4-BE49-F238E27FC236}">
                  <a16:creationId xmlns:a16="http://schemas.microsoft.com/office/drawing/2014/main" id="{9814A4A5-85A1-47A0-82A3-22857F2957DA}"/>
                </a:ext>
              </a:extLst>
            </p:cNvPr>
            <p:cNvGrpSpPr/>
            <p:nvPr/>
          </p:nvGrpSpPr>
          <p:grpSpPr>
            <a:xfrm>
              <a:off x="2967893" y="5603225"/>
              <a:ext cx="1219200" cy="1219199"/>
              <a:chOff x="1925186" y="900986"/>
              <a:chExt cx="1219200" cy="1219199"/>
            </a:xfrm>
          </p:grpSpPr>
          <p:sp>
            <p:nvSpPr>
              <p:cNvPr id="279" name="Rechteck 278">
                <a:extLst>
                  <a:ext uri="{FF2B5EF4-FFF2-40B4-BE49-F238E27FC236}">
                    <a16:creationId xmlns:a16="http://schemas.microsoft.com/office/drawing/2014/main" id="{AC3FC73E-FF10-4CDD-8B88-F4A2818DAC7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80" name="Rechteck 279">
                <a:extLst>
                  <a:ext uri="{FF2B5EF4-FFF2-40B4-BE49-F238E27FC236}">
                    <a16:creationId xmlns:a16="http://schemas.microsoft.com/office/drawing/2014/main" id="{788FFBB2-C044-4892-8CB8-1BBDD27E7356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WING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78" name="Grafik 277">
              <a:extLst>
                <a:ext uri="{FF2B5EF4-FFF2-40B4-BE49-F238E27FC236}">
                  <a16:creationId xmlns:a16="http://schemas.microsoft.com/office/drawing/2014/main" id="{ECE09B16-7F5C-4D8C-87F1-B97768C12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729" y="5661452"/>
              <a:ext cx="631593" cy="607592"/>
            </a:xfrm>
            <a:prstGeom prst="rect">
              <a:avLst/>
            </a:prstGeom>
          </p:spPr>
        </p:pic>
      </p:grpSp>
      <p:grpSp>
        <p:nvGrpSpPr>
          <p:cNvPr id="284" name="Gruppieren 283">
            <a:extLst>
              <a:ext uri="{FF2B5EF4-FFF2-40B4-BE49-F238E27FC236}">
                <a16:creationId xmlns:a16="http://schemas.microsoft.com/office/drawing/2014/main" id="{A104A2D7-C208-4EA5-BDA9-F6EBAFF443A8}"/>
              </a:ext>
            </a:extLst>
          </p:cNvPr>
          <p:cNvGrpSpPr>
            <a:grpSpLocks noChangeAspect="1"/>
          </p:cNvGrpSpPr>
          <p:nvPr/>
        </p:nvGrpSpPr>
        <p:grpSpPr>
          <a:xfrm>
            <a:off x="4262706" y="5311532"/>
            <a:ext cx="864001" cy="864000"/>
            <a:chOff x="1925186" y="900986"/>
            <a:chExt cx="1219200" cy="1219199"/>
          </a:xfrm>
        </p:grpSpPr>
        <p:sp>
          <p:nvSpPr>
            <p:cNvPr id="285" name="Rechteck 284">
              <a:extLst>
                <a:ext uri="{FF2B5EF4-FFF2-40B4-BE49-F238E27FC236}">
                  <a16:creationId xmlns:a16="http://schemas.microsoft.com/office/drawing/2014/main" id="{57168FAE-FD77-4687-B402-46B0A42AC54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  <a:t>Wing</a:t>
              </a:r>
              <a:b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  <a:t>Target</a:t>
              </a:r>
            </a:p>
          </p:txBody>
        </p:sp>
        <p:sp>
          <p:nvSpPr>
            <p:cNvPr id="286" name="Rechteck 285">
              <a:extLst>
                <a:ext uri="{FF2B5EF4-FFF2-40B4-BE49-F238E27FC236}">
                  <a16:creationId xmlns:a16="http://schemas.microsoft.com/office/drawing/2014/main" id="{4905646B-18C6-405A-945D-5D3E2C75068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SEL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99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00C7202-654F-4AA5-82BC-D8584383F470}"/>
              </a:ext>
            </a:extLst>
          </p:cNvPr>
          <p:cNvGrpSpPr>
            <a:grpSpLocks noChangeAspect="1"/>
          </p:cNvGrpSpPr>
          <p:nvPr/>
        </p:nvGrpSpPr>
        <p:grpSpPr>
          <a:xfrm>
            <a:off x="814272" y="1312020"/>
            <a:ext cx="864001" cy="864000"/>
            <a:chOff x="1925186" y="900986"/>
            <a:chExt cx="1219200" cy="121919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FDA34A8-56E7-4FC8-8172-F8221FD9AA3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F4E80DD-9627-444F-9BB7-F6BD2A536B7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00b3f7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Euro Caps" pitchFamily="2" charset="0"/>
                <a:ea typeface="Yu Gothic UI Semilight" panose="020B0400000000000000" pitchFamily="34" charset="-128"/>
              </a:rPr>
              <a:t>Colour</a:t>
            </a:r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4AAC6C07-33B6-48D3-868E-F1E9A1557536}"/>
              </a:ext>
            </a:extLst>
          </p:cNvPr>
          <p:cNvGrpSpPr>
            <a:grpSpLocks noChangeAspect="1"/>
          </p:cNvGrpSpPr>
          <p:nvPr/>
        </p:nvGrpSpPr>
        <p:grpSpPr>
          <a:xfrm>
            <a:off x="2132999" y="1312020"/>
            <a:ext cx="864001" cy="864000"/>
            <a:chOff x="1925186" y="900986"/>
            <a:chExt cx="1219200" cy="1219199"/>
          </a:xfrm>
        </p:grpSpPr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FCE4EDCB-5370-4E6B-ABC9-D117FF5533A2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20277068-35C9-42DA-A2FA-E7C39A7CA57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0a8bd6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BC32BFC1-AEFE-4A80-AB69-6A28F6F24DCF}"/>
              </a:ext>
            </a:extLst>
          </p:cNvPr>
          <p:cNvGrpSpPr>
            <a:grpSpLocks noChangeAspect="1"/>
          </p:cNvGrpSpPr>
          <p:nvPr/>
        </p:nvGrpSpPr>
        <p:grpSpPr>
          <a:xfrm>
            <a:off x="3451726" y="1312020"/>
            <a:ext cx="864001" cy="864000"/>
            <a:chOff x="1925186" y="900986"/>
            <a:chExt cx="1219200" cy="1219199"/>
          </a:xfrm>
        </p:grpSpPr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9A00FD9-D7C1-4169-8CFD-BEE90C32195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FAA53B52-509D-4991-B4CB-A378787760F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29E4C"/>
            </a:solidFill>
            <a:ln>
              <a:solidFill>
                <a:srgbClr val="029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029e4c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4558DACF-C262-446C-A326-475061D7C923}"/>
              </a:ext>
            </a:extLst>
          </p:cNvPr>
          <p:cNvGrpSpPr>
            <a:grpSpLocks noChangeAspect="1"/>
          </p:cNvGrpSpPr>
          <p:nvPr/>
        </p:nvGrpSpPr>
        <p:grpSpPr>
          <a:xfrm>
            <a:off x="4770453" y="1312020"/>
            <a:ext cx="864001" cy="864000"/>
            <a:chOff x="1925186" y="900986"/>
            <a:chExt cx="1219200" cy="1219199"/>
          </a:xfrm>
        </p:grpSpPr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9527C913-557E-46B6-A0CB-697CBCCD79B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00E90FFA-C38B-48EE-AC98-CF50E3A38A2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ff0000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89" name="Gruppieren 188">
            <a:extLst>
              <a:ext uri="{FF2B5EF4-FFF2-40B4-BE49-F238E27FC236}">
                <a16:creationId xmlns:a16="http://schemas.microsoft.com/office/drawing/2014/main" id="{5453900C-740D-4501-9E5F-739EF689ABAB}"/>
              </a:ext>
            </a:extLst>
          </p:cNvPr>
          <p:cNvGrpSpPr>
            <a:grpSpLocks noChangeAspect="1"/>
          </p:cNvGrpSpPr>
          <p:nvPr/>
        </p:nvGrpSpPr>
        <p:grpSpPr>
          <a:xfrm>
            <a:off x="6089180" y="1312020"/>
            <a:ext cx="864001" cy="864000"/>
            <a:chOff x="1925186" y="900986"/>
            <a:chExt cx="1219200" cy="1219199"/>
          </a:xfrm>
        </p:grpSpPr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8F8E8BEC-D1C9-4333-A453-79829EF5114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29270ED6-7752-4640-A494-E2C72CC5023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7100"/>
            </a:solidFill>
            <a:ln>
              <a:solidFill>
                <a:srgbClr val="FF7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ff7100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1ACA89DC-E66C-494C-91D4-A1A55BC5298A}"/>
              </a:ext>
            </a:extLst>
          </p:cNvPr>
          <p:cNvGrpSpPr>
            <a:grpSpLocks noChangeAspect="1"/>
          </p:cNvGrpSpPr>
          <p:nvPr/>
        </p:nvGrpSpPr>
        <p:grpSpPr>
          <a:xfrm>
            <a:off x="7407907" y="1312020"/>
            <a:ext cx="864001" cy="864000"/>
            <a:chOff x="1925186" y="900986"/>
            <a:chExt cx="1219200" cy="1219199"/>
          </a:xfrm>
        </p:grpSpPr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D181F76F-65DD-4B31-AA89-4C24B6CF2A4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E3428DB-42A7-47FA-B24D-2B515651A94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B000"/>
            </a:solidFill>
            <a:ln>
              <a:solidFill>
                <a:srgbClr val="FFB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ffb000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2EDB406E-60DE-43DA-89A5-651613E1EDF3}"/>
              </a:ext>
            </a:extLst>
          </p:cNvPr>
          <p:cNvGrpSpPr>
            <a:grpSpLocks noChangeAspect="1"/>
          </p:cNvGrpSpPr>
          <p:nvPr/>
        </p:nvGrpSpPr>
        <p:grpSpPr>
          <a:xfrm>
            <a:off x="814272" y="2654171"/>
            <a:ext cx="864001" cy="864000"/>
            <a:chOff x="1925186" y="900986"/>
            <a:chExt cx="1219200" cy="1219199"/>
          </a:xfrm>
        </p:grpSpPr>
        <p:sp>
          <p:nvSpPr>
            <p:cNvPr id="202" name="Rechteck 201">
              <a:extLst>
                <a:ext uri="{FF2B5EF4-FFF2-40B4-BE49-F238E27FC236}">
                  <a16:creationId xmlns:a16="http://schemas.microsoft.com/office/drawing/2014/main" id="{A944736E-6590-473B-B1C1-2B8FD8B243D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E6261CB6-F3CA-47FC-8C36-62B5013CAC0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C103FD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9C0E1E95-3A17-4C10-9D3B-3C82491FB148}"/>
              </a:ext>
            </a:extLst>
          </p:cNvPr>
          <p:cNvGrpSpPr>
            <a:grpSpLocks noChangeAspect="1"/>
          </p:cNvGrpSpPr>
          <p:nvPr/>
        </p:nvGrpSpPr>
        <p:grpSpPr>
          <a:xfrm>
            <a:off x="2132999" y="2654171"/>
            <a:ext cx="864001" cy="864000"/>
            <a:chOff x="1925186" y="900986"/>
            <a:chExt cx="1219200" cy="1219199"/>
          </a:xfrm>
        </p:grpSpPr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C007149F-66AB-4AEC-B58A-75674A6014A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06" name="Rechteck 205">
              <a:extLst>
                <a:ext uri="{FF2B5EF4-FFF2-40B4-BE49-F238E27FC236}">
                  <a16:creationId xmlns:a16="http://schemas.microsoft.com/office/drawing/2014/main" id="{FABFF659-0865-4150-8916-C3199A715ED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FF90"/>
            </a:solidFill>
            <a:ln>
              <a:solidFill>
                <a:srgbClr val="00F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00ff90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07" name="Gruppieren 206">
            <a:extLst>
              <a:ext uri="{FF2B5EF4-FFF2-40B4-BE49-F238E27FC236}">
                <a16:creationId xmlns:a16="http://schemas.microsoft.com/office/drawing/2014/main" id="{E3DC6B30-E7A0-4ACC-A508-A05F5B0F6CEB}"/>
              </a:ext>
            </a:extLst>
          </p:cNvPr>
          <p:cNvGrpSpPr>
            <a:grpSpLocks noChangeAspect="1"/>
          </p:cNvGrpSpPr>
          <p:nvPr/>
        </p:nvGrpSpPr>
        <p:grpSpPr>
          <a:xfrm>
            <a:off x="3451726" y="2654171"/>
            <a:ext cx="864001" cy="864000"/>
            <a:chOff x="1925186" y="900986"/>
            <a:chExt cx="1219200" cy="1219199"/>
          </a:xfrm>
        </p:grpSpPr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2F5E6865-A6DE-4B9A-BA6A-79D817558534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84B1CD30-519C-46F8-84BF-FA244963618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>
                  <a:solidFill>
                    <a:srgbClr val="000000"/>
                  </a:solidFill>
                  <a:latin typeface="Euro Caps" pitchFamily="2" charset="0"/>
                </a:rPr>
                <a:t>ffffff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0" name="Gruppieren 209">
            <a:extLst>
              <a:ext uri="{FF2B5EF4-FFF2-40B4-BE49-F238E27FC236}">
                <a16:creationId xmlns:a16="http://schemas.microsoft.com/office/drawing/2014/main" id="{B2D9FCBB-CBFC-42F9-879E-B2C6DEF2064E}"/>
              </a:ext>
            </a:extLst>
          </p:cNvPr>
          <p:cNvGrpSpPr>
            <a:grpSpLocks noChangeAspect="1"/>
          </p:cNvGrpSpPr>
          <p:nvPr/>
        </p:nvGrpSpPr>
        <p:grpSpPr>
          <a:xfrm>
            <a:off x="4770453" y="2654171"/>
            <a:ext cx="864001" cy="864000"/>
            <a:chOff x="1925186" y="900986"/>
            <a:chExt cx="1219200" cy="1219199"/>
          </a:xfrm>
        </p:grpSpPr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750135F-AD42-45FE-84A1-024BACE641B5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7BE987D6-744C-4AED-8865-96497EA9153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BFBFBF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DFAA985A-8AD5-48CB-8447-C30CF72E87B8}"/>
              </a:ext>
            </a:extLst>
          </p:cNvPr>
          <p:cNvGrpSpPr>
            <a:grpSpLocks noChangeAspect="1"/>
          </p:cNvGrpSpPr>
          <p:nvPr/>
        </p:nvGrpSpPr>
        <p:grpSpPr>
          <a:xfrm>
            <a:off x="6089180" y="2654171"/>
            <a:ext cx="864001" cy="864000"/>
            <a:chOff x="1925186" y="900986"/>
            <a:chExt cx="1219200" cy="1219199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B8BC541B-7E20-4752-9E2E-CDC4E0341D7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D7D27733-0633-45DE-9B44-1A62C0D395C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949BE85B-561E-4037-8F84-1294CA4BAE8A}"/>
              </a:ext>
            </a:extLst>
          </p:cNvPr>
          <p:cNvGrpSpPr>
            <a:grpSpLocks noChangeAspect="1"/>
          </p:cNvGrpSpPr>
          <p:nvPr/>
        </p:nvGrpSpPr>
        <p:grpSpPr>
          <a:xfrm>
            <a:off x="7407907" y="2654171"/>
            <a:ext cx="864001" cy="864000"/>
            <a:chOff x="1925186" y="900986"/>
            <a:chExt cx="1219200" cy="1219199"/>
          </a:xfrm>
        </p:grpSpPr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CD122214-6520-4B04-B9F8-8334B425062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A9D58D03-D308-4286-87D6-B6109C8E2E7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B04486ED-F611-490E-AC31-7BB27855B10D}"/>
              </a:ext>
            </a:extLst>
          </p:cNvPr>
          <p:cNvGrpSpPr>
            <a:grpSpLocks noChangeAspect="1"/>
          </p:cNvGrpSpPr>
          <p:nvPr/>
        </p:nvGrpSpPr>
        <p:grpSpPr>
          <a:xfrm>
            <a:off x="8726634" y="2654171"/>
            <a:ext cx="864001" cy="864000"/>
            <a:chOff x="1925186" y="900986"/>
            <a:chExt cx="1219200" cy="1219199"/>
          </a:xfrm>
        </p:grpSpPr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52DF5C00-4FB8-4127-ADE5-18A512A4810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0FD38B6E-C536-4BC7-B7EF-796AED171CF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123D529-A737-4815-BBF0-93F4FADF3E41}"/>
              </a:ext>
            </a:extLst>
          </p:cNvPr>
          <p:cNvGrpSpPr>
            <a:grpSpLocks noChangeAspect="1"/>
          </p:cNvGrpSpPr>
          <p:nvPr/>
        </p:nvGrpSpPr>
        <p:grpSpPr>
          <a:xfrm>
            <a:off x="10045361" y="2654171"/>
            <a:ext cx="864001" cy="864000"/>
            <a:chOff x="1925186" y="900986"/>
            <a:chExt cx="1219200" cy="1219199"/>
          </a:xfrm>
        </p:grpSpPr>
        <p:sp>
          <p:nvSpPr>
            <p:cNvPr id="223" name="Rechteck 222">
              <a:extLst>
                <a:ext uri="{FF2B5EF4-FFF2-40B4-BE49-F238E27FC236}">
                  <a16:creationId xmlns:a16="http://schemas.microsoft.com/office/drawing/2014/main" id="{8F60AED5-13D7-4305-833F-8733C0C7E7B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FFB967C2-5F6F-4A80-934F-E1F4ABA838B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63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Breitbild</PresentationFormat>
  <Paragraphs>276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Yu Gothic UI Semilight</vt:lpstr>
      <vt:lpstr>Arial</vt:lpstr>
      <vt:lpstr>Calibri</vt:lpstr>
      <vt:lpstr>Calibri Light</vt:lpstr>
      <vt:lpstr>Euro Caps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Volker Fitzek</dc:creator>
  <cp:lastModifiedBy>Volker Fitzek</cp:lastModifiedBy>
  <cp:revision>85</cp:revision>
  <dcterms:created xsi:type="dcterms:W3CDTF">2020-07-28T13:41:10Z</dcterms:created>
  <dcterms:modified xsi:type="dcterms:W3CDTF">2020-09-07T13:30:56Z</dcterms:modified>
</cp:coreProperties>
</file>