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Lamothe-Futu" userId="4a1c9033-bbc6-40e8-a989-5aa5efd341b2" providerId="ADAL" clId="{3AF6C261-BDE9-4529-B308-A90BBA3FDE15}"/>
    <pc:docChg chg="custSel modSld">
      <pc:chgData name="Andy Lamothe-Futu" userId="4a1c9033-bbc6-40e8-a989-5aa5efd341b2" providerId="ADAL" clId="{3AF6C261-BDE9-4529-B308-A90BBA3FDE15}" dt="2025-05-16T13:28:10.872" v="38" actId="20577"/>
      <pc:docMkLst>
        <pc:docMk/>
      </pc:docMkLst>
      <pc:sldChg chg="modSp mod">
        <pc:chgData name="Andy Lamothe-Futu" userId="4a1c9033-bbc6-40e8-a989-5aa5efd341b2" providerId="ADAL" clId="{3AF6C261-BDE9-4529-B308-A90BBA3FDE15}" dt="2025-05-16T13:28:10.872" v="38" actId="20577"/>
        <pc:sldMkLst>
          <pc:docMk/>
          <pc:sldMk cId="0" sldId="262"/>
        </pc:sldMkLst>
        <pc:spChg chg="mod">
          <ac:chgData name="Andy Lamothe-Futu" userId="4a1c9033-bbc6-40e8-a989-5aa5efd341b2" providerId="ADAL" clId="{3AF6C261-BDE9-4529-B308-A90BBA3FDE15}" dt="2025-05-16T13:28:10.872" v="38" actId="20577"/>
          <ac:spMkLst>
            <pc:docMk/>
            <pc:sldMk cId="0" sldId="262"/>
            <ac:spMk id="3" creationId="{00000000-0000-0000-0000-000000000000}"/>
          </ac:spMkLst>
        </pc:spChg>
      </pc:sldChg>
    </pc:docChg>
  </pc:docChgLst>
  <pc:docChgLst>
    <pc:chgData name="Andy" userId="4a1c9033-bbc6-40e8-a989-5aa5efd341b2" providerId="ADAL" clId="{3AF6C261-BDE9-4529-B308-A90BBA3FDE15}"/>
    <pc:docChg chg="custSel modSld">
      <pc:chgData name="Andy" userId="4a1c9033-bbc6-40e8-a989-5aa5efd341b2" providerId="ADAL" clId="{3AF6C261-BDE9-4529-B308-A90BBA3FDE15}" dt="2025-05-16T13:17:26.171" v="142" actId="1076"/>
      <pc:docMkLst>
        <pc:docMk/>
      </pc:docMkLst>
      <pc:sldChg chg="modSp mod modAnim">
        <pc:chgData name="Andy" userId="4a1c9033-bbc6-40e8-a989-5aa5efd341b2" providerId="ADAL" clId="{3AF6C261-BDE9-4529-B308-A90BBA3FDE15}" dt="2025-05-16T13:17:26.171" v="142" actId="1076"/>
        <pc:sldMkLst>
          <pc:docMk/>
          <pc:sldMk cId="0" sldId="256"/>
        </pc:sldMkLst>
        <pc:spChg chg="mod">
          <ac:chgData name="Andy" userId="4a1c9033-bbc6-40e8-a989-5aa5efd341b2" providerId="ADAL" clId="{3AF6C261-BDE9-4529-B308-A90BBA3FDE15}" dt="2025-05-16T13:15:45.447" v="128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ndy" userId="4a1c9033-bbc6-40e8-a989-5aa5efd341b2" providerId="ADAL" clId="{3AF6C261-BDE9-4529-B308-A90BBA3FDE15}" dt="2025-05-16T13:17:26.171" v="142" actId="1076"/>
          <ac:spMkLst>
            <pc:docMk/>
            <pc:sldMk cId="0" sldId="256"/>
            <ac:spMk id="3" creationId="{00000000-0000-0000-0000-000000000000}"/>
          </ac:spMkLst>
        </pc:spChg>
        <pc:picChg chg="mod">
          <ac:chgData name="Andy" userId="4a1c9033-bbc6-40e8-a989-5aa5efd341b2" providerId="ADAL" clId="{3AF6C261-BDE9-4529-B308-A90BBA3FDE15}" dt="2025-05-16T13:16:48.950" v="133" actId="1076"/>
          <ac:picMkLst>
            <pc:docMk/>
            <pc:sldMk cId="0" sldId="256"/>
            <ac:picMk id="5" creationId="{28AB9704-612E-6254-745D-24DCD6657117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4A13D2-2288-4214-83BC-D626B883C46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AFA0ED1-E6E7-4A0F-8916-A6EB351E94A2}">
      <dgm:prSet/>
      <dgm:spPr/>
      <dgm:t>
        <a:bodyPr/>
        <a:lstStyle/>
        <a:p>
          <a:r>
            <a:rPr lang="en-US"/>
            <a:t>Le déploiement WPF n’a pas été vu dans le cadre du cours.</a:t>
          </a:r>
        </a:p>
      </dgm:t>
    </dgm:pt>
    <dgm:pt modelId="{545488E9-97AE-4B58-8429-82B82F7E7C96}" type="parTrans" cxnId="{039F37CF-62C8-4E70-B26A-DC9C7BCB982B}">
      <dgm:prSet/>
      <dgm:spPr/>
      <dgm:t>
        <a:bodyPr/>
        <a:lstStyle/>
        <a:p>
          <a:endParaRPr lang="en-US"/>
        </a:p>
      </dgm:t>
    </dgm:pt>
    <dgm:pt modelId="{EF7212B8-DF84-4224-A368-0CFDC1135D4D}" type="sibTrans" cxnId="{039F37CF-62C8-4E70-B26A-DC9C7BCB982B}">
      <dgm:prSet/>
      <dgm:spPr/>
      <dgm:t>
        <a:bodyPr/>
        <a:lstStyle/>
        <a:p>
          <a:endParaRPr lang="en-US"/>
        </a:p>
      </dgm:t>
    </dgm:pt>
    <dgm:pt modelId="{9EAD49EC-7A0C-4A53-8D13-9C4A9D0293B3}">
      <dgm:prSet/>
      <dgm:spPr/>
      <dgm:t>
        <a:bodyPr/>
        <a:lstStyle/>
        <a:p>
          <a:r>
            <a:rPr lang="en-US"/>
            <a:t>Application fonctionnelle localement sur Visual Studio.</a:t>
          </a:r>
        </a:p>
      </dgm:t>
    </dgm:pt>
    <dgm:pt modelId="{6B89E3F5-2E38-4131-9F8F-187F5F3FE252}" type="parTrans" cxnId="{3F595162-7E26-48EB-9326-F62F4FC1B700}">
      <dgm:prSet/>
      <dgm:spPr/>
      <dgm:t>
        <a:bodyPr/>
        <a:lstStyle/>
        <a:p>
          <a:endParaRPr lang="en-US"/>
        </a:p>
      </dgm:t>
    </dgm:pt>
    <dgm:pt modelId="{48E64BB8-33D2-430B-A442-D6173334ED86}" type="sibTrans" cxnId="{3F595162-7E26-48EB-9326-F62F4FC1B700}">
      <dgm:prSet/>
      <dgm:spPr/>
      <dgm:t>
        <a:bodyPr/>
        <a:lstStyle/>
        <a:p>
          <a:endParaRPr lang="en-US"/>
        </a:p>
      </dgm:t>
    </dgm:pt>
    <dgm:pt modelId="{69791B83-DD77-43A2-8792-14BE10B5BCC7}" type="pres">
      <dgm:prSet presAssocID="{BC4A13D2-2288-4214-83BC-D626B883C4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AFC6CE-331D-400F-A33C-4375C5B0F104}" type="pres">
      <dgm:prSet presAssocID="{2AFA0ED1-E6E7-4A0F-8916-A6EB351E94A2}" presName="hierRoot1" presStyleCnt="0"/>
      <dgm:spPr/>
    </dgm:pt>
    <dgm:pt modelId="{F4913601-5A72-42F4-B68C-DC7F1CCD5C8D}" type="pres">
      <dgm:prSet presAssocID="{2AFA0ED1-E6E7-4A0F-8916-A6EB351E94A2}" presName="composite" presStyleCnt="0"/>
      <dgm:spPr/>
    </dgm:pt>
    <dgm:pt modelId="{50C656D3-D95E-49C0-BD0B-DD4E18DA15BC}" type="pres">
      <dgm:prSet presAssocID="{2AFA0ED1-E6E7-4A0F-8916-A6EB351E94A2}" presName="background" presStyleLbl="node0" presStyleIdx="0" presStyleCnt="2"/>
      <dgm:spPr/>
    </dgm:pt>
    <dgm:pt modelId="{B5C1B5AF-22A4-4A1D-90AD-A614A69529A3}" type="pres">
      <dgm:prSet presAssocID="{2AFA0ED1-E6E7-4A0F-8916-A6EB351E94A2}" presName="text" presStyleLbl="fgAcc0" presStyleIdx="0" presStyleCnt="2">
        <dgm:presLayoutVars>
          <dgm:chPref val="3"/>
        </dgm:presLayoutVars>
      </dgm:prSet>
      <dgm:spPr/>
    </dgm:pt>
    <dgm:pt modelId="{A73FF2B9-A8F7-40D7-999F-ED7A540C45FE}" type="pres">
      <dgm:prSet presAssocID="{2AFA0ED1-E6E7-4A0F-8916-A6EB351E94A2}" presName="hierChild2" presStyleCnt="0"/>
      <dgm:spPr/>
    </dgm:pt>
    <dgm:pt modelId="{533E2998-D75C-4A3E-80C7-67A72D866A57}" type="pres">
      <dgm:prSet presAssocID="{9EAD49EC-7A0C-4A53-8D13-9C4A9D0293B3}" presName="hierRoot1" presStyleCnt="0"/>
      <dgm:spPr/>
    </dgm:pt>
    <dgm:pt modelId="{177B358A-8947-496D-BAAA-057B4BEA19B2}" type="pres">
      <dgm:prSet presAssocID="{9EAD49EC-7A0C-4A53-8D13-9C4A9D0293B3}" presName="composite" presStyleCnt="0"/>
      <dgm:spPr/>
    </dgm:pt>
    <dgm:pt modelId="{0BB4CF19-A433-4977-BCCA-2395D4C124E3}" type="pres">
      <dgm:prSet presAssocID="{9EAD49EC-7A0C-4A53-8D13-9C4A9D0293B3}" presName="background" presStyleLbl="node0" presStyleIdx="1" presStyleCnt="2"/>
      <dgm:spPr/>
    </dgm:pt>
    <dgm:pt modelId="{B53345D4-2CDA-4888-B37A-2ED6548855CA}" type="pres">
      <dgm:prSet presAssocID="{9EAD49EC-7A0C-4A53-8D13-9C4A9D0293B3}" presName="text" presStyleLbl="fgAcc0" presStyleIdx="1" presStyleCnt="2">
        <dgm:presLayoutVars>
          <dgm:chPref val="3"/>
        </dgm:presLayoutVars>
      </dgm:prSet>
      <dgm:spPr/>
    </dgm:pt>
    <dgm:pt modelId="{FC1EF787-8ED8-429A-BA73-92C2F9452E52}" type="pres">
      <dgm:prSet presAssocID="{9EAD49EC-7A0C-4A53-8D13-9C4A9D0293B3}" presName="hierChild2" presStyleCnt="0"/>
      <dgm:spPr/>
    </dgm:pt>
  </dgm:ptLst>
  <dgm:cxnLst>
    <dgm:cxn modelId="{EAD5AB33-A2C8-4548-AACC-C0A84C412BC9}" type="presOf" srcId="{9EAD49EC-7A0C-4A53-8D13-9C4A9D0293B3}" destId="{B53345D4-2CDA-4888-B37A-2ED6548855CA}" srcOrd="0" destOrd="0" presId="urn:microsoft.com/office/officeart/2005/8/layout/hierarchy1"/>
    <dgm:cxn modelId="{3F595162-7E26-48EB-9326-F62F4FC1B700}" srcId="{BC4A13D2-2288-4214-83BC-D626B883C46E}" destId="{9EAD49EC-7A0C-4A53-8D13-9C4A9D0293B3}" srcOrd="1" destOrd="0" parTransId="{6B89E3F5-2E38-4131-9F8F-187F5F3FE252}" sibTransId="{48E64BB8-33D2-430B-A442-D6173334ED86}"/>
    <dgm:cxn modelId="{D1796385-6800-4432-8C87-92F87E1F3231}" type="presOf" srcId="{2AFA0ED1-E6E7-4A0F-8916-A6EB351E94A2}" destId="{B5C1B5AF-22A4-4A1D-90AD-A614A69529A3}" srcOrd="0" destOrd="0" presId="urn:microsoft.com/office/officeart/2005/8/layout/hierarchy1"/>
    <dgm:cxn modelId="{FB0543BB-5DB9-4DE5-81A8-280847ACA0D6}" type="presOf" srcId="{BC4A13D2-2288-4214-83BC-D626B883C46E}" destId="{69791B83-DD77-43A2-8792-14BE10B5BCC7}" srcOrd="0" destOrd="0" presId="urn:microsoft.com/office/officeart/2005/8/layout/hierarchy1"/>
    <dgm:cxn modelId="{039F37CF-62C8-4E70-B26A-DC9C7BCB982B}" srcId="{BC4A13D2-2288-4214-83BC-D626B883C46E}" destId="{2AFA0ED1-E6E7-4A0F-8916-A6EB351E94A2}" srcOrd="0" destOrd="0" parTransId="{545488E9-97AE-4B58-8429-82B82F7E7C96}" sibTransId="{EF7212B8-DF84-4224-A368-0CFDC1135D4D}"/>
    <dgm:cxn modelId="{D694248D-2049-4323-BC26-B69C859F82D6}" type="presParOf" srcId="{69791B83-DD77-43A2-8792-14BE10B5BCC7}" destId="{DFAFC6CE-331D-400F-A33C-4375C5B0F104}" srcOrd="0" destOrd="0" presId="urn:microsoft.com/office/officeart/2005/8/layout/hierarchy1"/>
    <dgm:cxn modelId="{FA4FD228-B949-477B-9C13-8255B92D4FF1}" type="presParOf" srcId="{DFAFC6CE-331D-400F-A33C-4375C5B0F104}" destId="{F4913601-5A72-42F4-B68C-DC7F1CCD5C8D}" srcOrd="0" destOrd="0" presId="urn:microsoft.com/office/officeart/2005/8/layout/hierarchy1"/>
    <dgm:cxn modelId="{59DAEABC-6027-4B32-8831-999845A33E61}" type="presParOf" srcId="{F4913601-5A72-42F4-B68C-DC7F1CCD5C8D}" destId="{50C656D3-D95E-49C0-BD0B-DD4E18DA15BC}" srcOrd="0" destOrd="0" presId="urn:microsoft.com/office/officeart/2005/8/layout/hierarchy1"/>
    <dgm:cxn modelId="{CEC20E62-EF03-4056-906B-C7DED0FB52E7}" type="presParOf" srcId="{F4913601-5A72-42F4-B68C-DC7F1CCD5C8D}" destId="{B5C1B5AF-22A4-4A1D-90AD-A614A69529A3}" srcOrd="1" destOrd="0" presId="urn:microsoft.com/office/officeart/2005/8/layout/hierarchy1"/>
    <dgm:cxn modelId="{351A670A-D25F-4C42-894A-B96EAD0C4BFC}" type="presParOf" srcId="{DFAFC6CE-331D-400F-A33C-4375C5B0F104}" destId="{A73FF2B9-A8F7-40D7-999F-ED7A540C45FE}" srcOrd="1" destOrd="0" presId="urn:microsoft.com/office/officeart/2005/8/layout/hierarchy1"/>
    <dgm:cxn modelId="{64171705-BFA6-49A2-89DB-4165702787D3}" type="presParOf" srcId="{69791B83-DD77-43A2-8792-14BE10B5BCC7}" destId="{533E2998-D75C-4A3E-80C7-67A72D866A57}" srcOrd="1" destOrd="0" presId="urn:microsoft.com/office/officeart/2005/8/layout/hierarchy1"/>
    <dgm:cxn modelId="{54062895-64BE-45D6-8A2B-FFA6884ED94C}" type="presParOf" srcId="{533E2998-D75C-4A3E-80C7-67A72D866A57}" destId="{177B358A-8947-496D-BAAA-057B4BEA19B2}" srcOrd="0" destOrd="0" presId="urn:microsoft.com/office/officeart/2005/8/layout/hierarchy1"/>
    <dgm:cxn modelId="{E561870E-BCFD-41BA-867C-F4FDDC7FA2D2}" type="presParOf" srcId="{177B358A-8947-496D-BAAA-057B4BEA19B2}" destId="{0BB4CF19-A433-4977-BCCA-2395D4C124E3}" srcOrd="0" destOrd="0" presId="urn:microsoft.com/office/officeart/2005/8/layout/hierarchy1"/>
    <dgm:cxn modelId="{74D2B3E1-C042-4F69-B263-50C3A3557A20}" type="presParOf" srcId="{177B358A-8947-496D-BAAA-057B4BEA19B2}" destId="{B53345D4-2CDA-4888-B37A-2ED6548855CA}" srcOrd="1" destOrd="0" presId="urn:microsoft.com/office/officeart/2005/8/layout/hierarchy1"/>
    <dgm:cxn modelId="{C74D402E-81C3-478B-A84B-8A2D36D17CA8}" type="presParOf" srcId="{533E2998-D75C-4A3E-80C7-67A72D866A57}" destId="{FC1EF787-8ED8-429A-BA73-92C2F9452E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B57F3-EEB6-4CD3-A51F-DA60714F944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BB85A94-CED2-4BAC-B5AC-8FDAB9559B3D}">
      <dgm:prSet/>
      <dgm:spPr/>
      <dgm:t>
        <a:bodyPr/>
        <a:lstStyle/>
        <a:p>
          <a:pPr>
            <a:defRPr cap="all"/>
          </a:pPr>
          <a:r>
            <a:rPr lang="en-US"/>
            <a:t>Sprint 1 : Création base de données (1 semaine)</a:t>
          </a:r>
        </a:p>
      </dgm:t>
    </dgm:pt>
    <dgm:pt modelId="{B8B9ABB4-FC89-4D63-AE08-14605A78930C}" type="parTrans" cxnId="{78A90555-C44A-44E6-82CF-DAFC96D9D69C}">
      <dgm:prSet/>
      <dgm:spPr/>
      <dgm:t>
        <a:bodyPr/>
        <a:lstStyle/>
        <a:p>
          <a:endParaRPr lang="en-US"/>
        </a:p>
      </dgm:t>
    </dgm:pt>
    <dgm:pt modelId="{D716A33B-DB0F-41AB-93BD-719D8D8A4091}" type="sibTrans" cxnId="{78A90555-C44A-44E6-82CF-DAFC96D9D69C}">
      <dgm:prSet/>
      <dgm:spPr/>
      <dgm:t>
        <a:bodyPr/>
        <a:lstStyle/>
        <a:p>
          <a:endParaRPr lang="en-US"/>
        </a:p>
      </dgm:t>
    </dgm:pt>
    <dgm:pt modelId="{1364BCED-0646-4272-9756-49464D190867}">
      <dgm:prSet/>
      <dgm:spPr/>
      <dgm:t>
        <a:bodyPr/>
        <a:lstStyle/>
        <a:p>
          <a:pPr>
            <a:defRPr cap="all"/>
          </a:pPr>
          <a:r>
            <a:rPr lang="en-US"/>
            <a:t>Sprint 2 : Frontend + navigation (1.5 semaine)</a:t>
          </a:r>
        </a:p>
      </dgm:t>
    </dgm:pt>
    <dgm:pt modelId="{F8072D6C-B49E-4DF4-9EE0-CECF44754BF6}" type="parTrans" cxnId="{E0F377ED-46ED-49E2-BA45-86D12D7F2E4A}">
      <dgm:prSet/>
      <dgm:spPr/>
      <dgm:t>
        <a:bodyPr/>
        <a:lstStyle/>
        <a:p>
          <a:endParaRPr lang="en-US"/>
        </a:p>
      </dgm:t>
    </dgm:pt>
    <dgm:pt modelId="{1F78B652-1F61-45D4-9032-B2816457821E}" type="sibTrans" cxnId="{E0F377ED-46ED-49E2-BA45-86D12D7F2E4A}">
      <dgm:prSet/>
      <dgm:spPr/>
      <dgm:t>
        <a:bodyPr/>
        <a:lstStyle/>
        <a:p>
          <a:endParaRPr lang="en-US"/>
        </a:p>
      </dgm:t>
    </dgm:pt>
    <dgm:pt modelId="{2B095FC2-191D-48D0-8C69-FD6D8FD35953}">
      <dgm:prSet/>
      <dgm:spPr/>
      <dgm:t>
        <a:bodyPr/>
        <a:lstStyle/>
        <a:p>
          <a:pPr>
            <a:defRPr cap="all"/>
          </a:pPr>
          <a:r>
            <a:rPr lang="en-US"/>
            <a:t>Sprint 3 : ViewModels + merge (4 jours)</a:t>
          </a:r>
        </a:p>
      </dgm:t>
    </dgm:pt>
    <dgm:pt modelId="{6D6DBCE4-F6B4-455F-97BB-CAA2E9FC8562}" type="parTrans" cxnId="{19DC4E23-879D-4CFB-B967-6DA59733FEAC}">
      <dgm:prSet/>
      <dgm:spPr/>
      <dgm:t>
        <a:bodyPr/>
        <a:lstStyle/>
        <a:p>
          <a:endParaRPr lang="en-US"/>
        </a:p>
      </dgm:t>
    </dgm:pt>
    <dgm:pt modelId="{1F838B1F-3391-4C79-974F-149ED39A24FD}" type="sibTrans" cxnId="{19DC4E23-879D-4CFB-B967-6DA59733FEAC}">
      <dgm:prSet/>
      <dgm:spPr/>
      <dgm:t>
        <a:bodyPr/>
        <a:lstStyle/>
        <a:p>
          <a:endParaRPr lang="en-US"/>
        </a:p>
      </dgm:t>
    </dgm:pt>
    <dgm:pt modelId="{473067DC-DF34-4B9D-A8DD-9983C57D0246}" type="pres">
      <dgm:prSet presAssocID="{A1BB57F3-EEB6-4CD3-A51F-DA60714F9448}" presName="root" presStyleCnt="0">
        <dgm:presLayoutVars>
          <dgm:dir/>
          <dgm:resizeHandles val="exact"/>
        </dgm:presLayoutVars>
      </dgm:prSet>
      <dgm:spPr/>
    </dgm:pt>
    <dgm:pt modelId="{0D20019D-6572-4244-AC2A-FB5AB2448EA4}" type="pres">
      <dgm:prSet presAssocID="{BBB85A94-CED2-4BAC-B5AC-8FDAB9559B3D}" presName="compNode" presStyleCnt="0"/>
      <dgm:spPr/>
    </dgm:pt>
    <dgm:pt modelId="{0FA5BFA0-0AFA-4E14-AB42-A33DA3E9DFAD}" type="pres">
      <dgm:prSet presAssocID="{BBB85A94-CED2-4BAC-B5AC-8FDAB9559B3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167FD94-3B46-4AD0-BBE8-9907312E0888}" type="pres">
      <dgm:prSet presAssocID="{BBB85A94-CED2-4BAC-B5AC-8FDAB9559B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mper"/>
        </a:ext>
      </dgm:extLst>
    </dgm:pt>
    <dgm:pt modelId="{882B54AC-1C41-45D3-840C-D51710F228BF}" type="pres">
      <dgm:prSet presAssocID="{BBB85A94-CED2-4BAC-B5AC-8FDAB9559B3D}" presName="spaceRect" presStyleCnt="0"/>
      <dgm:spPr/>
    </dgm:pt>
    <dgm:pt modelId="{D3492FD1-20DB-471E-9CE6-D0629657E221}" type="pres">
      <dgm:prSet presAssocID="{BBB85A94-CED2-4BAC-B5AC-8FDAB9559B3D}" presName="textRect" presStyleLbl="revTx" presStyleIdx="0" presStyleCnt="3">
        <dgm:presLayoutVars>
          <dgm:chMax val="1"/>
          <dgm:chPref val="1"/>
        </dgm:presLayoutVars>
      </dgm:prSet>
      <dgm:spPr/>
    </dgm:pt>
    <dgm:pt modelId="{79E4D7AC-A3F0-46EF-A6B5-B5A5A263F17D}" type="pres">
      <dgm:prSet presAssocID="{D716A33B-DB0F-41AB-93BD-719D8D8A4091}" presName="sibTrans" presStyleCnt="0"/>
      <dgm:spPr/>
    </dgm:pt>
    <dgm:pt modelId="{E5EA6592-A2A1-4019-98A4-A9832D212D5A}" type="pres">
      <dgm:prSet presAssocID="{1364BCED-0646-4272-9756-49464D190867}" presName="compNode" presStyleCnt="0"/>
      <dgm:spPr/>
    </dgm:pt>
    <dgm:pt modelId="{2983F028-5532-41F0-B61E-9518361BAE3A}" type="pres">
      <dgm:prSet presAssocID="{1364BCED-0646-4272-9756-49464D19086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58D753B-C01A-4175-A026-CB6B6089944B}" type="pres">
      <dgm:prSet presAssocID="{1364BCED-0646-4272-9756-49464D1908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ussole"/>
        </a:ext>
      </dgm:extLst>
    </dgm:pt>
    <dgm:pt modelId="{FA8A29E7-EE8C-49D9-A683-F71CE1741458}" type="pres">
      <dgm:prSet presAssocID="{1364BCED-0646-4272-9756-49464D190867}" presName="spaceRect" presStyleCnt="0"/>
      <dgm:spPr/>
    </dgm:pt>
    <dgm:pt modelId="{2C67FD49-BA36-4426-8F98-C97EA4CB134D}" type="pres">
      <dgm:prSet presAssocID="{1364BCED-0646-4272-9756-49464D190867}" presName="textRect" presStyleLbl="revTx" presStyleIdx="1" presStyleCnt="3">
        <dgm:presLayoutVars>
          <dgm:chMax val="1"/>
          <dgm:chPref val="1"/>
        </dgm:presLayoutVars>
      </dgm:prSet>
      <dgm:spPr/>
    </dgm:pt>
    <dgm:pt modelId="{CD34CC01-B441-48F6-BA29-305BCD265744}" type="pres">
      <dgm:prSet presAssocID="{1F78B652-1F61-45D4-9032-B2816457821E}" presName="sibTrans" presStyleCnt="0"/>
      <dgm:spPr/>
    </dgm:pt>
    <dgm:pt modelId="{1A99BF80-0348-4BF9-86FB-5A04558C59DD}" type="pres">
      <dgm:prSet presAssocID="{2B095FC2-191D-48D0-8C69-FD6D8FD35953}" presName="compNode" presStyleCnt="0"/>
      <dgm:spPr/>
    </dgm:pt>
    <dgm:pt modelId="{434A9118-742B-4324-8013-5BC9F3C12514}" type="pres">
      <dgm:prSet presAssocID="{2B095FC2-191D-48D0-8C69-FD6D8FD3595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8E12F63-2399-40DA-A8D7-347839CDCDC7}" type="pres">
      <dgm:prSet presAssocID="{2B095FC2-191D-48D0-8C69-FD6D8FD359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e de flux"/>
        </a:ext>
      </dgm:extLst>
    </dgm:pt>
    <dgm:pt modelId="{2AE3DA85-BD14-4783-9F6B-240185A08459}" type="pres">
      <dgm:prSet presAssocID="{2B095FC2-191D-48D0-8C69-FD6D8FD35953}" presName="spaceRect" presStyleCnt="0"/>
      <dgm:spPr/>
    </dgm:pt>
    <dgm:pt modelId="{1ACE509F-FDB3-459D-BFE2-B20098AE3AE0}" type="pres">
      <dgm:prSet presAssocID="{2B095FC2-191D-48D0-8C69-FD6D8FD359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B46C02-8BA5-404F-B809-FE0FBECBA30B}" type="presOf" srcId="{1364BCED-0646-4272-9756-49464D190867}" destId="{2C67FD49-BA36-4426-8F98-C97EA4CB134D}" srcOrd="0" destOrd="0" presId="urn:microsoft.com/office/officeart/2018/5/layout/IconLeafLabelList"/>
    <dgm:cxn modelId="{19DC4E23-879D-4CFB-B967-6DA59733FEAC}" srcId="{A1BB57F3-EEB6-4CD3-A51F-DA60714F9448}" destId="{2B095FC2-191D-48D0-8C69-FD6D8FD35953}" srcOrd="2" destOrd="0" parTransId="{6D6DBCE4-F6B4-455F-97BB-CAA2E9FC8562}" sibTransId="{1F838B1F-3391-4C79-974F-149ED39A24FD}"/>
    <dgm:cxn modelId="{5B20AC3E-2784-48D5-8D20-D9EEAD63CA82}" type="presOf" srcId="{A1BB57F3-EEB6-4CD3-A51F-DA60714F9448}" destId="{473067DC-DF34-4B9D-A8DD-9983C57D0246}" srcOrd="0" destOrd="0" presId="urn:microsoft.com/office/officeart/2018/5/layout/IconLeafLabelList"/>
    <dgm:cxn modelId="{78A90555-C44A-44E6-82CF-DAFC96D9D69C}" srcId="{A1BB57F3-EEB6-4CD3-A51F-DA60714F9448}" destId="{BBB85A94-CED2-4BAC-B5AC-8FDAB9559B3D}" srcOrd="0" destOrd="0" parTransId="{B8B9ABB4-FC89-4D63-AE08-14605A78930C}" sibTransId="{D716A33B-DB0F-41AB-93BD-719D8D8A4091}"/>
    <dgm:cxn modelId="{DCAF6DA7-BDEF-4201-A346-21999460EBA3}" type="presOf" srcId="{BBB85A94-CED2-4BAC-B5AC-8FDAB9559B3D}" destId="{D3492FD1-20DB-471E-9CE6-D0629657E221}" srcOrd="0" destOrd="0" presId="urn:microsoft.com/office/officeart/2018/5/layout/IconLeafLabelList"/>
    <dgm:cxn modelId="{E0F377ED-46ED-49E2-BA45-86D12D7F2E4A}" srcId="{A1BB57F3-EEB6-4CD3-A51F-DA60714F9448}" destId="{1364BCED-0646-4272-9756-49464D190867}" srcOrd="1" destOrd="0" parTransId="{F8072D6C-B49E-4DF4-9EE0-CECF44754BF6}" sibTransId="{1F78B652-1F61-45D4-9032-B2816457821E}"/>
    <dgm:cxn modelId="{AF21A4F0-E71D-41E3-BE33-18C1094232D3}" type="presOf" srcId="{2B095FC2-191D-48D0-8C69-FD6D8FD35953}" destId="{1ACE509F-FDB3-459D-BFE2-B20098AE3AE0}" srcOrd="0" destOrd="0" presId="urn:microsoft.com/office/officeart/2018/5/layout/IconLeafLabelList"/>
    <dgm:cxn modelId="{254128E1-5F97-45EF-A2AB-5D4DCD3A51C5}" type="presParOf" srcId="{473067DC-DF34-4B9D-A8DD-9983C57D0246}" destId="{0D20019D-6572-4244-AC2A-FB5AB2448EA4}" srcOrd="0" destOrd="0" presId="urn:microsoft.com/office/officeart/2018/5/layout/IconLeafLabelList"/>
    <dgm:cxn modelId="{71DFBC0C-1AEC-424B-9F63-BA148DEA5D39}" type="presParOf" srcId="{0D20019D-6572-4244-AC2A-FB5AB2448EA4}" destId="{0FA5BFA0-0AFA-4E14-AB42-A33DA3E9DFAD}" srcOrd="0" destOrd="0" presId="urn:microsoft.com/office/officeart/2018/5/layout/IconLeafLabelList"/>
    <dgm:cxn modelId="{2335FE7B-520C-4C00-9F56-67D6F1B8DECC}" type="presParOf" srcId="{0D20019D-6572-4244-AC2A-FB5AB2448EA4}" destId="{D167FD94-3B46-4AD0-BBE8-9907312E0888}" srcOrd="1" destOrd="0" presId="urn:microsoft.com/office/officeart/2018/5/layout/IconLeafLabelList"/>
    <dgm:cxn modelId="{1AC679EC-294C-41BF-BBDD-94B372B9E1CA}" type="presParOf" srcId="{0D20019D-6572-4244-AC2A-FB5AB2448EA4}" destId="{882B54AC-1C41-45D3-840C-D51710F228BF}" srcOrd="2" destOrd="0" presId="urn:microsoft.com/office/officeart/2018/5/layout/IconLeafLabelList"/>
    <dgm:cxn modelId="{83DF896E-F3C8-4791-9300-C0D3E5767D64}" type="presParOf" srcId="{0D20019D-6572-4244-AC2A-FB5AB2448EA4}" destId="{D3492FD1-20DB-471E-9CE6-D0629657E221}" srcOrd="3" destOrd="0" presId="urn:microsoft.com/office/officeart/2018/5/layout/IconLeafLabelList"/>
    <dgm:cxn modelId="{9AF0398B-D580-4F5C-B465-A72E71DAFC0D}" type="presParOf" srcId="{473067DC-DF34-4B9D-A8DD-9983C57D0246}" destId="{79E4D7AC-A3F0-46EF-A6B5-B5A5A263F17D}" srcOrd="1" destOrd="0" presId="urn:microsoft.com/office/officeart/2018/5/layout/IconLeafLabelList"/>
    <dgm:cxn modelId="{92A62798-B050-4686-9581-EA9D1DF0327D}" type="presParOf" srcId="{473067DC-DF34-4B9D-A8DD-9983C57D0246}" destId="{E5EA6592-A2A1-4019-98A4-A9832D212D5A}" srcOrd="2" destOrd="0" presId="urn:microsoft.com/office/officeart/2018/5/layout/IconLeafLabelList"/>
    <dgm:cxn modelId="{8F4916DF-8148-4B5C-8350-668DA5EDE19B}" type="presParOf" srcId="{E5EA6592-A2A1-4019-98A4-A9832D212D5A}" destId="{2983F028-5532-41F0-B61E-9518361BAE3A}" srcOrd="0" destOrd="0" presId="urn:microsoft.com/office/officeart/2018/5/layout/IconLeafLabelList"/>
    <dgm:cxn modelId="{A94FB5FD-7562-4E1D-B636-E2ACD38256BC}" type="presParOf" srcId="{E5EA6592-A2A1-4019-98A4-A9832D212D5A}" destId="{958D753B-C01A-4175-A026-CB6B6089944B}" srcOrd="1" destOrd="0" presId="urn:microsoft.com/office/officeart/2018/5/layout/IconLeafLabelList"/>
    <dgm:cxn modelId="{6223632C-AC53-4D38-8512-F395D46C4B35}" type="presParOf" srcId="{E5EA6592-A2A1-4019-98A4-A9832D212D5A}" destId="{FA8A29E7-EE8C-49D9-A683-F71CE1741458}" srcOrd="2" destOrd="0" presId="urn:microsoft.com/office/officeart/2018/5/layout/IconLeafLabelList"/>
    <dgm:cxn modelId="{1885876A-3892-4D7F-857A-E82140ACED90}" type="presParOf" srcId="{E5EA6592-A2A1-4019-98A4-A9832D212D5A}" destId="{2C67FD49-BA36-4426-8F98-C97EA4CB134D}" srcOrd="3" destOrd="0" presId="urn:microsoft.com/office/officeart/2018/5/layout/IconLeafLabelList"/>
    <dgm:cxn modelId="{02A17755-46D2-4438-868B-77358F7DBACE}" type="presParOf" srcId="{473067DC-DF34-4B9D-A8DD-9983C57D0246}" destId="{CD34CC01-B441-48F6-BA29-305BCD265744}" srcOrd="3" destOrd="0" presId="urn:microsoft.com/office/officeart/2018/5/layout/IconLeafLabelList"/>
    <dgm:cxn modelId="{6524009B-DD9D-48E7-901A-2B553EA37E5C}" type="presParOf" srcId="{473067DC-DF34-4B9D-A8DD-9983C57D0246}" destId="{1A99BF80-0348-4BF9-86FB-5A04558C59DD}" srcOrd="4" destOrd="0" presId="urn:microsoft.com/office/officeart/2018/5/layout/IconLeafLabelList"/>
    <dgm:cxn modelId="{C4E83CFE-79D7-4A75-AF03-3A53E48F8818}" type="presParOf" srcId="{1A99BF80-0348-4BF9-86FB-5A04558C59DD}" destId="{434A9118-742B-4324-8013-5BC9F3C12514}" srcOrd="0" destOrd="0" presId="urn:microsoft.com/office/officeart/2018/5/layout/IconLeafLabelList"/>
    <dgm:cxn modelId="{68033F99-25E5-465D-9600-1CBB5FAC0B3D}" type="presParOf" srcId="{1A99BF80-0348-4BF9-86FB-5A04558C59DD}" destId="{C8E12F63-2399-40DA-A8D7-347839CDCDC7}" srcOrd="1" destOrd="0" presId="urn:microsoft.com/office/officeart/2018/5/layout/IconLeafLabelList"/>
    <dgm:cxn modelId="{FBCAF5AB-BB01-4EDF-9A7B-6A012B3CB7B0}" type="presParOf" srcId="{1A99BF80-0348-4BF9-86FB-5A04558C59DD}" destId="{2AE3DA85-BD14-4783-9F6B-240185A08459}" srcOrd="2" destOrd="0" presId="urn:microsoft.com/office/officeart/2018/5/layout/IconLeafLabelList"/>
    <dgm:cxn modelId="{05018E32-BDD4-457B-B983-162B03B636A5}" type="presParOf" srcId="{1A99BF80-0348-4BF9-86FB-5A04558C59DD}" destId="{1ACE509F-FDB3-459D-BFE2-B20098AE3AE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2E01E9-00B8-4B27-BD85-1E03F110D7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6B1FFB5-4649-4E21-8DF6-B62FE6FDCD98}">
      <dgm:prSet/>
      <dgm:spPr/>
      <dgm:t>
        <a:bodyPr/>
        <a:lstStyle/>
        <a:p>
          <a:r>
            <a:rPr lang="en-US"/>
            <a:t>Tests manuels seulement</a:t>
          </a:r>
        </a:p>
      </dgm:t>
    </dgm:pt>
    <dgm:pt modelId="{9E5444D9-CD63-432B-9D42-AE384708255A}" type="parTrans" cxnId="{0C4F80EF-2079-4165-8333-314CAF7152B8}">
      <dgm:prSet/>
      <dgm:spPr/>
      <dgm:t>
        <a:bodyPr/>
        <a:lstStyle/>
        <a:p>
          <a:endParaRPr lang="en-US"/>
        </a:p>
      </dgm:t>
    </dgm:pt>
    <dgm:pt modelId="{E751E834-C008-41AD-848E-71EB2E66A070}" type="sibTrans" cxnId="{0C4F80EF-2079-4165-8333-314CAF7152B8}">
      <dgm:prSet/>
      <dgm:spPr/>
      <dgm:t>
        <a:bodyPr/>
        <a:lstStyle/>
        <a:p>
          <a:endParaRPr lang="en-US"/>
        </a:p>
      </dgm:t>
    </dgm:pt>
    <dgm:pt modelId="{8F278717-9D43-4D97-B66F-C3E5C9835838}">
      <dgm:prSet/>
      <dgm:spPr/>
      <dgm:t>
        <a:bodyPr/>
        <a:lstStyle/>
        <a:p>
          <a:r>
            <a:rPr lang="en-US"/>
            <a:t>Besoin futur de tests unitaires</a:t>
          </a:r>
        </a:p>
      </dgm:t>
    </dgm:pt>
    <dgm:pt modelId="{F0B38047-4090-4EF1-BE3B-3B0F070215EC}" type="parTrans" cxnId="{A2C6B025-BF62-421C-9178-EF2A0B9F7052}">
      <dgm:prSet/>
      <dgm:spPr/>
      <dgm:t>
        <a:bodyPr/>
        <a:lstStyle/>
        <a:p>
          <a:endParaRPr lang="en-US"/>
        </a:p>
      </dgm:t>
    </dgm:pt>
    <dgm:pt modelId="{37A9F406-7379-4DE2-BFFB-0076B3305BE1}" type="sibTrans" cxnId="{A2C6B025-BF62-421C-9178-EF2A0B9F7052}">
      <dgm:prSet/>
      <dgm:spPr/>
      <dgm:t>
        <a:bodyPr/>
        <a:lstStyle/>
        <a:p>
          <a:endParaRPr lang="en-US"/>
        </a:p>
      </dgm:t>
    </dgm:pt>
    <dgm:pt modelId="{6B98B74F-9E95-4268-84AB-FAE553A27ADC}">
      <dgm:prSet/>
      <dgm:spPr/>
      <dgm:t>
        <a:bodyPr/>
        <a:lstStyle/>
        <a:p>
          <a:r>
            <a:rPr lang="en-US"/>
            <a:t>Résolution d’erreurs par entraide ou professeur</a:t>
          </a:r>
        </a:p>
      </dgm:t>
    </dgm:pt>
    <dgm:pt modelId="{F304FE37-C547-4754-ABAC-092F0318099F}" type="parTrans" cxnId="{5F57FD31-A9C9-4CEE-B1ED-B64C2F179622}">
      <dgm:prSet/>
      <dgm:spPr/>
      <dgm:t>
        <a:bodyPr/>
        <a:lstStyle/>
        <a:p>
          <a:endParaRPr lang="en-US"/>
        </a:p>
      </dgm:t>
    </dgm:pt>
    <dgm:pt modelId="{FA700F82-2502-4996-811C-C68B1F1514B2}" type="sibTrans" cxnId="{5F57FD31-A9C9-4CEE-B1ED-B64C2F179622}">
      <dgm:prSet/>
      <dgm:spPr/>
      <dgm:t>
        <a:bodyPr/>
        <a:lstStyle/>
        <a:p>
          <a:endParaRPr lang="en-US"/>
        </a:p>
      </dgm:t>
    </dgm:pt>
    <dgm:pt modelId="{7CC2324F-A094-4737-AB73-CA993928ED00}" type="pres">
      <dgm:prSet presAssocID="{462E01E9-00B8-4B27-BD85-1E03F110D788}" presName="root" presStyleCnt="0">
        <dgm:presLayoutVars>
          <dgm:dir/>
          <dgm:resizeHandles val="exact"/>
        </dgm:presLayoutVars>
      </dgm:prSet>
      <dgm:spPr/>
    </dgm:pt>
    <dgm:pt modelId="{89B1277C-9EB2-498D-80E2-3FCBB9D39F5A}" type="pres">
      <dgm:prSet presAssocID="{86B1FFB5-4649-4E21-8DF6-B62FE6FDCD98}" presName="compNode" presStyleCnt="0"/>
      <dgm:spPr/>
    </dgm:pt>
    <dgm:pt modelId="{18347575-B113-4153-A796-ED7FFC1432AD}" type="pres">
      <dgm:prSet presAssocID="{86B1FFB5-4649-4E21-8DF6-B62FE6FDCD98}" presName="bgRect" presStyleLbl="bgShp" presStyleIdx="0" presStyleCnt="3"/>
      <dgm:spPr/>
    </dgm:pt>
    <dgm:pt modelId="{E09236F1-24B9-47C6-9289-953C6A2E37EA}" type="pres">
      <dgm:prSet presAssocID="{86B1FFB5-4649-4E21-8DF6-B62FE6FDCD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A65F8A51-6E21-4E4B-8C0B-EFC95D23D940}" type="pres">
      <dgm:prSet presAssocID="{86B1FFB5-4649-4E21-8DF6-B62FE6FDCD98}" presName="spaceRect" presStyleCnt="0"/>
      <dgm:spPr/>
    </dgm:pt>
    <dgm:pt modelId="{D4A98C82-2C67-4BDA-AD32-0683CF8FFA2E}" type="pres">
      <dgm:prSet presAssocID="{86B1FFB5-4649-4E21-8DF6-B62FE6FDCD98}" presName="parTx" presStyleLbl="revTx" presStyleIdx="0" presStyleCnt="3">
        <dgm:presLayoutVars>
          <dgm:chMax val="0"/>
          <dgm:chPref val="0"/>
        </dgm:presLayoutVars>
      </dgm:prSet>
      <dgm:spPr/>
    </dgm:pt>
    <dgm:pt modelId="{11465844-BDC6-4012-A8C3-C8249CD772E8}" type="pres">
      <dgm:prSet presAssocID="{E751E834-C008-41AD-848E-71EB2E66A070}" presName="sibTrans" presStyleCnt="0"/>
      <dgm:spPr/>
    </dgm:pt>
    <dgm:pt modelId="{285A1C17-742C-45A5-87A1-2CC5FB291624}" type="pres">
      <dgm:prSet presAssocID="{8F278717-9D43-4D97-B66F-C3E5C9835838}" presName="compNode" presStyleCnt="0"/>
      <dgm:spPr/>
    </dgm:pt>
    <dgm:pt modelId="{362266A7-84F8-4B28-8056-64C81B2F94B8}" type="pres">
      <dgm:prSet presAssocID="{8F278717-9D43-4D97-B66F-C3E5C9835838}" presName="bgRect" presStyleLbl="bgShp" presStyleIdx="1" presStyleCnt="3"/>
      <dgm:spPr/>
    </dgm:pt>
    <dgm:pt modelId="{24F7A533-7162-46C8-8154-010DADED911D}" type="pres">
      <dgm:prSet presAssocID="{8F278717-9D43-4D97-B66F-C3E5C98358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A464FD88-E1EF-4038-B07D-880A6A854632}" type="pres">
      <dgm:prSet presAssocID="{8F278717-9D43-4D97-B66F-C3E5C9835838}" presName="spaceRect" presStyleCnt="0"/>
      <dgm:spPr/>
    </dgm:pt>
    <dgm:pt modelId="{6E1BD35D-29FA-4A60-9095-673D3A7B0913}" type="pres">
      <dgm:prSet presAssocID="{8F278717-9D43-4D97-B66F-C3E5C9835838}" presName="parTx" presStyleLbl="revTx" presStyleIdx="1" presStyleCnt="3">
        <dgm:presLayoutVars>
          <dgm:chMax val="0"/>
          <dgm:chPref val="0"/>
        </dgm:presLayoutVars>
      </dgm:prSet>
      <dgm:spPr/>
    </dgm:pt>
    <dgm:pt modelId="{451F16E6-DB33-4AFC-9171-086F7A7DBAFE}" type="pres">
      <dgm:prSet presAssocID="{37A9F406-7379-4DE2-BFFB-0076B3305BE1}" presName="sibTrans" presStyleCnt="0"/>
      <dgm:spPr/>
    </dgm:pt>
    <dgm:pt modelId="{47EA2A3B-77CA-4158-8998-1354C30976CE}" type="pres">
      <dgm:prSet presAssocID="{6B98B74F-9E95-4268-84AB-FAE553A27ADC}" presName="compNode" presStyleCnt="0"/>
      <dgm:spPr/>
    </dgm:pt>
    <dgm:pt modelId="{ACF10444-5CE8-4DCF-A468-8AB8E62F54DF}" type="pres">
      <dgm:prSet presAssocID="{6B98B74F-9E95-4268-84AB-FAE553A27ADC}" presName="bgRect" presStyleLbl="bgShp" presStyleIdx="2" presStyleCnt="3"/>
      <dgm:spPr/>
    </dgm:pt>
    <dgm:pt modelId="{B461716B-7E8A-4F08-98BA-B53442564B8A}" type="pres">
      <dgm:prSet presAssocID="{6B98B74F-9E95-4268-84AB-FAE553A27A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EA17BD6C-E980-4EB9-82DD-CF9B421F2D31}" type="pres">
      <dgm:prSet presAssocID="{6B98B74F-9E95-4268-84AB-FAE553A27ADC}" presName="spaceRect" presStyleCnt="0"/>
      <dgm:spPr/>
    </dgm:pt>
    <dgm:pt modelId="{958E8CA2-DC8E-44A0-BCD4-231747E777BC}" type="pres">
      <dgm:prSet presAssocID="{6B98B74F-9E95-4268-84AB-FAE553A27AD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032216-E54F-48C7-B8E6-0D27B65EB869}" type="presOf" srcId="{86B1FFB5-4649-4E21-8DF6-B62FE6FDCD98}" destId="{D4A98C82-2C67-4BDA-AD32-0683CF8FFA2E}" srcOrd="0" destOrd="0" presId="urn:microsoft.com/office/officeart/2018/2/layout/IconVerticalSolidList"/>
    <dgm:cxn modelId="{A2C6B025-BF62-421C-9178-EF2A0B9F7052}" srcId="{462E01E9-00B8-4B27-BD85-1E03F110D788}" destId="{8F278717-9D43-4D97-B66F-C3E5C9835838}" srcOrd="1" destOrd="0" parTransId="{F0B38047-4090-4EF1-BE3B-3B0F070215EC}" sibTransId="{37A9F406-7379-4DE2-BFFB-0076B3305BE1}"/>
    <dgm:cxn modelId="{5F57FD31-A9C9-4CEE-B1ED-B64C2F179622}" srcId="{462E01E9-00B8-4B27-BD85-1E03F110D788}" destId="{6B98B74F-9E95-4268-84AB-FAE553A27ADC}" srcOrd="2" destOrd="0" parTransId="{F304FE37-C547-4754-ABAC-092F0318099F}" sibTransId="{FA700F82-2502-4996-811C-C68B1F1514B2}"/>
    <dgm:cxn modelId="{FFEF697F-80D3-4B9B-8769-6617B81914F3}" type="presOf" srcId="{462E01E9-00B8-4B27-BD85-1E03F110D788}" destId="{7CC2324F-A094-4737-AB73-CA993928ED00}" srcOrd="0" destOrd="0" presId="urn:microsoft.com/office/officeart/2018/2/layout/IconVerticalSolidList"/>
    <dgm:cxn modelId="{413CA88F-D0AA-40B8-898B-7122F1BA6403}" type="presOf" srcId="{6B98B74F-9E95-4268-84AB-FAE553A27ADC}" destId="{958E8CA2-DC8E-44A0-BCD4-231747E777BC}" srcOrd="0" destOrd="0" presId="urn:microsoft.com/office/officeart/2018/2/layout/IconVerticalSolidList"/>
    <dgm:cxn modelId="{568AACE9-C8AD-45C2-ABE3-0543E9AD4A83}" type="presOf" srcId="{8F278717-9D43-4D97-B66F-C3E5C9835838}" destId="{6E1BD35D-29FA-4A60-9095-673D3A7B0913}" srcOrd="0" destOrd="0" presId="urn:microsoft.com/office/officeart/2018/2/layout/IconVerticalSolidList"/>
    <dgm:cxn modelId="{0C4F80EF-2079-4165-8333-314CAF7152B8}" srcId="{462E01E9-00B8-4B27-BD85-1E03F110D788}" destId="{86B1FFB5-4649-4E21-8DF6-B62FE6FDCD98}" srcOrd="0" destOrd="0" parTransId="{9E5444D9-CD63-432B-9D42-AE384708255A}" sibTransId="{E751E834-C008-41AD-848E-71EB2E66A070}"/>
    <dgm:cxn modelId="{75B52FB9-D2B4-40CF-8719-225AB87D410B}" type="presParOf" srcId="{7CC2324F-A094-4737-AB73-CA993928ED00}" destId="{89B1277C-9EB2-498D-80E2-3FCBB9D39F5A}" srcOrd="0" destOrd="0" presId="urn:microsoft.com/office/officeart/2018/2/layout/IconVerticalSolidList"/>
    <dgm:cxn modelId="{F8551F43-57B8-4D71-ACDA-3FD77041A96A}" type="presParOf" srcId="{89B1277C-9EB2-498D-80E2-3FCBB9D39F5A}" destId="{18347575-B113-4153-A796-ED7FFC1432AD}" srcOrd="0" destOrd="0" presId="urn:microsoft.com/office/officeart/2018/2/layout/IconVerticalSolidList"/>
    <dgm:cxn modelId="{B7294ABA-9AB2-4081-AA67-4EA9D4A65A49}" type="presParOf" srcId="{89B1277C-9EB2-498D-80E2-3FCBB9D39F5A}" destId="{E09236F1-24B9-47C6-9289-953C6A2E37EA}" srcOrd="1" destOrd="0" presId="urn:microsoft.com/office/officeart/2018/2/layout/IconVerticalSolidList"/>
    <dgm:cxn modelId="{430C05A1-84E6-4406-A71C-3B3C96B74C0D}" type="presParOf" srcId="{89B1277C-9EB2-498D-80E2-3FCBB9D39F5A}" destId="{A65F8A51-6E21-4E4B-8C0B-EFC95D23D940}" srcOrd="2" destOrd="0" presId="urn:microsoft.com/office/officeart/2018/2/layout/IconVerticalSolidList"/>
    <dgm:cxn modelId="{CF703A53-A1AC-4705-9ED6-D63942EE1C23}" type="presParOf" srcId="{89B1277C-9EB2-498D-80E2-3FCBB9D39F5A}" destId="{D4A98C82-2C67-4BDA-AD32-0683CF8FFA2E}" srcOrd="3" destOrd="0" presId="urn:microsoft.com/office/officeart/2018/2/layout/IconVerticalSolidList"/>
    <dgm:cxn modelId="{53F5C43B-6096-46E1-B428-8AD974D04290}" type="presParOf" srcId="{7CC2324F-A094-4737-AB73-CA993928ED00}" destId="{11465844-BDC6-4012-A8C3-C8249CD772E8}" srcOrd="1" destOrd="0" presId="urn:microsoft.com/office/officeart/2018/2/layout/IconVerticalSolidList"/>
    <dgm:cxn modelId="{C95141F4-4C03-4466-B0F5-1312571C8657}" type="presParOf" srcId="{7CC2324F-A094-4737-AB73-CA993928ED00}" destId="{285A1C17-742C-45A5-87A1-2CC5FB291624}" srcOrd="2" destOrd="0" presId="urn:microsoft.com/office/officeart/2018/2/layout/IconVerticalSolidList"/>
    <dgm:cxn modelId="{7C736C41-70C7-43B5-BC60-B4204AB09420}" type="presParOf" srcId="{285A1C17-742C-45A5-87A1-2CC5FB291624}" destId="{362266A7-84F8-4B28-8056-64C81B2F94B8}" srcOrd="0" destOrd="0" presId="urn:microsoft.com/office/officeart/2018/2/layout/IconVerticalSolidList"/>
    <dgm:cxn modelId="{57E381ED-3EA6-4FBD-8565-9DA0CEEE3D1B}" type="presParOf" srcId="{285A1C17-742C-45A5-87A1-2CC5FB291624}" destId="{24F7A533-7162-46C8-8154-010DADED911D}" srcOrd="1" destOrd="0" presId="urn:microsoft.com/office/officeart/2018/2/layout/IconVerticalSolidList"/>
    <dgm:cxn modelId="{854799E8-0CAB-4380-98B2-0E8953746F48}" type="presParOf" srcId="{285A1C17-742C-45A5-87A1-2CC5FB291624}" destId="{A464FD88-E1EF-4038-B07D-880A6A854632}" srcOrd="2" destOrd="0" presId="urn:microsoft.com/office/officeart/2018/2/layout/IconVerticalSolidList"/>
    <dgm:cxn modelId="{8CA885D9-C239-4C68-A910-6396AF7DAA6F}" type="presParOf" srcId="{285A1C17-742C-45A5-87A1-2CC5FB291624}" destId="{6E1BD35D-29FA-4A60-9095-673D3A7B0913}" srcOrd="3" destOrd="0" presId="urn:microsoft.com/office/officeart/2018/2/layout/IconVerticalSolidList"/>
    <dgm:cxn modelId="{146DCBAD-416F-4BAE-837B-3AC55DA90999}" type="presParOf" srcId="{7CC2324F-A094-4737-AB73-CA993928ED00}" destId="{451F16E6-DB33-4AFC-9171-086F7A7DBAFE}" srcOrd="3" destOrd="0" presId="urn:microsoft.com/office/officeart/2018/2/layout/IconVerticalSolidList"/>
    <dgm:cxn modelId="{B05684BB-A025-41B7-AD90-749829EF6220}" type="presParOf" srcId="{7CC2324F-A094-4737-AB73-CA993928ED00}" destId="{47EA2A3B-77CA-4158-8998-1354C30976CE}" srcOrd="4" destOrd="0" presId="urn:microsoft.com/office/officeart/2018/2/layout/IconVerticalSolidList"/>
    <dgm:cxn modelId="{3DF3CFB7-CC61-4CF7-8B9D-08FC49FE55EE}" type="presParOf" srcId="{47EA2A3B-77CA-4158-8998-1354C30976CE}" destId="{ACF10444-5CE8-4DCF-A468-8AB8E62F54DF}" srcOrd="0" destOrd="0" presId="urn:microsoft.com/office/officeart/2018/2/layout/IconVerticalSolidList"/>
    <dgm:cxn modelId="{9CAD3BDF-9C58-4118-B64C-9CACD3C0437D}" type="presParOf" srcId="{47EA2A3B-77CA-4158-8998-1354C30976CE}" destId="{B461716B-7E8A-4F08-98BA-B53442564B8A}" srcOrd="1" destOrd="0" presId="urn:microsoft.com/office/officeart/2018/2/layout/IconVerticalSolidList"/>
    <dgm:cxn modelId="{8C2927B8-706A-420B-8650-C12161CCC12A}" type="presParOf" srcId="{47EA2A3B-77CA-4158-8998-1354C30976CE}" destId="{EA17BD6C-E980-4EB9-82DD-CF9B421F2D31}" srcOrd="2" destOrd="0" presId="urn:microsoft.com/office/officeart/2018/2/layout/IconVerticalSolidList"/>
    <dgm:cxn modelId="{EEFD5451-79E1-4B68-9B97-04822C802F50}" type="presParOf" srcId="{47EA2A3B-77CA-4158-8998-1354C30976CE}" destId="{958E8CA2-DC8E-44A0-BCD4-231747E777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CE749C-3D46-4C26-B02D-28315EE9BF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9F6474-E60B-4A0C-BF79-B2D5F960F76A}">
      <dgm:prSet/>
      <dgm:spPr/>
      <dgm:t>
        <a:bodyPr/>
        <a:lstStyle/>
        <a:p>
          <a:r>
            <a:rPr lang="en-US"/>
            <a:t>Communication : Passage de Teams à Discord</a:t>
          </a:r>
        </a:p>
      </dgm:t>
    </dgm:pt>
    <dgm:pt modelId="{C68DDD21-F1CC-40CA-B9E8-495609F646B2}" type="parTrans" cxnId="{E1D82B40-2C59-4AE1-96CE-865C61AFE428}">
      <dgm:prSet/>
      <dgm:spPr/>
      <dgm:t>
        <a:bodyPr/>
        <a:lstStyle/>
        <a:p>
          <a:endParaRPr lang="en-US"/>
        </a:p>
      </dgm:t>
    </dgm:pt>
    <dgm:pt modelId="{4B7C43C2-2286-4905-897D-3CE385378995}" type="sibTrans" cxnId="{E1D82B40-2C59-4AE1-96CE-865C61AFE428}">
      <dgm:prSet/>
      <dgm:spPr/>
      <dgm:t>
        <a:bodyPr/>
        <a:lstStyle/>
        <a:p>
          <a:endParaRPr lang="en-US"/>
        </a:p>
      </dgm:t>
    </dgm:pt>
    <dgm:pt modelId="{2F5EA55E-6D2F-4D43-80BE-839EE2821768}">
      <dgm:prSet/>
      <dgm:spPr/>
      <dgm:t>
        <a:bodyPr/>
        <a:lstStyle/>
        <a:p>
          <a:r>
            <a:rPr lang="en-US"/>
            <a:t>Conflits Git : Résolus par partage d’écran</a:t>
          </a:r>
        </a:p>
      </dgm:t>
    </dgm:pt>
    <dgm:pt modelId="{DF6229AD-D1FE-4161-81A8-97ECBD5E6FC0}" type="parTrans" cxnId="{F982DE9A-FE87-4E6D-A5CD-382B5491252F}">
      <dgm:prSet/>
      <dgm:spPr/>
      <dgm:t>
        <a:bodyPr/>
        <a:lstStyle/>
        <a:p>
          <a:endParaRPr lang="en-US"/>
        </a:p>
      </dgm:t>
    </dgm:pt>
    <dgm:pt modelId="{11C1AEA2-CB0D-44EA-9700-2C71457DE0FB}" type="sibTrans" cxnId="{F982DE9A-FE87-4E6D-A5CD-382B5491252F}">
      <dgm:prSet/>
      <dgm:spPr/>
      <dgm:t>
        <a:bodyPr/>
        <a:lstStyle/>
        <a:p>
          <a:endParaRPr lang="en-US"/>
        </a:p>
      </dgm:t>
    </dgm:pt>
    <dgm:pt modelId="{7CA8A056-B4F2-493C-914C-5B403372907A}">
      <dgm:prSet/>
      <dgm:spPr/>
      <dgm:t>
        <a:bodyPr/>
        <a:lstStyle/>
        <a:p>
          <a:r>
            <a:rPr lang="en-US"/>
            <a:t>Participation : Plan en 4 étapes jusqu’à l’exclusion</a:t>
          </a:r>
        </a:p>
      </dgm:t>
    </dgm:pt>
    <dgm:pt modelId="{CCE31759-4DD8-43F7-85CF-4F047D6F77EB}" type="parTrans" cxnId="{754CB0C5-61C8-4844-A6F2-07B0AFE28716}">
      <dgm:prSet/>
      <dgm:spPr/>
      <dgm:t>
        <a:bodyPr/>
        <a:lstStyle/>
        <a:p>
          <a:endParaRPr lang="en-US"/>
        </a:p>
      </dgm:t>
    </dgm:pt>
    <dgm:pt modelId="{78236D36-0530-4672-9213-FBE27EAC1DF9}" type="sibTrans" cxnId="{754CB0C5-61C8-4844-A6F2-07B0AFE28716}">
      <dgm:prSet/>
      <dgm:spPr/>
      <dgm:t>
        <a:bodyPr/>
        <a:lstStyle/>
        <a:p>
          <a:endParaRPr lang="en-US"/>
        </a:p>
      </dgm:t>
    </dgm:pt>
    <dgm:pt modelId="{D6B44A9D-C8B3-436F-AC05-41497E46651C}" type="pres">
      <dgm:prSet presAssocID="{43CE749C-3D46-4C26-B02D-28315EE9BFB4}" presName="root" presStyleCnt="0">
        <dgm:presLayoutVars>
          <dgm:dir/>
          <dgm:resizeHandles val="exact"/>
        </dgm:presLayoutVars>
      </dgm:prSet>
      <dgm:spPr/>
    </dgm:pt>
    <dgm:pt modelId="{5AAFBA3E-54E7-41AA-B19D-051916D7CD7B}" type="pres">
      <dgm:prSet presAssocID="{B09F6474-E60B-4A0C-BF79-B2D5F960F76A}" presName="compNode" presStyleCnt="0"/>
      <dgm:spPr/>
    </dgm:pt>
    <dgm:pt modelId="{F23295E4-C273-46F5-B519-F5F5B63631F2}" type="pres">
      <dgm:prSet presAssocID="{B09F6474-E60B-4A0C-BF79-B2D5F960F76A}" presName="bgRect" presStyleLbl="bgShp" presStyleIdx="0" presStyleCnt="3"/>
      <dgm:spPr/>
    </dgm:pt>
    <dgm:pt modelId="{CF0756C9-80C8-4C98-8A94-CAD715EB61F2}" type="pres">
      <dgm:prSet presAssocID="{B09F6474-E60B-4A0C-BF79-B2D5F960F7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92B6242-B22E-4FC4-B5FD-382201970349}" type="pres">
      <dgm:prSet presAssocID="{B09F6474-E60B-4A0C-BF79-B2D5F960F76A}" presName="spaceRect" presStyleCnt="0"/>
      <dgm:spPr/>
    </dgm:pt>
    <dgm:pt modelId="{99332566-F25C-4905-970C-98D3D4F94695}" type="pres">
      <dgm:prSet presAssocID="{B09F6474-E60B-4A0C-BF79-B2D5F960F76A}" presName="parTx" presStyleLbl="revTx" presStyleIdx="0" presStyleCnt="3">
        <dgm:presLayoutVars>
          <dgm:chMax val="0"/>
          <dgm:chPref val="0"/>
        </dgm:presLayoutVars>
      </dgm:prSet>
      <dgm:spPr/>
    </dgm:pt>
    <dgm:pt modelId="{2F20C4D4-2AB8-48C8-A8B4-71B702FE13C9}" type="pres">
      <dgm:prSet presAssocID="{4B7C43C2-2286-4905-897D-3CE385378995}" presName="sibTrans" presStyleCnt="0"/>
      <dgm:spPr/>
    </dgm:pt>
    <dgm:pt modelId="{60B9FA84-9874-43B5-8060-697EC8DBC133}" type="pres">
      <dgm:prSet presAssocID="{2F5EA55E-6D2F-4D43-80BE-839EE2821768}" presName="compNode" presStyleCnt="0"/>
      <dgm:spPr/>
    </dgm:pt>
    <dgm:pt modelId="{A908FE0C-059A-49B8-BAF3-0A4DD483CCAE}" type="pres">
      <dgm:prSet presAssocID="{2F5EA55E-6D2F-4D43-80BE-839EE2821768}" presName="bgRect" presStyleLbl="bgShp" presStyleIdx="1" presStyleCnt="3"/>
      <dgm:spPr/>
    </dgm:pt>
    <dgm:pt modelId="{7AB4A130-718C-4F55-86BF-16994FCF6403}" type="pres">
      <dgm:prSet presAssocID="{2F5EA55E-6D2F-4D43-80BE-839EE28217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3232BC95-136E-4C99-AC45-06751A58950C}" type="pres">
      <dgm:prSet presAssocID="{2F5EA55E-6D2F-4D43-80BE-839EE2821768}" presName="spaceRect" presStyleCnt="0"/>
      <dgm:spPr/>
    </dgm:pt>
    <dgm:pt modelId="{3AD99585-852A-4732-92B9-A7811F7C63CA}" type="pres">
      <dgm:prSet presAssocID="{2F5EA55E-6D2F-4D43-80BE-839EE2821768}" presName="parTx" presStyleLbl="revTx" presStyleIdx="1" presStyleCnt="3">
        <dgm:presLayoutVars>
          <dgm:chMax val="0"/>
          <dgm:chPref val="0"/>
        </dgm:presLayoutVars>
      </dgm:prSet>
      <dgm:spPr/>
    </dgm:pt>
    <dgm:pt modelId="{DA476E24-05A7-40DB-83E0-BCFC93011A69}" type="pres">
      <dgm:prSet presAssocID="{11C1AEA2-CB0D-44EA-9700-2C71457DE0FB}" presName="sibTrans" presStyleCnt="0"/>
      <dgm:spPr/>
    </dgm:pt>
    <dgm:pt modelId="{CEB4B498-2BF2-4142-9807-35D97849678F}" type="pres">
      <dgm:prSet presAssocID="{7CA8A056-B4F2-493C-914C-5B403372907A}" presName="compNode" presStyleCnt="0"/>
      <dgm:spPr/>
    </dgm:pt>
    <dgm:pt modelId="{526FDEB9-9E72-4121-8484-E3B3408BE836}" type="pres">
      <dgm:prSet presAssocID="{7CA8A056-B4F2-493C-914C-5B403372907A}" presName="bgRect" presStyleLbl="bgShp" presStyleIdx="2" presStyleCnt="3"/>
      <dgm:spPr/>
    </dgm:pt>
    <dgm:pt modelId="{2EA4F178-60AF-4BE2-A946-101ABAF4547F}" type="pres">
      <dgm:prSet presAssocID="{7CA8A056-B4F2-493C-914C-5B40337290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186794F-EE1F-4568-8E3D-EA57B976DEB2}" type="pres">
      <dgm:prSet presAssocID="{7CA8A056-B4F2-493C-914C-5B403372907A}" presName="spaceRect" presStyleCnt="0"/>
      <dgm:spPr/>
    </dgm:pt>
    <dgm:pt modelId="{7134BB57-C478-4C01-ABBB-946E06F19BD3}" type="pres">
      <dgm:prSet presAssocID="{7CA8A056-B4F2-493C-914C-5B403372907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1D82B40-2C59-4AE1-96CE-865C61AFE428}" srcId="{43CE749C-3D46-4C26-B02D-28315EE9BFB4}" destId="{B09F6474-E60B-4A0C-BF79-B2D5F960F76A}" srcOrd="0" destOrd="0" parTransId="{C68DDD21-F1CC-40CA-B9E8-495609F646B2}" sibTransId="{4B7C43C2-2286-4905-897D-3CE385378995}"/>
    <dgm:cxn modelId="{7360C757-BE0E-4509-81A0-F6FB8046AB9C}" type="presOf" srcId="{7CA8A056-B4F2-493C-914C-5B403372907A}" destId="{7134BB57-C478-4C01-ABBB-946E06F19BD3}" srcOrd="0" destOrd="0" presId="urn:microsoft.com/office/officeart/2018/2/layout/IconVerticalSolidList"/>
    <dgm:cxn modelId="{396AD58D-A8F1-4D64-93B1-542F6928FF64}" type="presOf" srcId="{B09F6474-E60B-4A0C-BF79-B2D5F960F76A}" destId="{99332566-F25C-4905-970C-98D3D4F94695}" srcOrd="0" destOrd="0" presId="urn:microsoft.com/office/officeart/2018/2/layout/IconVerticalSolidList"/>
    <dgm:cxn modelId="{1854F598-CD1B-471C-9366-FFD75144BBA5}" type="presOf" srcId="{43CE749C-3D46-4C26-B02D-28315EE9BFB4}" destId="{D6B44A9D-C8B3-436F-AC05-41497E46651C}" srcOrd="0" destOrd="0" presId="urn:microsoft.com/office/officeart/2018/2/layout/IconVerticalSolidList"/>
    <dgm:cxn modelId="{F982DE9A-FE87-4E6D-A5CD-382B5491252F}" srcId="{43CE749C-3D46-4C26-B02D-28315EE9BFB4}" destId="{2F5EA55E-6D2F-4D43-80BE-839EE2821768}" srcOrd="1" destOrd="0" parTransId="{DF6229AD-D1FE-4161-81A8-97ECBD5E6FC0}" sibTransId="{11C1AEA2-CB0D-44EA-9700-2C71457DE0FB}"/>
    <dgm:cxn modelId="{AF0CC7A5-7CB5-407F-8D47-78BACB25AB1A}" type="presOf" srcId="{2F5EA55E-6D2F-4D43-80BE-839EE2821768}" destId="{3AD99585-852A-4732-92B9-A7811F7C63CA}" srcOrd="0" destOrd="0" presId="urn:microsoft.com/office/officeart/2018/2/layout/IconVerticalSolidList"/>
    <dgm:cxn modelId="{754CB0C5-61C8-4844-A6F2-07B0AFE28716}" srcId="{43CE749C-3D46-4C26-B02D-28315EE9BFB4}" destId="{7CA8A056-B4F2-493C-914C-5B403372907A}" srcOrd="2" destOrd="0" parTransId="{CCE31759-4DD8-43F7-85CF-4F047D6F77EB}" sibTransId="{78236D36-0530-4672-9213-FBE27EAC1DF9}"/>
    <dgm:cxn modelId="{8EDF69EF-0FC9-4E3A-BA12-5E00009B94AE}" type="presParOf" srcId="{D6B44A9D-C8B3-436F-AC05-41497E46651C}" destId="{5AAFBA3E-54E7-41AA-B19D-051916D7CD7B}" srcOrd="0" destOrd="0" presId="urn:microsoft.com/office/officeart/2018/2/layout/IconVerticalSolidList"/>
    <dgm:cxn modelId="{3CD4A2E0-F0EB-4CDB-BCD7-6FB75FBBC91E}" type="presParOf" srcId="{5AAFBA3E-54E7-41AA-B19D-051916D7CD7B}" destId="{F23295E4-C273-46F5-B519-F5F5B63631F2}" srcOrd="0" destOrd="0" presId="urn:microsoft.com/office/officeart/2018/2/layout/IconVerticalSolidList"/>
    <dgm:cxn modelId="{D6B6FF98-54D6-4A5A-A0CA-B9C719D98DEC}" type="presParOf" srcId="{5AAFBA3E-54E7-41AA-B19D-051916D7CD7B}" destId="{CF0756C9-80C8-4C98-8A94-CAD715EB61F2}" srcOrd="1" destOrd="0" presId="urn:microsoft.com/office/officeart/2018/2/layout/IconVerticalSolidList"/>
    <dgm:cxn modelId="{9D1F811D-0446-451B-8CAC-C5D19F9FCF53}" type="presParOf" srcId="{5AAFBA3E-54E7-41AA-B19D-051916D7CD7B}" destId="{E92B6242-B22E-4FC4-B5FD-382201970349}" srcOrd="2" destOrd="0" presId="urn:microsoft.com/office/officeart/2018/2/layout/IconVerticalSolidList"/>
    <dgm:cxn modelId="{5D4CE9EA-16DA-44B3-9E61-820FB81BEA4C}" type="presParOf" srcId="{5AAFBA3E-54E7-41AA-B19D-051916D7CD7B}" destId="{99332566-F25C-4905-970C-98D3D4F94695}" srcOrd="3" destOrd="0" presId="urn:microsoft.com/office/officeart/2018/2/layout/IconVerticalSolidList"/>
    <dgm:cxn modelId="{D82A9AB9-4940-4918-84E2-C2B4C2F3223A}" type="presParOf" srcId="{D6B44A9D-C8B3-436F-AC05-41497E46651C}" destId="{2F20C4D4-2AB8-48C8-A8B4-71B702FE13C9}" srcOrd="1" destOrd="0" presId="urn:microsoft.com/office/officeart/2018/2/layout/IconVerticalSolidList"/>
    <dgm:cxn modelId="{396FA6DB-742C-40BF-9E55-AF15410A15A2}" type="presParOf" srcId="{D6B44A9D-C8B3-436F-AC05-41497E46651C}" destId="{60B9FA84-9874-43B5-8060-697EC8DBC133}" srcOrd="2" destOrd="0" presId="urn:microsoft.com/office/officeart/2018/2/layout/IconVerticalSolidList"/>
    <dgm:cxn modelId="{FBBADE89-948A-4DDF-B9D6-CDF7D5958D1D}" type="presParOf" srcId="{60B9FA84-9874-43B5-8060-697EC8DBC133}" destId="{A908FE0C-059A-49B8-BAF3-0A4DD483CCAE}" srcOrd="0" destOrd="0" presId="urn:microsoft.com/office/officeart/2018/2/layout/IconVerticalSolidList"/>
    <dgm:cxn modelId="{D889953B-630E-4B88-A862-0BB436BCA664}" type="presParOf" srcId="{60B9FA84-9874-43B5-8060-697EC8DBC133}" destId="{7AB4A130-718C-4F55-86BF-16994FCF6403}" srcOrd="1" destOrd="0" presId="urn:microsoft.com/office/officeart/2018/2/layout/IconVerticalSolidList"/>
    <dgm:cxn modelId="{CE655899-2BDC-4BA0-B664-48CEAD5755A1}" type="presParOf" srcId="{60B9FA84-9874-43B5-8060-697EC8DBC133}" destId="{3232BC95-136E-4C99-AC45-06751A58950C}" srcOrd="2" destOrd="0" presId="urn:microsoft.com/office/officeart/2018/2/layout/IconVerticalSolidList"/>
    <dgm:cxn modelId="{2C3A49A1-CA3D-4544-9468-25560E7A88F7}" type="presParOf" srcId="{60B9FA84-9874-43B5-8060-697EC8DBC133}" destId="{3AD99585-852A-4732-92B9-A7811F7C63CA}" srcOrd="3" destOrd="0" presId="urn:microsoft.com/office/officeart/2018/2/layout/IconVerticalSolidList"/>
    <dgm:cxn modelId="{76BBCF55-BBDE-4B10-BD40-AFF43535B016}" type="presParOf" srcId="{D6B44A9D-C8B3-436F-AC05-41497E46651C}" destId="{DA476E24-05A7-40DB-83E0-BCFC93011A69}" srcOrd="3" destOrd="0" presId="urn:microsoft.com/office/officeart/2018/2/layout/IconVerticalSolidList"/>
    <dgm:cxn modelId="{D7BB8138-DF39-4E42-9B4D-E579664AC7D4}" type="presParOf" srcId="{D6B44A9D-C8B3-436F-AC05-41497E46651C}" destId="{CEB4B498-2BF2-4142-9807-35D97849678F}" srcOrd="4" destOrd="0" presId="urn:microsoft.com/office/officeart/2018/2/layout/IconVerticalSolidList"/>
    <dgm:cxn modelId="{A2B40F03-6EF2-4BB0-B2AD-5158EB40CF74}" type="presParOf" srcId="{CEB4B498-2BF2-4142-9807-35D97849678F}" destId="{526FDEB9-9E72-4121-8484-E3B3408BE836}" srcOrd="0" destOrd="0" presId="urn:microsoft.com/office/officeart/2018/2/layout/IconVerticalSolidList"/>
    <dgm:cxn modelId="{17E28DB8-4165-42AC-8FC4-CDB25A6BF25B}" type="presParOf" srcId="{CEB4B498-2BF2-4142-9807-35D97849678F}" destId="{2EA4F178-60AF-4BE2-A946-101ABAF4547F}" srcOrd="1" destOrd="0" presId="urn:microsoft.com/office/officeart/2018/2/layout/IconVerticalSolidList"/>
    <dgm:cxn modelId="{868CB40D-4920-4271-939F-ED4F6EE79883}" type="presParOf" srcId="{CEB4B498-2BF2-4142-9807-35D97849678F}" destId="{2186794F-EE1F-4568-8E3D-EA57B976DEB2}" srcOrd="2" destOrd="0" presId="urn:microsoft.com/office/officeart/2018/2/layout/IconVerticalSolidList"/>
    <dgm:cxn modelId="{435B2274-B9E9-4790-B383-E7AC07896B58}" type="presParOf" srcId="{CEB4B498-2BF2-4142-9807-35D97849678F}" destId="{7134BB57-C478-4C01-ABBB-946E06F19B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656D3-D95E-49C0-BD0B-DD4E18DA15BC}">
      <dsp:nvSpPr>
        <dsp:cNvPr id="0" name=""/>
        <dsp:cNvSpPr/>
      </dsp:nvSpPr>
      <dsp:spPr>
        <a:xfrm>
          <a:off x="991" y="510706"/>
          <a:ext cx="3480427" cy="2210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1B5AF-22A4-4A1D-90AD-A614A69529A3}">
      <dsp:nvSpPr>
        <dsp:cNvPr id="0" name=""/>
        <dsp:cNvSpPr/>
      </dsp:nvSpPr>
      <dsp:spPr>
        <a:xfrm>
          <a:off x="387705" y="878084"/>
          <a:ext cx="3480427" cy="2210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Le déploiement WPF n’a pas été vu dans le cadre du cours.</a:t>
          </a:r>
        </a:p>
      </dsp:txBody>
      <dsp:txXfrm>
        <a:off x="452436" y="942815"/>
        <a:ext cx="3350965" cy="2080609"/>
      </dsp:txXfrm>
    </dsp:sp>
    <dsp:sp modelId="{0BB4CF19-A433-4977-BCCA-2395D4C124E3}">
      <dsp:nvSpPr>
        <dsp:cNvPr id="0" name=""/>
        <dsp:cNvSpPr/>
      </dsp:nvSpPr>
      <dsp:spPr>
        <a:xfrm>
          <a:off x="4254847" y="510706"/>
          <a:ext cx="3480427" cy="2210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345D4-2CDA-4888-B37A-2ED6548855CA}">
      <dsp:nvSpPr>
        <dsp:cNvPr id="0" name=""/>
        <dsp:cNvSpPr/>
      </dsp:nvSpPr>
      <dsp:spPr>
        <a:xfrm>
          <a:off x="4641561" y="878084"/>
          <a:ext cx="3480427" cy="2210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Application fonctionnelle localement sur Visual Studio.</a:t>
          </a:r>
        </a:p>
      </dsp:txBody>
      <dsp:txXfrm>
        <a:off x="4706292" y="942815"/>
        <a:ext cx="3350965" cy="2080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5BFA0-0AFA-4E14-AB42-A33DA3E9DFAD}">
      <dsp:nvSpPr>
        <dsp:cNvPr id="0" name=""/>
        <dsp:cNvSpPr/>
      </dsp:nvSpPr>
      <dsp:spPr>
        <a:xfrm>
          <a:off x="481740" y="47193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7FD94-3B46-4AD0-BBE8-9907312E0888}">
      <dsp:nvSpPr>
        <dsp:cNvPr id="0" name=""/>
        <dsp:cNvSpPr/>
      </dsp:nvSpPr>
      <dsp:spPr>
        <a:xfrm>
          <a:off x="796178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92FD1-20DB-471E-9CE6-D0629657E221}">
      <dsp:nvSpPr>
        <dsp:cNvPr id="0" name=""/>
        <dsp:cNvSpPr/>
      </dsp:nvSpPr>
      <dsp:spPr>
        <a:xfrm>
          <a:off x="10084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Sprint 1 : Création base de données (1 semaine)</a:t>
          </a:r>
        </a:p>
      </dsp:txBody>
      <dsp:txXfrm>
        <a:off x="10084" y="2406931"/>
        <a:ext cx="2418750" cy="720000"/>
      </dsp:txXfrm>
    </dsp:sp>
    <dsp:sp modelId="{2983F028-5532-41F0-B61E-9518361BAE3A}">
      <dsp:nvSpPr>
        <dsp:cNvPr id="0" name=""/>
        <dsp:cNvSpPr/>
      </dsp:nvSpPr>
      <dsp:spPr>
        <a:xfrm>
          <a:off x="3323771" y="47193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D753B-C01A-4175-A026-CB6B6089944B}">
      <dsp:nvSpPr>
        <dsp:cNvPr id="0" name=""/>
        <dsp:cNvSpPr/>
      </dsp:nvSpPr>
      <dsp:spPr>
        <a:xfrm>
          <a:off x="3638209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7FD49-BA36-4426-8F98-C97EA4CB134D}">
      <dsp:nvSpPr>
        <dsp:cNvPr id="0" name=""/>
        <dsp:cNvSpPr/>
      </dsp:nvSpPr>
      <dsp:spPr>
        <a:xfrm>
          <a:off x="2852115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Sprint 2 : Frontend + navigation (1.5 semaine)</a:t>
          </a:r>
        </a:p>
      </dsp:txBody>
      <dsp:txXfrm>
        <a:off x="2852115" y="2406931"/>
        <a:ext cx="2418750" cy="720000"/>
      </dsp:txXfrm>
    </dsp:sp>
    <dsp:sp modelId="{434A9118-742B-4324-8013-5BC9F3C12514}">
      <dsp:nvSpPr>
        <dsp:cNvPr id="0" name=""/>
        <dsp:cNvSpPr/>
      </dsp:nvSpPr>
      <dsp:spPr>
        <a:xfrm>
          <a:off x="6165803" y="47193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12F63-2399-40DA-A8D7-347839CDCDC7}">
      <dsp:nvSpPr>
        <dsp:cNvPr id="0" name=""/>
        <dsp:cNvSpPr/>
      </dsp:nvSpPr>
      <dsp:spPr>
        <a:xfrm>
          <a:off x="6480240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E509F-FDB3-459D-BFE2-B20098AE3AE0}">
      <dsp:nvSpPr>
        <dsp:cNvPr id="0" name=""/>
        <dsp:cNvSpPr/>
      </dsp:nvSpPr>
      <dsp:spPr>
        <a:xfrm>
          <a:off x="5694146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Sprint 3 : ViewModels + merge (4 jours)</a:t>
          </a:r>
        </a:p>
      </dsp:txBody>
      <dsp:txXfrm>
        <a:off x="5694146" y="2406931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47575-B113-4153-A796-ED7FFC1432AD}">
      <dsp:nvSpPr>
        <dsp:cNvPr id="0" name=""/>
        <dsp:cNvSpPr/>
      </dsp:nvSpPr>
      <dsp:spPr>
        <a:xfrm>
          <a:off x="0" y="439"/>
          <a:ext cx="8122981" cy="1027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236F1-24B9-47C6-9289-953C6A2E37EA}">
      <dsp:nvSpPr>
        <dsp:cNvPr id="0" name=""/>
        <dsp:cNvSpPr/>
      </dsp:nvSpPr>
      <dsp:spPr>
        <a:xfrm>
          <a:off x="310968" y="231738"/>
          <a:ext cx="565397" cy="565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98C82-2C67-4BDA-AD32-0683CF8FFA2E}">
      <dsp:nvSpPr>
        <dsp:cNvPr id="0" name=""/>
        <dsp:cNvSpPr/>
      </dsp:nvSpPr>
      <dsp:spPr>
        <a:xfrm>
          <a:off x="1187334" y="439"/>
          <a:ext cx="6935646" cy="102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96" tIns="108796" rIns="108796" bIns="1087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Tests manuels seulement</a:t>
          </a:r>
        </a:p>
      </dsp:txBody>
      <dsp:txXfrm>
        <a:off x="1187334" y="439"/>
        <a:ext cx="6935646" cy="1027995"/>
      </dsp:txXfrm>
    </dsp:sp>
    <dsp:sp modelId="{362266A7-84F8-4B28-8056-64C81B2F94B8}">
      <dsp:nvSpPr>
        <dsp:cNvPr id="0" name=""/>
        <dsp:cNvSpPr/>
      </dsp:nvSpPr>
      <dsp:spPr>
        <a:xfrm>
          <a:off x="0" y="1285433"/>
          <a:ext cx="8122981" cy="1027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7A533-7162-46C8-8154-010DADED911D}">
      <dsp:nvSpPr>
        <dsp:cNvPr id="0" name=""/>
        <dsp:cNvSpPr/>
      </dsp:nvSpPr>
      <dsp:spPr>
        <a:xfrm>
          <a:off x="310968" y="1516732"/>
          <a:ext cx="565397" cy="565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BD35D-29FA-4A60-9095-673D3A7B0913}">
      <dsp:nvSpPr>
        <dsp:cNvPr id="0" name=""/>
        <dsp:cNvSpPr/>
      </dsp:nvSpPr>
      <dsp:spPr>
        <a:xfrm>
          <a:off x="1187334" y="1285433"/>
          <a:ext cx="6935646" cy="102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96" tIns="108796" rIns="108796" bIns="1087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Besoin futur de tests unitaires</a:t>
          </a:r>
        </a:p>
      </dsp:txBody>
      <dsp:txXfrm>
        <a:off x="1187334" y="1285433"/>
        <a:ext cx="6935646" cy="1027995"/>
      </dsp:txXfrm>
    </dsp:sp>
    <dsp:sp modelId="{ACF10444-5CE8-4DCF-A468-8AB8E62F54DF}">
      <dsp:nvSpPr>
        <dsp:cNvPr id="0" name=""/>
        <dsp:cNvSpPr/>
      </dsp:nvSpPr>
      <dsp:spPr>
        <a:xfrm>
          <a:off x="0" y="2570428"/>
          <a:ext cx="8122981" cy="1027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1716B-7E8A-4F08-98BA-B53442564B8A}">
      <dsp:nvSpPr>
        <dsp:cNvPr id="0" name=""/>
        <dsp:cNvSpPr/>
      </dsp:nvSpPr>
      <dsp:spPr>
        <a:xfrm>
          <a:off x="310968" y="2801727"/>
          <a:ext cx="565397" cy="565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E8CA2-DC8E-44A0-BCD4-231747E777BC}">
      <dsp:nvSpPr>
        <dsp:cNvPr id="0" name=""/>
        <dsp:cNvSpPr/>
      </dsp:nvSpPr>
      <dsp:spPr>
        <a:xfrm>
          <a:off x="1187334" y="2570428"/>
          <a:ext cx="6935646" cy="102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96" tIns="108796" rIns="108796" bIns="1087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Résolution d’erreurs par entraide ou professeur</a:t>
          </a:r>
        </a:p>
      </dsp:txBody>
      <dsp:txXfrm>
        <a:off x="1187334" y="2570428"/>
        <a:ext cx="6935646" cy="1027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295E4-C273-46F5-B519-F5F5B63631F2}">
      <dsp:nvSpPr>
        <dsp:cNvPr id="0" name=""/>
        <dsp:cNvSpPr/>
      </dsp:nvSpPr>
      <dsp:spPr>
        <a:xfrm>
          <a:off x="0" y="680"/>
          <a:ext cx="4695825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756C9-80C8-4C98-8A94-CAD715EB61F2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32566-F25C-4905-970C-98D3D4F94695}">
      <dsp:nvSpPr>
        <dsp:cNvPr id="0" name=""/>
        <dsp:cNvSpPr/>
      </dsp:nvSpPr>
      <dsp:spPr>
        <a:xfrm>
          <a:off x="1840447" y="680"/>
          <a:ext cx="2855377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Communication : Passage de Teams à Discord</a:t>
          </a:r>
        </a:p>
      </dsp:txBody>
      <dsp:txXfrm>
        <a:off x="1840447" y="680"/>
        <a:ext cx="2855377" cy="1593460"/>
      </dsp:txXfrm>
    </dsp:sp>
    <dsp:sp modelId="{A908FE0C-059A-49B8-BAF3-0A4DD483CCAE}">
      <dsp:nvSpPr>
        <dsp:cNvPr id="0" name=""/>
        <dsp:cNvSpPr/>
      </dsp:nvSpPr>
      <dsp:spPr>
        <a:xfrm>
          <a:off x="0" y="1992507"/>
          <a:ext cx="4695825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4A130-718C-4F55-86BF-16994FCF6403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99585-852A-4732-92B9-A7811F7C63CA}">
      <dsp:nvSpPr>
        <dsp:cNvPr id="0" name=""/>
        <dsp:cNvSpPr/>
      </dsp:nvSpPr>
      <dsp:spPr>
        <a:xfrm>
          <a:off x="1840447" y="1992507"/>
          <a:ext cx="2855377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Conflits Git : Résolus par partage d’écran</a:t>
          </a:r>
        </a:p>
      </dsp:txBody>
      <dsp:txXfrm>
        <a:off x="1840447" y="1992507"/>
        <a:ext cx="2855377" cy="1593460"/>
      </dsp:txXfrm>
    </dsp:sp>
    <dsp:sp modelId="{526FDEB9-9E72-4121-8484-E3B3408BE836}">
      <dsp:nvSpPr>
        <dsp:cNvPr id="0" name=""/>
        <dsp:cNvSpPr/>
      </dsp:nvSpPr>
      <dsp:spPr>
        <a:xfrm>
          <a:off x="0" y="3984333"/>
          <a:ext cx="4695825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4F178-60AF-4BE2-A946-101ABAF4547F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4BB57-C478-4C01-ABBB-946E06F19BD3}">
      <dsp:nvSpPr>
        <dsp:cNvPr id="0" name=""/>
        <dsp:cNvSpPr/>
      </dsp:nvSpPr>
      <dsp:spPr>
        <a:xfrm>
          <a:off x="1840447" y="3984333"/>
          <a:ext cx="2855377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Participation : Plan en 4 étapes jusqu’à l’exclusion</a:t>
          </a:r>
        </a:p>
      </dsp:txBody>
      <dsp:txXfrm>
        <a:off x="1840447" y="3984333"/>
        <a:ext cx="2855377" cy="1593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0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80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8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40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0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4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3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8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3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3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4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4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4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6976DF0-F017-4B6A-A5C4-00E046340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ne écrivant sur un bloc-notes">
            <a:extLst>
              <a:ext uri="{FF2B5EF4-FFF2-40B4-BE49-F238E27FC236}">
                <a16:creationId xmlns:a16="http://schemas.microsoft.com/office/drawing/2014/main" id="{28AB9704-612E-6254-745D-24DCD6657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</a:blip>
          <a:srcRect t="4024" b="1339"/>
          <a:stretch>
            <a:fillRect/>
          </a:stretch>
        </p:blipFill>
        <p:spPr>
          <a:xfrm>
            <a:off x="51593" y="0"/>
            <a:ext cx="9143999" cy="6858001"/>
          </a:xfrm>
          <a:prstGeom prst="rect">
            <a:avLst/>
          </a:prstGeom>
        </p:spPr>
      </p:pic>
      <p:pic>
        <p:nvPicPr>
          <p:cNvPr id="20" name="Picture 11">
            <a:extLst>
              <a:ext uri="{FF2B5EF4-FFF2-40B4-BE49-F238E27FC236}">
                <a16:creationId xmlns:a16="http://schemas.microsoft.com/office/drawing/2014/main" id="{E0452EE6-7145-4EE8-880C-AC8F1FAF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4492576"/>
            <a:ext cx="7829549" cy="27594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4364198-02BE-4E0A-B95A-162B7419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840525"/>
            <a:ext cx="7829550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618" y="3206285"/>
            <a:ext cx="7214616" cy="721040"/>
          </a:xfrm>
        </p:spPr>
        <p:txBody>
          <a:bodyPr>
            <a:normAutofit/>
          </a:bodyPr>
          <a:lstStyle/>
          <a:p>
            <a:r>
              <a:rPr lang="fr-CA" sz="3900" dirty="0"/>
              <a:t>Présentation – </a:t>
            </a:r>
            <a:r>
              <a:rPr lang="fr-CA" sz="3900" dirty="0" err="1"/>
              <a:t>WaMa</a:t>
            </a:r>
            <a:endParaRPr lang="fr-CA" sz="3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388" y="4057298"/>
            <a:ext cx="7056846" cy="609845"/>
          </a:xfrm>
        </p:spPr>
        <p:txBody>
          <a:bodyPr anchor="ctr">
            <a:noAutofit/>
          </a:bodyPr>
          <a:lstStyle/>
          <a:p>
            <a:r>
              <a:rPr lang="fr-CA" sz="1600" dirty="0"/>
              <a:t>Andy Lamothe-Futu, Manassé </a:t>
            </a:r>
            <a:r>
              <a:rPr lang="fr-CA" sz="1600" dirty="0" err="1"/>
              <a:t>Gbegnohou</a:t>
            </a:r>
            <a:r>
              <a:rPr lang="fr-CA" sz="1600" dirty="0"/>
              <a:t>,</a:t>
            </a:r>
          </a:p>
          <a:p>
            <a:r>
              <a:rPr lang="fr-CA" sz="1600" dirty="0"/>
              <a:t>Marc-Antoine Mercier, Ha-Vu-William Nguyen</a:t>
            </a:r>
          </a:p>
          <a:p>
            <a:endParaRPr lang="fr-CA" sz="1800" dirty="0"/>
          </a:p>
        </p:txBody>
      </p:sp>
      <p:pic>
        <p:nvPicPr>
          <p:cNvPr id="22" name="Picture 15">
            <a:extLst>
              <a:ext uri="{FF2B5EF4-FFF2-40B4-BE49-F238E27FC236}">
                <a16:creationId xmlns:a16="http://schemas.microsoft.com/office/drawing/2014/main" id="{3E8F872E-D6C6-4CC8-AEAF-3CC1E5FBD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7937499" y="4493570"/>
            <a:ext cx="120411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D943348-63D8-42B6-8AA3-DFC635FAC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943850" y="2839803"/>
            <a:ext cx="1197768" cy="1660332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FED5428-B788-40A3-A5CB-6BDF858BE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Chats noirs et marrons en train de bailler">
            <a:extLst>
              <a:ext uri="{FF2B5EF4-FFF2-40B4-BE49-F238E27FC236}">
                <a16:creationId xmlns:a16="http://schemas.microsoft.com/office/drawing/2014/main" id="{26749F59-B69A-21F1-955B-68221856D0A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tint val="45000"/>
                <a:satMod val="400000"/>
              </a:schemeClr>
            </a:duotone>
            <a:alphaModFix amt="41000"/>
          </a:blip>
          <a:srcRect t="24320" r="7375" b="6211"/>
          <a:stretch>
            <a:fillRect/>
          </a:stretch>
        </p:blipFill>
        <p:spPr>
          <a:xfrm>
            <a:off x="20" y="-1"/>
            <a:ext cx="9143980" cy="6858001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EB18A53-A5FF-4C09-A59A-B74B2850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782955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pic>
        <p:nvPicPr>
          <p:cNvPr id="50" name="Picture 40">
            <a:extLst>
              <a:ext uri="{FF2B5EF4-FFF2-40B4-BE49-F238E27FC236}">
                <a16:creationId xmlns:a16="http://schemas.microsoft.com/office/drawing/2014/main" id="{3FF92139-1757-4FCA-8CAB-8FDD8B5CD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240"/>
            <a:ext cx="7828359" cy="32116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705871E-7776-4ADA-A14E-DAC5F2201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fr-CA"/>
              <a:t>Collaboration</a:t>
            </a:r>
          </a:p>
        </p:txBody>
      </p:sp>
      <p:pic>
        <p:nvPicPr>
          <p:cNvPr id="52" name="Picture 44">
            <a:extLst>
              <a:ext uri="{FF2B5EF4-FFF2-40B4-BE49-F238E27FC236}">
                <a16:creationId xmlns:a16="http://schemas.microsoft.com/office/drawing/2014/main" id="{259672D3-2676-47EF-A559-DFD9D4474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971234"/>
            <a:ext cx="1202248" cy="14427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50721BA-D423-40FA-85F0-0FA41DE4F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7210396" cy="3395060"/>
          </a:xfrm>
        </p:spPr>
        <p:txBody>
          <a:bodyPr anchor="ctr">
            <a:normAutofit/>
          </a:bodyPr>
          <a:lstStyle/>
          <a:p>
            <a:r>
              <a:rPr lang="fr-CA" sz="1700"/>
              <a:t>Discord : Communication principale (chat, appels, partages)</a:t>
            </a:r>
          </a:p>
          <a:p>
            <a:r>
              <a:rPr lang="fr-CA" sz="1700"/>
              <a:t>GitHub : Versionnage et collaboration</a:t>
            </a:r>
          </a:p>
          <a:p>
            <a:r>
              <a:rPr lang="fr-CA" sz="1700"/>
              <a:t>Trello : Suivi des tâches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F6BCB397-4790-4766-82B8-F6ED3BAAB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DB66795-F5BA-4B6C-951C-11DBE9D24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id="{12C790B8-181F-443B-9B01-D67B4B94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21" name="Picture 4" descr="Boussole vintage">
            <a:extLst>
              <a:ext uri="{FF2B5EF4-FFF2-40B4-BE49-F238E27FC236}">
                <a16:creationId xmlns:a16="http://schemas.microsoft.com/office/drawing/2014/main" id="{442FE73F-9A8A-5C7F-3AF4-75C0F80A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66" r="12566"/>
          <a:stretch>
            <a:fillRect/>
          </a:stretch>
        </p:blipFill>
        <p:spPr>
          <a:xfrm>
            <a:off x="5660857" y="10"/>
            <a:ext cx="3480760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17D5C4-7346-4128-A893-88F9031A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5975286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5315664" cy="1080938"/>
          </a:xfrm>
        </p:spPr>
        <p:txBody>
          <a:bodyPr>
            <a:normAutofit/>
          </a:bodyPr>
          <a:lstStyle/>
          <a:p>
            <a:r>
              <a:t>Difficultés rencontrées</a:t>
            </a:r>
          </a:p>
        </p:txBody>
      </p:sp>
      <p:pic>
        <p:nvPicPr>
          <p:cNvPr id="23" name="Picture 14">
            <a:extLst>
              <a:ext uri="{FF2B5EF4-FFF2-40B4-BE49-F238E27FC236}">
                <a16:creationId xmlns:a16="http://schemas.microsoft.com/office/drawing/2014/main" id="{4EC06EAC-4D4E-4BEC-A580-543F5E0ED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5975286" cy="3211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4817409" cy="3599316"/>
          </a:xfrm>
        </p:spPr>
        <p:txBody>
          <a:bodyPr>
            <a:normAutofit/>
          </a:bodyPr>
          <a:lstStyle/>
          <a:p>
            <a:r>
              <a:rPr lang="fr-CA" sz="1700"/>
              <a:t>Navigation entre pages → création d’un service personnalisé</a:t>
            </a:r>
          </a:p>
          <a:p>
            <a:r>
              <a:rPr lang="fr-CA" sz="1700"/>
              <a:t>Communication entre ViewModels → création d’un MessageHandler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45AD9C-F21B-4046-AF68-07A24694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5BD6E-AB48-4A2D-AA03-D787D54FA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21115A-B66A-4D35-9D9F-97A91D887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704"/>
            <a:ext cx="7828359" cy="32116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BC72B1C-D4EE-45CF-A99C-0AD017C41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7828359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Apprentissages</a:t>
            </a:r>
          </a:p>
        </p:txBody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38AB44AF-E52F-46C5-8C2C-8487AC8B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971234"/>
            <a:ext cx="1202248" cy="1442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5B2FDF3-1FF8-4FBF-842A-4EA5719F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1752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89DEC8-49B8-4778-BB47-FF48E8C5B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714"/>
            <a:ext cx="7828359" cy="3211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550B33-5759-49FD-90FC-11EA4ED5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7829550" cy="3793206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1" y="2437831"/>
            <a:ext cx="6835517" cy="3150308"/>
          </a:xfrm>
        </p:spPr>
        <p:txBody>
          <a:bodyPr>
            <a:normAutofit/>
          </a:bodyPr>
          <a:lstStyle/>
          <a:p>
            <a:r>
              <a:rPr lang="fr-CA" sz="1700">
                <a:solidFill>
                  <a:srgbClr val="FFFFFF"/>
                </a:solidFill>
              </a:rPr>
              <a:t>Recherche autonome (Stack Overflow, docs officielles)</a:t>
            </a:r>
          </a:p>
          <a:p>
            <a:r>
              <a:rPr lang="fr-CA" sz="1700">
                <a:solidFill>
                  <a:srgbClr val="FFFFFF"/>
                </a:solidFill>
              </a:rPr>
              <a:t>Organisation d’équipe</a:t>
            </a:r>
          </a:p>
          <a:p>
            <a:r>
              <a:rPr lang="fr-CA" sz="1700">
                <a:solidFill>
                  <a:srgbClr val="FFFFFF"/>
                </a:solidFill>
              </a:rPr>
              <a:t>Résolution collective des problèmes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1332" y="0"/>
            <a:ext cx="688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6133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5125725" cy="3599316"/>
          </a:xfrm>
        </p:spPr>
        <p:txBody>
          <a:bodyPr>
            <a:normAutofit/>
          </a:bodyPr>
          <a:lstStyle/>
          <a:p>
            <a:r>
              <a:rPr lang="fr-CA" sz="1700"/>
              <a:t>Mise en pratique des notions vues en cours</a:t>
            </a:r>
          </a:p>
          <a:p>
            <a:r>
              <a:rPr lang="fr-CA" sz="1700"/>
              <a:t>Application fonctionnelle avec base solide</a:t>
            </a:r>
          </a:p>
          <a:p>
            <a:r>
              <a:rPr lang="fr-CA" sz="1700"/>
              <a:t>Meilleure coordination et apprentissage technique</a:t>
            </a:r>
          </a:p>
          <a:p>
            <a:r>
              <a:rPr lang="fr-CA" sz="1700"/>
              <a:t>Possibilités d’amélioration identifiées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fr-CA" sz="3500">
                <a:solidFill>
                  <a:srgbClr val="FFFFFF"/>
                </a:solidFill>
              </a:rPr>
              <a:t>Présentation du projet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965996" y="661106"/>
            <a:ext cx="4693021" cy="5503101"/>
          </a:xfrm>
        </p:spPr>
        <p:txBody>
          <a:bodyPr anchor="ctr">
            <a:normAutofit/>
          </a:bodyPr>
          <a:lstStyle/>
          <a:p>
            <a:r>
              <a:rPr sz="1700">
                <a:solidFill>
                  <a:srgbClr val="FFFFFF"/>
                </a:solidFill>
              </a:rPr>
              <a:t>Objectif : Développer une application WPF avec architecture MVVM.</a:t>
            </a:r>
          </a:p>
          <a:p>
            <a:r>
              <a:rPr sz="1700">
                <a:solidFill>
                  <a:srgbClr val="FFFFFF"/>
                </a:solidFill>
              </a:rPr>
              <a:t>État de complétion :</a:t>
            </a:r>
          </a:p>
          <a:p>
            <a:r>
              <a:rPr sz="1700">
                <a:solidFill>
                  <a:srgbClr val="FFFFFF"/>
                </a:solidFill>
              </a:rPr>
              <a:t>• Base de données : </a:t>
            </a:r>
            <a:r>
              <a:rPr lang="fr-CA" sz="1700">
                <a:solidFill>
                  <a:srgbClr val="FFFFFF"/>
                </a:solidFill>
              </a:rPr>
              <a:t>10</a:t>
            </a:r>
            <a:r>
              <a:rPr sz="1700">
                <a:solidFill>
                  <a:srgbClr val="FFFFFF"/>
                </a:solidFill>
              </a:rPr>
              <a:t>0%</a:t>
            </a:r>
          </a:p>
          <a:p>
            <a:r>
              <a:rPr sz="1700">
                <a:solidFill>
                  <a:srgbClr val="FFFFFF"/>
                </a:solidFill>
              </a:rPr>
              <a:t>• ViewModel : </a:t>
            </a:r>
            <a:r>
              <a:rPr lang="fr-CA" sz="1700">
                <a:solidFill>
                  <a:srgbClr val="FFFFFF"/>
                </a:solidFill>
              </a:rPr>
              <a:t>10</a:t>
            </a:r>
            <a:r>
              <a:rPr sz="1700">
                <a:solidFill>
                  <a:srgbClr val="FFFFFF"/>
                </a:solidFill>
              </a:rPr>
              <a:t>0%</a:t>
            </a:r>
          </a:p>
          <a:p>
            <a:r>
              <a:rPr sz="1700">
                <a:solidFill>
                  <a:srgbClr val="FFFFFF"/>
                </a:solidFill>
              </a:rPr>
              <a:t>• View : </a:t>
            </a:r>
            <a:r>
              <a:rPr lang="fr-CA" sz="1700">
                <a:solidFill>
                  <a:srgbClr val="FFFFFF"/>
                </a:solidFill>
              </a:rPr>
              <a:t>10</a:t>
            </a:r>
            <a:r>
              <a:rPr sz="1700">
                <a:solidFill>
                  <a:srgbClr val="FFFFFF"/>
                </a:solidFill>
              </a:rPr>
              <a:t>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FBA88D-C33E-F979-2F2E-57F88FC4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57" r="52286" b="-2"/>
          <a:stretch>
            <a:fillRect/>
          </a:stretch>
        </p:blipFill>
        <p:spPr>
          <a:xfrm>
            <a:off x="5660857" y="10"/>
            <a:ext cx="3480760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5315664" cy="1080938"/>
          </a:xfrm>
        </p:spPr>
        <p:txBody>
          <a:bodyPr>
            <a:normAutofit/>
          </a:bodyPr>
          <a:lstStyle/>
          <a:p>
            <a:r>
              <a:rPr lang="fr-CA"/>
              <a:t>Technologies et outils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4817409" cy="3599316"/>
          </a:xfrm>
        </p:spPr>
        <p:txBody>
          <a:bodyPr>
            <a:normAutofit/>
          </a:bodyPr>
          <a:lstStyle/>
          <a:p>
            <a:r>
              <a:rPr lang="fr-CA" sz="1700"/>
              <a:t>Langage : C#</a:t>
            </a:r>
          </a:p>
          <a:p>
            <a:r>
              <a:rPr lang="fr-CA" sz="1700"/>
              <a:t>Framework : WPF</a:t>
            </a:r>
          </a:p>
          <a:p>
            <a:r>
              <a:rPr lang="fr-CA" sz="1700"/>
              <a:t>Architecture : MVVM (MVVM Toolkit)</a:t>
            </a:r>
          </a:p>
          <a:p>
            <a:r>
              <a:rPr lang="fr-CA" sz="1700"/>
              <a:t>Base de données : SQLite + DB Browser</a:t>
            </a:r>
          </a:p>
          <a:p>
            <a:r>
              <a:rPr lang="fr-CA" sz="1700"/>
              <a:t>IDE : Visual Studio</a:t>
            </a:r>
          </a:p>
          <a:p>
            <a:r>
              <a:rPr lang="fr-CA" sz="1700"/>
              <a:t>Gestion : GitHub, Trello, Discord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Méthode de déploiement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B930A3-9569-70BA-18EC-D18223E59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859527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Gestion du projet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E79769-4A83-86A5-D20E-6DD0755FA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186072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accent1"/>
                </a:solidFill>
              </a:rPr>
              <a:t>Fonctionnalités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5125725" cy="3599316"/>
          </a:xfrm>
        </p:spPr>
        <p:txBody>
          <a:bodyPr>
            <a:normAutofit/>
          </a:bodyPr>
          <a:lstStyle/>
          <a:p>
            <a:r>
              <a:rPr lang="fr-CA" sz="1700"/>
              <a:t>Sign In : Par DA (pas de Sign Up)</a:t>
            </a:r>
          </a:p>
          <a:p>
            <a:r>
              <a:rPr lang="fr-CA" sz="1700"/>
              <a:t>Catalogue : Affichage et mise à jour des items</a:t>
            </a:r>
          </a:p>
          <a:p>
            <a:r>
              <a:rPr lang="fr-CA" sz="1700"/>
              <a:t>Item : Détails via clic dans le catalogue</a:t>
            </a:r>
          </a:p>
          <a:p>
            <a:r>
              <a:rPr lang="fr-CA" sz="1700"/>
              <a:t>Inventaire : Ajouter/retirer un item</a:t>
            </a:r>
          </a:p>
          <a:p>
            <a:r>
              <a:rPr lang="fr-CA" sz="1700"/>
              <a:t>Calendrier : Voir les rendez-vous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8136" y="643466"/>
            <a:ext cx="2884719" cy="5205943"/>
          </a:xfrm>
        </p:spPr>
        <p:txBody>
          <a:bodyPr anchor="b">
            <a:normAutofit/>
          </a:bodyPr>
          <a:lstStyle/>
          <a:p>
            <a:pPr algn="r"/>
            <a:r>
              <a:rPr lang="fr-CA" sz="2900">
                <a:solidFill>
                  <a:schemeClr val="accent1"/>
                </a:solidFill>
              </a:rPr>
              <a:t>Fonctionnalités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965200"/>
            <a:ext cx="4057656" cy="4884209"/>
          </a:xfrm>
        </p:spPr>
        <p:txBody>
          <a:bodyPr anchor="ctr">
            <a:normAutofit/>
          </a:bodyPr>
          <a:lstStyle/>
          <a:p>
            <a:r>
              <a:rPr lang="fr-CA" sz="1700" dirty="0"/>
              <a:t>Adaptation de l’interface selon l’utilisateur (admin/usager)</a:t>
            </a:r>
          </a:p>
          <a:p>
            <a:r>
              <a:rPr lang="fr-CA" sz="1700" dirty="0"/>
              <a:t>Communication vendeur-acheteur</a:t>
            </a:r>
          </a:p>
          <a:p>
            <a:r>
              <a:rPr lang="fr-CA" sz="1700" dirty="0"/>
              <a:t>Prise de rendez-vous + rappels</a:t>
            </a:r>
          </a:p>
          <a:p>
            <a:r>
              <a:rPr lang="fr-CA" sz="1700" dirty="0"/>
              <a:t>Création de </a:t>
            </a:r>
            <a:r>
              <a:rPr lang="fr-CA" sz="1700"/>
              <a:t>comptes par l’admin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Contrôle de qualité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B4AE6A9-B4BD-2807-4BA6-155AE572F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34202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fr-CA" sz="3800"/>
              <a:t>Gestion des risques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E44CCA3-9644-9089-3269-79B840AFA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356791"/>
              </p:ext>
            </p:extLst>
          </p:nvPr>
        </p:nvGraphicFramePr>
        <p:xfrm>
          <a:off x="3963591" y="639763"/>
          <a:ext cx="469582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94</TotalTime>
  <Words>328</Words>
  <Application>Microsoft Office PowerPoint</Application>
  <PresentationFormat>Affichage à l'écran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Présentation – WaMa</vt:lpstr>
      <vt:lpstr>Présentation du projet</vt:lpstr>
      <vt:lpstr>Technologies et outils</vt:lpstr>
      <vt:lpstr>Méthode de déploiement</vt:lpstr>
      <vt:lpstr>Gestion du projet</vt:lpstr>
      <vt:lpstr>Fonctionnalités</vt:lpstr>
      <vt:lpstr>Fonctionnalités futures</vt:lpstr>
      <vt:lpstr>Contrôle de qualité</vt:lpstr>
      <vt:lpstr>Gestion des risques</vt:lpstr>
      <vt:lpstr>Collaboration</vt:lpstr>
      <vt:lpstr>Difficultés rencontrées</vt:lpstr>
      <vt:lpstr>Apprentissages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– WaMa</dc:title>
  <dc:subject/>
  <dc:creator>Andy</dc:creator>
  <cp:keywords/>
  <dc:description>generated using python-pptx</dc:description>
  <cp:lastModifiedBy>Andy Lamothe-Futu</cp:lastModifiedBy>
  <cp:revision>3</cp:revision>
  <dcterms:created xsi:type="dcterms:W3CDTF">2013-01-27T09:14:16Z</dcterms:created>
  <dcterms:modified xsi:type="dcterms:W3CDTF">2025-05-16T13:28:12Z</dcterms:modified>
  <cp:category/>
</cp:coreProperties>
</file>