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9" r:id="rId12"/>
    <p:sldId id="267" r:id="rId13"/>
    <p:sldId id="268" r:id="rId1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ACC3-EC99-4455-9631-6F1CCF0045A4}" type="datetimeFigureOut">
              <a:rPr lang="id-ID" smtClean="0"/>
              <a:t>15/12/2014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03D5-B570-4D81-8DFB-2CB23137FCA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ACC3-EC99-4455-9631-6F1CCF0045A4}" type="datetimeFigureOut">
              <a:rPr lang="id-ID" smtClean="0"/>
              <a:t>15/12/2014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03D5-B570-4D81-8DFB-2CB23137FCA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ACC3-EC99-4455-9631-6F1CCF0045A4}" type="datetimeFigureOut">
              <a:rPr lang="id-ID" smtClean="0"/>
              <a:t>15/12/2014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03D5-B570-4D81-8DFB-2CB23137FCA7}" type="slidenum">
              <a:rPr lang="id-ID" smtClean="0"/>
              <a:t>‹#›</a:t>
            </a:fld>
            <a:endParaRPr lang="id-ID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ACC3-EC99-4455-9631-6F1CCF0045A4}" type="datetimeFigureOut">
              <a:rPr lang="id-ID" smtClean="0"/>
              <a:t>15/12/2014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03D5-B570-4D81-8DFB-2CB23137FCA7}" type="slidenum">
              <a:rPr lang="id-ID" smtClean="0"/>
              <a:t>‹#›</a:t>
            </a:fld>
            <a:endParaRPr lang="id-ID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ACC3-EC99-4455-9631-6F1CCF0045A4}" type="datetimeFigureOut">
              <a:rPr lang="id-ID" smtClean="0"/>
              <a:t>15/12/2014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03D5-B570-4D81-8DFB-2CB23137FCA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ACC3-EC99-4455-9631-6F1CCF0045A4}" type="datetimeFigureOut">
              <a:rPr lang="id-ID" smtClean="0"/>
              <a:t>15/12/2014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03D5-B570-4D81-8DFB-2CB23137FCA7}" type="slidenum">
              <a:rPr lang="id-ID" smtClean="0"/>
              <a:t>‹#›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ACC3-EC99-4455-9631-6F1CCF0045A4}" type="datetimeFigureOut">
              <a:rPr lang="id-ID" smtClean="0"/>
              <a:t>15/12/2014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03D5-B570-4D81-8DFB-2CB23137FCA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ACC3-EC99-4455-9631-6F1CCF0045A4}" type="datetimeFigureOut">
              <a:rPr lang="id-ID" smtClean="0"/>
              <a:t>15/12/2014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03D5-B570-4D81-8DFB-2CB23137FCA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ACC3-EC99-4455-9631-6F1CCF0045A4}" type="datetimeFigureOut">
              <a:rPr lang="id-ID" smtClean="0"/>
              <a:t>15/12/2014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03D5-B570-4D81-8DFB-2CB23137FCA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ACC3-EC99-4455-9631-6F1CCF0045A4}" type="datetimeFigureOut">
              <a:rPr lang="id-ID" smtClean="0"/>
              <a:t>15/12/2014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03D5-B570-4D81-8DFB-2CB23137FCA7}" type="slidenum">
              <a:rPr lang="id-ID" smtClean="0"/>
              <a:t>‹#›</a:t>
            </a:fld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ACC3-EC99-4455-9631-6F1CCF0045A4}" type="datetimeFigureOut">
              <a:rPr lang="id-ID" smtClean="0"/>
              <a:t>15/12/2014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03D5-B570-4D81-8DFB-2CB23137FCA7}" type="slidenum">
              <a:rPr lang="id-ID" smtClean="0"/>
              <a:t>‹#›</a:t>
            </a:fld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A70ACC3-EC99-4455-9631-6F1CCF0045A4}" type="datetimeFigureOut">
              <a:rPr lang="id-ID" smtClean="0"/>
              <a:t>15/12/2014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8A303D5-B570-4D81-8DFB-2CB23137FCA7}" type="slidenum">
              <a:rPr lang="id-ID" smtClean="0"/>
              <a:t>‹#›</a:t>
            </a:fld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Aplikasi kamus</a:t>
            </a:r>
            <a:br>
              <a:rPr lang="id-ID" dirty="0" smtClean="0"/>
            </a:b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id-ID" sz="2800" dirty="0" smtClean="0"/>
              <a:t>Nama kelompok </a:t>
            </a:r>
          </a:p>
          <a:p>
            <a:pPr marL="457200" indent="-457200">
              <a:buAutoNum type="arabicPeriod"/>
            </a:pPr>
            <a:r>
              <a:rPr lang="id-ID" sz="2800" dirty="0" smtClean="0"/>
              <a:t>Anden wano</a:t>
            </a:r>
          </a:p>
          <a:p>
            <a:pPr marL="457200" indent="-457200">
              <a:buAutoNum type="arabicPeriod"/>
            </a:pPr>
            <a:r>
              <a:rPr lang="id-ID" sz="2800" dirty="0" smtClean="0"/>
              <a:t> Trisna Agung suanda</a:t>
            </a:r>
          </a:p>
          <a:p>
            <a:pPr marL="457200" indent="-457200">
              <a:buAutoNum type="arabicPeriod"/>
            </a:pP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136830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Model use case </a:t>
            </a:r>
            <a:endParaRPr lang="id-ID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1916832"/>
            <a:ext cx="806489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552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2034946"/>
              </p:ext>
            </p:extLst>
          </p:nvPr>
        </p:nvGraphicFramePr>
        <p:xfrm>
          <a:off x="179511" y="2132856"/>
          <a:ext cx="8856985" cy="4608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412"/>
                <a:gridCol w="2352917"/>
                <a:gridCol w="5904656"/>
              </a:tblGrid>
              <a:tr h="768085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No 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Use case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deskripsi</a:t>
                      </a:r>
                      <a:endParaRPr lang="id-ID" dirty="0"/>
                    </a:p>
                  </a:txBody>
                  <a:tcPr/>
                </a:tc>
              </a:tr>
              <a:tr h="768085"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Meilih</a:t>
                      </a:r>
                      <a:r>
                        <a:rPr lang="en-GB" sz="18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menu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Sistem  menampilkan daftar tampilan menu yang boleh dipilih untuk pengguna</a:t>
                      </a:r>
                      <a:endParaRPr lang="id-ID" dirty="0"/>
                    </a:p>
                  </a:txBody>
                  <a:tcPr/>
                </a:tc>
              </a:tr>
              <a:tr h="768085">
                <a:tc>
                  <a:txBody>
                    <a:bodyPr/>
                    <a:lstStyle/>
                    <a:p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Mencari kata bahasa indonesia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Sistem ini digunakanuntuk mencari bahasa indonesia ke inggris</a:t>
                      </a:r>
                      <a:endParaRPr lang="id-ID" dirty="0"/>
                    </a:p>
                  </a:txBody>
                  <a:tcPr/>
                </a:tc>
              </a:tr>
              <a:tr h="768085">
                <a:tc>
                  <a:txBody>
                    <a:bodyPr/>
                    <a:lstStyle/>
                    <a:p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Mencari kata bahasa inggris 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Sistem inni digunakan untuk mencari bahasa inggris ke indonesia</a:t>
                      </a:r>
                      <a:endParaRPr lang="id-ID" dirty="0"/>
                    </a:p>
                  </a:txBody>
                  <a:tcPr/>
                </a:tc>
              </a:tr>
              <a:tr h="768085">
                <a:tc>
                  <a:txBody>
                    <a:bodyPr/>
                    <a:lstStyle/>
                    <a:p>
                      <a:r>
                        <a:rPr lang="id-ID" dirty="0" smtClean="0"/>
                        <a:t>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Memasukan kata 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Sistem ini digunakan unuk memasukan kata dalam pencarian </a:t>
                      </a:r>
                      <a:endParaRPr lang="id-ID" dirty="0"/>
                    </a:p>
                  </a:txBody>
                  <a:tcPr/>
                </a:tc>
              </a:tr>
              <a:tr h="768085">
                <a:tc>
                  <a:txBody>
                    <a:bodyPr/>
                    <a:lstStyle/>
                    <a:p>
                      <a:r>
                        <a:rPr lang="id-ID" dirty="0" smtClean="0"/>
                        <a:t>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Menampilkan data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Digunakan untuk menampilkan data dari aplikasi kamus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579296" cy="1002440"/>
          </a:xfrm>
        </p:spPr>
        <p:txBody>
          <a:bodyPr/>
          <a:lstStyle/>
          <a:p>
            <a:r>
              <a:rPr lang="id-ID" dirty="0" smtClean="0"/>
              <a:t>Depinisi use case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642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7857756"/>
              </p:ext>
            </p:extLst>
          </p:nvPr>
        </p:nvGraphicFramePr>
        <p:xfrm>
          <a:off x="251520" y="1772813"/>
          <a:ext cx="8640960" cy="4896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  <a:gridCol w="6408712"/>
              </a:tblGrid>
              <a:tr h="699507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id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deskripsi</a:t>
                      </a:r>
                      <a:endParaRPr lang="id-ID" dirty="0"/>
                    </a:p>
                  </a:txBody>
                  <a:tcPr/>
                </a:tc>
              </a:tr>
              <a:tr h="699507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AKDB-F-01 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dapat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mengelola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menggunakan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bahasa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ia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pilih</a:t>
                      </a:r>
                      <a:endParaRPr lang="id-ID" dirty="0"/>
                    </a:p>
                  </a:txBody>
                  <a:tcPr/>
                </a:tc>
              </a:tr>
              <a:tr h="699507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AKDB-F-0</a:t>
                      </a:r>
                      <a:r>
                        <a:rPr lang="id-ID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dapat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memilih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menu yang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dalam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kamus</a:t>
                      </a:r>
                      <a:endParaRPr lang="id-ID" dirty="0"/>
                    </a:p>
                  </a:txBody>
                  <a:tcPr/>
                </a:tc>
              </a:tr>
              <a:tr h="699507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AKDB-F-0</a:t>
                      </a:r>
                      <a:r>
                        <a:rPr lang="id-ID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dapat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menampilkan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bahasa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Indonesia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dalam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kamus</a:t>
                      </a:r>
                      <a:endParaRPr lang="id-ID" dirty="0"/>
                    </a:p>
                  </a:txBody>
                  <a:tcPr/>
                </a:tc>
              </a:tr>
              <a:tr h="699507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AKDB-F-0</a:t>
                      </a:r>
                      <a:r>
                        <a:rPr lang="id-ID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dapat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menampilkan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bahasa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Inggris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dalam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kamus</a:t>
                      </a:r>
                      <a:endParaRPr lang="id-ID" dirty="0"/>
                    </a:p>
                  </a:txBody>
                  <a:tcPr/>
                </a:tc>
              </a:tr>
              <a:tr h="699507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AKDB-F-0</a:t>
                      </a:r>
                      <a:r>
                        <a:rPr lang="id-ID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dapat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memasukan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kata yang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inginkan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id-ID" dirty="0"/>
                    </a:p>
                  </a:txBody>
                  <a:tcPr/>
                </a:tc>
              </a:tr>
              <a:tr h="699507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AKDB-F-0</a:t>
                      </a:r>
                      <a:r>
                        <a:rPr lang="id-ID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Sistim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dapat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menampilkan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hasil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dari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penterjemahan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kamus,inggris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Indonesia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Kebutuhan fungsional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7474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4161003"/>
              </p:ext>
            </p:extLst>
          </p:nvPr>
        </p:nvGraphicFramePr>
        <p:xfrm>
          <a:off x="251520" y="1556793"/>
          <a:ext cx="8640960" cy="5184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0"/>
                <a:gridCol w="4320480"/>
              </a:tblGrid>
              <a:tr h="740654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AKDB-NF-01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740654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AKDB-NF-0</a:t>
                      </a:r>
                      <a:r>
                        <a:rPr lang="id-ID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740654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AKDB-NF-0</a:t>
                      </a:r>
                      <a:r>
                        <a:rPr lang="id-ID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740654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AKDB-NF-0</a:t>
                      </a:r>
                      <a:r>
                        <a:rPr lang="id-ID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740654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AKDB-NF-0</a:t>
                      </a:r>
                      <a:r>
                        <a:rPr lang="id-ID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740654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AKDB-NF-0</a:t>
                      </a:r>
                      <a:r>
                        <a:rPr lang="id-ID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740654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AKDB-NF-0</a:t>
                      </a:r>
                      <a:r>
                        <a:rPr lang="id-ID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Kebutuhan non fungsional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8622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5" y="1916832"/>
            <a:ext cx="8568952" cy="4209331"/>
          </a:xfrm>
        </p:spPr>
        <p:txBody>
          <a:bodyPr/>
          <a:lstStyle/>
          <a:p>
            <a:r>
              <a:rPr lang="en-GB" dirty="0" err="1"/>
              <a:t>Tujuan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aplikasi</a:t>
            </a:r>
            <a:r>
              <a:rPr lang="en-GB" dirty="0"/>
              <a:t> </a:t>
            </a:r>
            <a:r>
              <a:rPr lang="en-GB" dirty="0" err="1"/>
              <a:t>kamus</a:t>
            </a:r>
            <a:r>
              <a:rPr lang="en-GB" dirty="0"/>
              <a:t>  </a:t>
            </a:r>
            <a:r>
              <a:rPr lang="en-GB" dirty="0" err="1"/>
              <a:t>ini</a:t>
            </a:r>
            <a:r>
              <a:rPr lang="en-GB" dirty="0"/>
              <a:t>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memudahkan</a:t>
            </a:r>
            <a:r>
              <a:rPr lang="en-GB" dirty="0"/>
              <a:t> </a:t>
            </a:r>
            <a:r>
              <a:rPr lang="en-GB" dirty="0" err="1"/>
              <a:t>para</a:t>
            </a:r>
            <a:r>
              <a:rPr lang="en-GB" dirty="0"/>
              <a:t> </a:t>
            </a:r>
            <a:r>
              <a:rPr lang="en-GB" dirty="0" err="1"/>
              <a:t>pengguna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bisa</a:t>
            </a:r>
            <a:r>
              <a:rPr lang="en-GB" dirty="0"/>
              <a:t> </a:t>
            </a:r>
            <a:r>
              <a:rPr lang="en-GB" dirty="0" err="1"/>
              <a:t>menterjemahkan</a:t>
            </a:r>
            <a:r>
              <a:rPr lang="en-GB" dirty="0"/>
              <a:t> </a:t>
            </a:r>
            <a:r>
              <a:rPr lang="en-GB" dirty="0" err="1"/>
              <a:t>kosakata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bahasa</a:t>
            </a:r>
            <a:r>
              <a:rPr lang="en-GB" dirty="0"/>
              <a:t> Indonesia </a:t>
            </a:r>
            <a:r>
              <a:rPr lang="en-GB" dirty="0" err="1"/>
              <a:t>ke</a:t>
            </a:r>
            <a:r>
              <a:rPr lang="en-GB" dirty="0"/>
              <a:t> </a:t>
            </a:r>
            <a:r>
              <a:rPr lang="en-GB" dirty="0" err="1"/>
              <a:t>bahasa</a:t>
            </a:r>
            <a:r>
              <a:rPr lang="en-GB" dirty="0"/>
              <a:t> </a:t>
            </a:r>
            <a:r>
              <a:rPr lang="en-GB" dirty="0" err="1"/>
              <a:t>inggris</a:t>
            </a:r>
            <a:r>
              <a:rPr lang="en-GB" dirty="0"/>
              <a:t> ,</a:t>
            </a:r>
            <a:r>
              <a:rPr lang="en-GB" dirty="0" err="1"/>
              <a:t>atau</a:t>
            </a:r>
            <a:r>
              <a:rPr lang="en-GB" dirty="0"/>
              <a:t> </a:t>
            </a:r>
            <a:r>
              <a:rPr lang="en-GB" dirty="0" err="1"/>
              <a:t>sebaliknya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bahasa</a:t>
            </a:r>
            <a:r>
              <a:rPr lang="en-GB" dirty="0"/>
              <a:t> </a:t>
            </a:r>
            <a:r>
              <a:rPr lang="en-GB" dirty="0" err="1"/>
              <a:t>inggris</a:t>
            </a:r>
            <a:r>
              <a:rPr lang="en-GB" dirty="0"/>
              <a:t> </a:t>
            </a:r>
            <a:r>
              <a:rPr lang="en-GB" dirty="0" err="1"/>
              <a:t>ke</a:t>
            </a:r>
            <a:r>
              <a:rPr lang="en-GB" dirty="0"/>
              <a:t> </a:t>
            </a:r>
            <a:r>
              <a:rPr lang="en-GB" dirty="0" err="1"/>
              <a:t>bahasa</a:t>
            </a:r>
            <a:r>
              <a:rPr lang="en-GB" dirty="0"/>
              <a:t> Indonesia .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selain</a:t>
            </a:r>
            <a:r>
              <a:rPr lang="en-GB" dirty="0"/>
              <a:t> </a:t>
            </a:r>
            <a:r>
              <a:rPr lang="en-GB" dirty="0" err="1"/>
              <a:t>mudah</a:t>
            </a:r>
            <a:r>
              <a:rPr lang="en-GB" dirty="0"/>
              <a:t> </a:t>
            </a:r>
            <a:r>
              <a:rPr lang="en-GB" dirty="0" err="1"/>
              <a:t>aplikasi</a:t>
            </a:r>
            <a:r>
              <a:rPr lang="en-GB" dirty="0"/>
              <a:t> </a:t>
            </a:r>
            <a:r>
              <a:rPr lang="en-GB" dirty="0" err="1"/>
              <a:t>ini</a:t>
            </a:r>
            <a:r>
              <a:rPr lang="en-GB" dirty="0"/>
              <a:t> </a:t>
            </a:r>
            <a:r>
              <a:rPr lang="en-GB" dirty="0" err="1"/>
              <a:t>juga</a:t>
            </a:r>
            <a:r>
              <a:rPr lang="en-GB" dirty="0"/>
              <a:t> </a:t>
            </a:r>
            <a:r>
              <a:rPr lang="en-GB" dirty="0" err="1"/>
              <a:t>sangat</a:t>
            </a:r>
            <a:r>
              <a:rPr lang="en-GB" dirty="0"/>
              <a:t> </a:t>
            </a:r>
            <a:r>
              <a:rPr lang="en-GB" dirty="0" err="1"/>
              <a:t>membantu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mengerjakan</a:t>
            </a:r>
            <a:r>
              <a:rPr lang="en-GB" dirty="0"/>
              <a:t> </a:t>
            </a:r>
            <a:r>
              <a:rPr lang="en-GB" dirty="0" err="1"/>
              <a:t>tugas</a:t>
            </a:r>
            <a:r>
              <a:rPr lang="en-GB" dirty="0"/>
              <a:t> </a:t>
            </a:r>
            <a:r>
              <a:rPr lang="en-GB" dirty="0" err="1"/>
              <a:t>bahasa</a:t>
            </a:r>
            <a:r>
              <a:rPr lang="en-GB" dirty="0"/>
              <a:t> </a:t>
            </a:r>
            <a:r>
              <a:rPr lang="en-GB" dirty="0" err="1"/>
              <a:t>inggris</a:t>
            </a:r>
            <a:r>
              <a:rPr lang="en-GB" dirty="0"/>
              <a:t> </a:t>
            </a:r>
            <a:r>
              <a:rPr lang="en-GB" dirty="0" err="1"/>
              <a:t>karna</a:t>
            </a:r>
            <a:r>
              <a:rPr lang="en-GB" dirty="0"/>
              <a:t> </a:t>
            </a:r>
            <a:r>
              <a:rPr lang="en-GB" dirty="0" err="1"/>
              <a:t>sangat</a:t>
            </a:r>
            <a:r>
              <a:rPr lang="en-GB" dirty="0"/>
              <a:t> </a:t>
            </a:r>
            <a:r>
              <a:rPr lang="en-GB" dirty="0" err="1"/>
              <a:t>membantu</a:t>
            </a:r>
            <a:r>
              <a:rPr lang="en-GB" dirty="0"/>
              <a:t> </a:t>
            </a:r>
            <a:r>
              <a:rPr lang="en-GB" dirty="0" err="1"/>
              <a:t>bagi</a:t>
            </a:r>
            <a:r>
              <a:rPr lang="en-GB" dirty="0"/>
              <a:t> </a:t>
            </a:r>
            <a:r>
              <a:rPr lang="en-GB" dirty="0" err="1"/>
              <a:t>para</a:t>
            </a:r>
            <a:r>
              <a:rPr lang="en-GB" dirty="0"/>
              <a:t> </a:t>
            </a:r>
            <a:r>
              <a:rPr lang="en-GB" dirty="0" err="1"/>
              <a:t>mahasiswa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sebagainya</a:t>
            </a:r>
            <a:r>
              <a:rPr lang="en-GB" dirty="0"/>
              <a:t>. Dan </a:t>
            </a:r>
            <a:r>
              <a:rPr lang="en-GB" dirty="0" err="1"/>
              <a:t>seiringnya</a:t>
            </a:r>
            <a:r>
              <a:rPr lang="en-GB" dirty="0"/>
              <a:t> </a:t>
            </a:r>
            <a:r>
              <a:rPr lang="en-GB" dirty="0" err="1"/>
              <a:t>jaman</a:t>
            </a:r>
            <a:r>
              <a:rPr lang="en-GB" dirty="0"/>
              <a:t> </a:t>
            </a:r>
            <a:r>
              <a:rPr lang="en-GB" dirty="0" err="1"/>
              <a:t>aplikasi</a:t>
            </a:r>
            <a:r>
              <a:rPr lang="en-GB" dirty="0"/>
              <a:t> </a:t>
            </a:r>
            <a:r>
              <a:rPr lang="en-GB" dirty="0" err="1"/>
              <a:t>kamus</a:t>
            </a:r>
            <a:r>
              <a:rPr lang="en-GB" dirty="0"/>
              <a:t> </a:t>
            </a:r>
            <a:r>
              <a:rPr lang="en-GB" dirty="0" err="1"/>
              <a:t>sudah</a:t>
            </a:r>
            <a:r>
              <a:rPr lang="en-GB" dirty="0"/>
              <a:t> bias </a:t>
            </a:r>
            <a:r>
              <a:rPr lang="en-GB" dirty="0" err="1"/>
              <a:t>digunakan</a:t>
            </a:r>
            <a:r>
              <a:rPr lang="en-GB" dirty="0"/>
              <a:t> </a:t>
            </a:r>
            <a:r>
              <a:rPr lang="en-GB" dirty="0" err="1"/>
              <a:t>pada</a:t>
            </a:r>
            <a:r>
              <a:rPr lang="en-GB" dirty="0"/>
              <a:t> </a:t>
            </a:r>
            <a:r>
              <a:rPr lang="en-GB" dirty="0" err="1"/>
              <a:t>ipon.dan</a:t>
            </a:r>
            <a:r>
              <a:rPr lang="en-GB" dirty="0"/>
              <a:t> lain </a:t>
            </a:r>
            <a:r>
              <a:rPr lang="en-GB" dirty="0" err="1"/>
              <a:t>lain</a:t>
            </a:r>
            <a:r>
              <a:rPr lang="en-GB" dirty="0"/>
              <a:t>.</a:t>
            </a:r>
            <a:endParaRPr lang="id-ID" dirty="0"/>
          </a:p>
          <a:p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Tujuan Pembuatan Aplikasi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559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1628800"/>
            <a:ext cx="8784977" cy="4497363"/>
          </a:xfrm>
        </p:spPr>
        <p:txBody>
          <a:bodyPr>
            <a:normAutofit/>
          </a:bodyPr>
          <a:lstStyle/>
          <a:p>
            <a:r>
              <a:rPr lang="en-GB" dirty="0"/>
              <a:t>AKDB(</a:t>
            </a:r>
            <a:r>
              <a:rPr lang="en-GB" dirty="0" err="1"/>
              <a:t>aplikasi</a:t>
            </a:r>
            <a:r>
              <a:rPr lang="en-GB" dirty="0"/>
              <a:t> </a:t>
            </a:r>
            <a:r>
              <a:rPr lang="en-GB" dirty="0" err="1"/>
              <a:t>kamus</a:t>
            </a:r>
            <a:r>
              <a:rPr lang="en-GB" dirty="0"/>
              <a:t> </a:t>
            </a:r>
            <a:r>
              <a:rPr lang="en-GB" dirty="0" err="1"/>
              <a:t>dua</a:t>
            </a:r>
            <a:r>
              <a:rPr lang="en-GB" dirty="0"/>
              <a:t> </a:t>
            </a:r>
            <a:r>
              <a:rPr lang="en-GB" dirty="0" err="1"/>
              <a:t>bahasa</a:t>
            </a:r>
            <a:r>
              <a:rPr lang="en-GB" dirty="0"/>
              <a:t>) 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perangkat</a:t>
            </a:r>
            <a:r>
              <a:rPr lang="en-GB" dirty="0"/>
              <a:t> </a:t>
            </a:r>
            <a:r>
              <a:rPr lang="en-GB" dirty="0" err="1"/>
              <a:t>lunak</a:t>
            </a:r>
            <a:r>
              <a:rPr lang="en-GB" dirty="0"/>
              <a:t> yang </a:t>
            </a:r>
            <a:r>
              <a:rPr lang="en-GB" dirty="0" err="1"/>
              <a:t>bertujun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memudahkan</a:t>
            </a:r>
            <a:r>
              <a:rPr lang="en-GB" dirty="0"/>
              <a:t> </a:t>
            </a:r>
            <a:r>
              <a:rPr lang="en-GB" dirty="0" err="1"/>
              <a:t>para</a:t>
            </a:r>
            <a:r>
              <a:rPr lang="en-GB" dirty="0"/>
              <a:t> </a:t>
            </a:r>
            <a:r>
              <a:rPr lang="en-GB" dirty="0" err="1" smtClean="0"/>
              <a:t>pengguna</a:t>
            </a:r>
            <a:endParaRPr lang="id-ID" dirty="0"/>
          </a:p>
          <a:p>
            <a:r>
              <a:rPr lang="en-GB" dirty="0" err="1"/>
              <a:t>Perangkat</a:t>
            </a:r>
            <a:r>
              <a:rPr lang="en-GB" dirty="0"/>
              <a:t> </a:t>
            </a:r>
            <a:r>
              <a:rPr lang="en-GB" dirty="0" err="1"/>
              <a:t>lunak</a:t>
            </a:r>
            <a:r>
              <a:rPr lang="en-GB" dirty="0"/>
              <a:t> </a:t>
            </a:r>
            <a:r>
              <a:rPr lang="en-GB" dirty="0" err="1"/>
              <a:t>ini</a:t>
            </a:r>
            <a:r>
              <a:rPr lang="en-GB" dirty="0"/>
              <a:t>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dijalankan</a:t>
            </a:r>
            <a:r>
              <a:rPr lang="en-GB" dirty="0"/>
              <a:t> </a:t>
            </a:r>
            <a:r>
              <a:rPr lang="en-GB" dirty="0" err="1"/>
              <a:t>pada</a:t>
            </a:r>
            <a:r>
              <a:rPr lang="en-GB" dirty="0"/>
              <a:t> </a:t>
            </a:r>
            <a:r>
              <a:rPr lang="en-GB" dirty="0" err="1"/>
              <a:t>lingkungan</a:t>
            </a:r>
            <a:r>
              <a:rPr lang="en-GB" dirty="0"/>
              <a:t> </a:t>
            </a:r>
            <a:r>
              <a:rPr lang="en-GB" dirty="0" err="1"/>
              <a:t>sistem</a:t>
            </a:r>
            <a:r>
              <a:rPr lang="en-GB" dirty="0"/>
              <a:t>  </a:t>
            </a:r>
            <a:r>
              <a:rPr lang="en-GB" dirty="0" err="1"/>
              <a:t>operasi</a:t>
            </a:r>
            <a:r>
              <a:rPr lang="en-GB" dirty="0"/>
              <a:t> </a:t>
            </a:r>
            <a:r>
              <a:rPr lang="en-GB" dirty="0" err="1"/>
              <a:t>mobile.atau</a:t>
            </a:r>
            <a:r>
              <a:rPr lang="en-GB" dirty="0"/>
              <a:t> system yang </a:t>
            </a:r>
            <a:r>
              <a:rPr lang="en-GB" dirty="0" err="1"/>
              <a:t>berbasis</a:t>
            </a:r>
            <a:r>
              <a:rPr lang="en-GB" dirty="0"/>
              <a:t> </a:t>
            </a:r>
            <a:r>
              <a:rPr lang="en-GB" dirty="0" err="1"/>
              <a:t>android,ipon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sebagainya</a:t>
            </a:r>
            <a:r>
              <a:rPr lang="en-GB" dirty="0"/>
              <a:t>. yang </a:t>
            </a:r>
            <a:r>
              <a:rPr lang="en-GB" dirty="0" err="1"/>
              <a:t>terinstall</a:t>
            </a:r>
            <a:r>
              <a:rPr lang="en-GB" dirty="0"/>
              <a:t> </a:t>
            </a:r>
            <a:r>
              <a:rPr lang="en-GB" dirty="0" err="1"/>
              <a:t>MySql</a:t>
            </a:r>
            <a:r>
              <a:rPr lang="en-GB" dirty="0"/>
              <a:t> yang </a:t>
            </a:r>
            <a:r>
              <a:rPr lang="en-GB" dirty="0" err="1"/>
              <a:t>digunakan</a:t>
            </a:r>
            <a:r>
              <a:rPr lang="en-GB" dirty="0"/>
              <a:t> </a:t>
            </a:r>
            <a:r>
              <a:rPr lang="en-GB" dirty="0" err="1"/>
              <a:t>sebagai</a:t>
            </a:r>
            <a:r>
              <a:rPr lang="en-GB" dirty="0"/>
              <a:t> DBMS. </a:t>
            </a:r>
            <a:r>
              <a:rPr lang="en-GB" dirty="0" err="1"/>
              <a:t>Perangkat</a:t>
            </a:r>
            <a:r>
              <a:rPr lang="en-GB" dirty="0"/>
              <a:t> </a:t>
            </a:r>
            <a:r>
              <a:rPr lang="en-GB" dirty="0" err="1"/>
              <a:t>lunak</a:t>
            </a:r>
            <a:r>
              <a:rPr lang="en-GB" dirty="0"/>
              <a:t> </a:t>
            </a:r>
            <a:r>
              <a:rPr lang="en-GB" dirty="0" err="1"/>
              <a:t>ini</a:t>
            </a:r>
            <a:r>
              <a:rPr lang="en-GB" dirty="0"/>
              <a:t> </a:t>
            </a:r>
            <a:r>
              <a:rPr lang="en-GB" dirty="0" err="1"/>
              <a:t>hanya</a:t>
            </a:r>
            <a:r>
              <a:rPr lang="en-GB" dirty="0"/>
              <a:t>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diakses</a:t>
            </a:r>
            <a:r>
              <a:rPr lang="en-GB" dirty="0"/>
              <a:t> </a:t>
            </a:r>
            <a:r>
              <a:rPr lang="en-GB" dirty="0" err="1"/>
              <a:t>oleh</a:t>
            </a:r>
            <a:r>
              <a:rPr lang="en-GB" dirty="0"/>
              <a:t> </a:t>
            </a:r>
            <a:r>
              <a:rPr lang="en-GB" dirty="0" err="1"/>
              <a:t>pengguna</a:t>
            </a:r>
            <a:r>
              <a:rPr lang="en-GB" dirty="0"/>
              <a:t> </a:t>
            </a:r>
            <a:r>
              <a:rPr lang="en-GB" dirty="0" err="1"/>
              <a:t>menggunakan</a:t>
            </a:r>
            <a:r>
              <a:rPr lang="en-GB" dirty="0"/>
              <a:t> software </a:t>
            </a:r>
            <a:r>
              <a:rPr lang="en-GB" dirty="0" err="1"/>
              <a:t>aplikasi</a:t>
            </a:r>
            <a:r>
              <a:rPr lang="en-GB" dirty="0"/>
              <a:t> </a:t>
            </a:r>
            <a:r>
              <a:rPr lang="en-GB" dirty="0" err="1"/>
              <a:t>kamus</a:t>
            </a:r>
            <a:r>
              <a:rPr lang="en-GB" dirty="0"/>
              <a:t> </a:t>
            </a:r>
            <a:r>
              <a:rPr lang="en-GB" dirty="0" err="1"/>
              <a:t>dua</a:t>
            </a:r>
            <a:r>
              <a:rPr lang="en-GB" dirty="0"/>
              <a:t> </a:t>
            </a:r>
            <a:r>
              <a:rPr lang="en-GB" dirty="0" err="1"/>
              <a:t>bahasa</a:t>
            </a:r>
            <a:r>
              <a:rPr lang="en-GB" dirty="0"/>
              <a:t> </a:t>
            </a:r>
            <a:r>
              <a:rPr lang="en-GB" dirty="0" err="1"/>
              <a:t>yaitu</a:t>
            </a:r>
            <a:r>
              <a:rPr lang="en-GB" dirty="0"/>
              <a:t> ,</a:t>
            </a:r>
            <a:r>
              <a:rPr lang="en-GB" dirty="0" err="1"/>
              <a:t>bahasa</a:t>
            </a:r>
            <a:r>
              <a:rPr lang="en-GB" dirty="0"/>
              <a:t> </a:t>
            </a:r>
            <a:r>
              <a:rPr lang="en-GB" dirty="0" err="1"/>
              <a:t>inggris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bahasa</a:t>
            </a:r>
            <a:r>
              <a:rPr lang="en-GB" dirty="0"/>
              <a:t> Indonesia yang </a:t>
            </a:r>
            <a:r>
              <a:rPr lang="en-GB" dirty="0" err="1"/>
              <a:t>telah</a:t>
            </a:r>
            <a:r>
              <a:rPr lang="en-GB" dirty="0"/>
              <a:t> </a:t>
            </a:r>
            <a:r>
              <a:rPr lang="en-GB" dirty="0" err="1"/>
              <a:t>disediakan</a:t>
            </a:r>
            <a:r>
              <a:rPr lang="en-GB" dirty="0"/>
              <a:t> </a:t>
            </a:r>
            <a:endParaRPr lang="id-ID" dirty="0"/>
          </a:p>
          <a:p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Aplikasi Kamus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7883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9592" y="1844824"/>
            <a:ext cx="7848872" cy="4425355"/>
          </a:xfrm>
        </p:spPr>
        <p:txBody>
          <a:bodyPr/>
          <a:lstStyle/>
          <a:p>
            <a:pPr lvl="0"/>
            <a:r>
              <a:rPr lang="en-GB" i="1" dirty="0" err="1"/>
              <a:t>Pembuatan</a:t>
            </a:r>
            <a:r>
              <a:rPr lang="en-GB" i="1" dirty="0"/>
              <a:t> </a:t>
            </a:r>
            <a:r>
              <a:rPr lang="en-GB" i="1" dirty="0" err="1"/>
              <a:t>aplikasi</a:t>
            </a:r>
            <a:r>
              <a:rPr lang="en-GB" i="1" dirty="0"/>
              <a:t> </a:t>
            </a:r>
            <a:r>
              <a:rPr lang="en-GB" i="1" dirty="0" err="1"/>
              <a:t>kamus</a:t>
            </a:r>
            <a:r>
              <a:rPr lang="en-GB" i="1" dirty="0"/>
              <a:t> </a:t>
            </a:r>
            <a:r>
              <a:rPr lang="en-GB" i="1" dirty="0" err="1"/>
              <a:t>dijital</a:t>
            </a:r>
            <a:r>
              <a:rPr lang="en-GB" i="1" dirty="0"/>
              <a:t> </a:t>
            </a:r>
            <a:r>
              <a:rPr lang="en-GB" i="1" dirty="0" err="1"/>
              <a:t>ini</a:t>
            </a:r>
            <a:r>
              <a:rPr lang="en-GB" i="1" dirty="0"/>
              <a:t> </a:t>
            </a:r>
            <a:r>
              <a:rPr lang="en-GB" i="1" dirty="0" err="1"/>
              <a:t>hanya</a:t>
            </a:r>
            <a:r>
              <a:rPr lang="en-GB" i="1" dirty="0"/>
              <a:t> </a:t>
            </a:r>
            <a:r>
              <a:rPr lang="en-GB" i="1" dirty="0" err="1"/>
              <a:t>digunakan</a:t>
            </a:r>
            <a:r>
              <a:rPr lang="en-GB" i="1" dirty="0"/>
              <a:t> </a:t>
            </a:r>
            <a:r>
              <a:rPr lang="en-GB" i="1" dirty="0" err="1"/>
              <a:t>untuk</a:t>
            </a:r>
            <a:r>
              <a:rPr lang="en-GB" i="1" dirty="0"/>
              <a:t> </a:t>
            </a:r>
            <a:r>
              <a:rPr lang="en-GB" i="1" dirty="0" err="1"/>
              <a:t>mencari</a:t>
            </a:r>
            <a:r>
              <a:rPr lang="en-GB" i="1" dirty="0"/>
              <a:t> </a:t>
            </a:r>
            <a:r>
              <a:rPr lang="en-GB" i="1" dirty="0" err="1"/>
              <a:t>terjemahan</a:t>
            </a:r>
            <a:r>
              <a:rPr lang="en-GB" i="1" dirty="0"/>
              <a:t> </a:t>
            </a:r>
            <a:r>
              <a:rPr lang="id-ID" i="1" dirty="0" smtClean="0"/>
              <a:t>saja dan ida bisa untuk digunakan yang lainnya</a:t>
            </a:r>
          </a:p>
          <a:p>
            <a:pPr marL="0" lvl="0" indent="0">
              <a:buNone/>
            </a:pPr>
            <a:endParaRPr lang="id-ID" i="1" dirty="0"/>
          </a:p>
          <a:p>
            <a:pPr lvl="0"/>
            <a:r>
              <a:rPr lang="id-ID" dirty="0" smtClean="0"/>
              <a:t>Pembangunan sistem ini</a:t>
            </a:r>
            <a:r>
              <a:rPr lang="id-ID" i="1" dirty="0" smtClean="0"/>
              <a:t> merupakan sistem berbasis mobie yang dapat di operasikan di ipon </a:t>
            </a:r>
            <a:r>
              <a:rPr lang="en-US" dirty="0" err="1" smtClean="0"/>
              <a:t>atau</a:t>
            </a:r>
            <a:r>
              <a:rPr lang="en-US" dirty="0" smtClean="0"/>
              <a:t> HP</a:t>
            </a:r>
            <a:r>
              <a:rPr lang="id-ID" dirty="0" smtClean="0"/>
              <a:t> dan dikompuer saja .</a:t>
            </a:r>
          </a:p>
          <a:p>
            <a:pPr marL="0" lvl="0" indent="0">
              <a:buNone/>
            </a:pPr>
            <a:endParaRPr lang="id-ID" i="1" dirty="0"/>
          </a:p>
          <a:p>
            <a:r>
              <a:rPr lang="id-ID" dirty="0" smtClean="0"/>
              <a:t>Sering terjadi eror apabila memasukan kosa kata terlalu banyak </a:t>
            </a:r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BatasanMasalah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7143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1711927"/>
            <a:ext cx="9144000" cy="5040560"/>
          </a:xfrm>
        </p:spPr>
        <p:txBody>
          <a:bodyPr>
            <a:normAutofit lnSpcReduction="10000"/>
          </a:bodyPr>
          <a:lstStyle/>
          <a:p>
            <a:r>
              <a:rPr lang="id-ID" dirty="0"/>
              <a:t>Bagian Sistem Informasi yang kami buat dapat dioperasikan karena didukung oleh beberapa perangkat lunak. Dan perangkat lunak yang dibutuhkan user adalah</a:t>
            </a:r>
            <a:r>
              <a:rPr lang="id-ID" dirty="0" smtClean="0"/>
              <a:t>: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 </a:t>
            </a:r>
            <a:r>
              <a:rPr lang="id-ID" dirty="0" smtClean="0"/>
              <a:t>	OS	 :  </a:t>
            </a:r>
            <a:r>
              <a:rPr lang="en-GB" dirty="0" smtClean="0"/>
              <a:t>mobile </a:t>
            </a:r>
            <a:r>
              <a:rPr lang="en-GB" dirty="0"/>
              <a:t>, </a:t>
            </a:r>
            <a:r>
              <a:rPr lang="en-GB" dirty="0" err="1" smtClean="0"/>
              <a:t>androide</a:t>
            </a:r>
            <a:r>
              <a:rPr lang="id-ID" dirty="0" smtClean="0"/>
              <a:t>, komputer</a:t>
            </a:r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r>
              <a:rPr lang="id-ID" dirty="0"/>
              <a:t>	</a:t>
            </a:r>
            <a:r>
              <a:rPr lang="en-GB" dirty="0"/>
              <a:t>DBMS   : </a:t>
            </a:r>
            <a:r>
              <a:rPr lang="en-GB" dirty="0" err="1"/>
              <a:t>MySql</a:t>
            </a:r>
            <a:r>
              <a:rPr lang="id-ID" dirty="0"/>
              <a:t> </a:t>
            </a:r>
            <a:r>
              <a:rPr lang="id-ID" dirty="0" smtClean="0"/>
              <a:t>lite </a:t>
            </a:r>
          </a:p>
          <a:p>
            <a:pPr marL="0" indent="0">
              <a:buNone/>
            </a:pPr>
            <a:r>
              <a:rPr lang="id-ID" dirty="0"/>
              <a:t>	</a:t>
            </a:r>
            <a:endParaRPr lang="id-ID" dirty="0" smtClean="0"/>
          </a:p>
          <a:p>
            <a:pPr marL="0" indent="0">
              <a:buNone/>
            </a:pPr>
            <a:r>
              <a:rPr lang="id-ID" dirty="0"/>
              <a:t>	</a:t>
            </a:r>
            <a:endParaRPr lang="id-ID" dirty="0"/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 smtClean="0"/>
              <a:t>	</a:t>
            </a:r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Lingkup operasi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1832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1. Kebutuhan Antar muka exsternal</a:t>
            </a:r>
          </a:p>
          <a:p>
            <a:r>
              <a:rPr lang="id-ID" dirty="0" smtClean="0"/>
              <a:t>2. kebutuhan Antar muka pemakai</a:t>
            </a:r>
          </a:p>
          <a:p>
            <a:r>
              <a:rPr lang="id-ID" dirty="0" smtClean="0"/>
              <a:t>3. Kebutuhan Antar muka  perangkat keras</a:t>
            </a:r>
          </a:p>
          <a:p>
            <a:r>
              <a:rPr lang="id-ID" dirty="0" smtClean="0"/>
              <a:t>4. Kebutuhan Antar muka  Perangkat lunak</a:t>
            </a:r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Deskripsi kebutuhan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8847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User interface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mengoperasikan</a:t>
            </a:r>
            <a:r>
              <a:rPr lang="en-GB" dirty="0"/>
              <a:t> </a:t>
            </a:r>
            <a:r>
              <a:rPr lang="en-GB" dirty="0" err="1"/>
              <a:t>aplikasi</a:t>
            </a:r>
            <a:r>
              <a:rPr lang="en-GB" dirty="0"/>
              <a:t> </a:t>
            </a:r>
            <a:r>
              <a:rPr lang="en-GB" dirty="0" err="1"/>
              <a:t>kamus</a:t>
            </a:r>
            <a:r>
              <a:rPr lang="en-GB" dirty="0" smtClean="0"/>
              <a:t>:</a:t>
            </a:r>
            <a:endParaRPr lang="id-ID" dirty="0" smtClean="0"/>
          </a:p>
          <a:p>
            <a:pPr marL="0" indent="0">
              <a:buNone/>
            </a:pPr>
            <a:endParaRPr lang="id-ID" dirty="0" smtClean="0"/>
          </a:p>
          <a:p>
            <a:pPr lvl="0"/>
            <a:r>
              <a:rPr lang="en-GB" dirty="0" err="1"/>
              <a:t>Keybout</a:t>
            </a:r>
            <a:r>
              <a:rPr lang="en-GB" dirty="0"/>
              <a:t> </a:t>
            </a:r>
            <a:r>
              <a:rPr lang="en-GB" dirty="0" err="1"/>
              <a:t>unuk</a:t>
            </a:r>
            <a:r>
              <a:rPr lang="en-GB" dirty="0"/>
              <a:t> </a:t>
            </a:r>
            <a:r>
              <a:rPr lang="en-GB" dirty="0" err="1"/>
              <a:t>pemasukan</a:t>
            </a:r>
            <a:r>
              <a:rPr lang="en-GB" dirty="0"/>
              <a:t> data</a:t>
            </a:r>
            <a:endParaRPr lang="id-ID" i="1" dirty="0"/>
          </a:p>
          <a:p>
            <a:pPr lvl="0"/>
            <a:r>
              <a:rPr lang="en-GB" dirty="0" err="1"/>
              <a:t>Layar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melihat</a:t>
            </a:r>
            <a:r>
              <a:rPr lang="en-GB" dirty="0"/>
              <a:t> </a:t>
            </a:r>
            <a:r>
              <a:rPr lang="en-GB" dirty="0" err="1" smtClean="0"/>
              <a:t>tampilannya</a:t>
            </a:r>
            <a:endParaRPr lang="id-ID" dirty="0" smtClean="0"/>
          </a:p>
          <a:p>
            <a:pPr lvl="0"/>
            <a:r>
              <a:rPr lang="id-ID" dirty="0" smtClean="0"/>
              <a:t>My sqllite untuk penyimpanan data basenya</a:t>
            </a:r>
          </a:p>
          <a:p>
            <a:pPr lvl="0"/>
            <a:r>
              <a:rPr lang="id-ID" i="1" dirty="0" smtClean="0"/>
              <a:t>Eclips untuk menjalankan aplikasi </a:t>
            </a:r>
          </a:p>
          <a:p>
            <a:pPr lvl="0"/>
            <a:endParaRPr lang="id-ID" i="1" dirty="0"/>
          </a:p>
          <a:p>
            <a:pPr marL="0" indent="0">
              <a:buNone/>
            </a:pPr>
            <a:endParaRPr lang="id-ID" i="1" dirty="0"/>
          </a:p>
          <a:p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Antar muka pemakai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3964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Kebutuhan minimal perangkat keras yang dapat digunakan adalah:</a:t>
            </a:r>
            <a:endParaRPr lang="id-ID" i="1" dirty="0"/>
          </a:p>
          <a:p>
            <a:pPr lvl="0"/>
            <a:r>
              <a:rPr lang="id-ID" dirty="0"/>
              <a:t>RAM </a:t>
            </a:r>
            <a:r>
              <a:rPr lang="en-US" dirty="0"/>
              <a:t>1.5</a:t>
            </a:r>
            <a:r>
              <a:rPr lang="id-ID" dirty="0"/>
              <a:t> </a:t>
            </a:r>
            <a:r>
              <a:rPr lang="id-ID" dirty="0" smtClean="0"/>
              <a:t>GB</a:t>
            </a:r>
          </a:p>
          <a:p>
            <a:pPr lvl="0"/>
            <a:r>
              <a:rPr lang="id-ID" dirty="0"/>
              <a:t>Layar </a:t>
            </a:r>
            <a:endParaRPr lang="id-ID" i="1" dirty="0"/>
          </a:p>
          <a:p>
            <a:pPr lvl="0"/>
            <a:r>
              <a:rPr lang="id-ID" dirty="0"/>
              <a:t>Proseseor Intel Core</a:t>
            </a:r>
            <a:r>
              <a:rPr lang="en-US" dirty="0"/>
              <a:t>2</a:t>
            </a:r>
            <a:endParaRPr lang="id-ID" i="1" dirty="0"/>
          </a:p>
          <a:p>
            <a:pPr lvl="0"/>
            <a:r>
              <a:rPr lang="id-ID" dirty="0"/>
              <a:t>Keyboard dan mouse untuk interaksi user</a:t>
            </a:r>
            <a:endParaRPr lang="id-ID" i="1" dirty="0"/>
          </a:p>
          <a:p>
            <a:endParaRPr lang="id-ID" i="1" dirty="0"/>
          </a:p>
          <a:p>
            <a:pPr lvl="0"/>
            <a:endParaRPr lang="id-ID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Antar muka perangkat keras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7773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772816"/>
            <a:ext cx="7408333" cy="435334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d-ID" dirty="0"/>
              <a:t>Perangkat lunak yang dibutuhkan dalam pembangunan agar terintegrasi adalah:</a:t>
            </a:r>
            <a:endParaRPr lang="id-ID" i="1" dirty="0"/>
          </a:p>
          <a:p>
            <a:pPr marL="0" lvl="0" indent="0">
              <a:buNone/>
            </a:pPr>
            <a:r>
              <a:rPr lang="id-ID" dirty="0" smtClean="0"/>
              <a:t>1. </a:t>
            </a:r>
            <a:r>
              <a:rPr lang="en-US" dirty="0" smtClean="0"/>
              <a:t>MySQL</a:t>
            </a:r>
            <a:endParaRPr lang="id-ID" i="1" dirty="0"/>
          </a:p>
          <a:p>
            <a:r>
              <a:rPr lang="id-ID" dirty="0"/>
              <a:t>Sebagai database yang dibutuhkan untuk menyimpan semua Informasi yang diproses </a:t>
            </a:r>
            <a:endParaRPr lang="id-ID" i="1" dirty="0"/>
          </a:p>
          <a:p>
            <a:pPr marL="0" lvl="0" indent="0">
              <a:buNone/>
            </a:pPr>
            <a:r>
              <a:rPr lang="id-ID" dirty="0" smtClean="0"/>
              <a:t>2. </a:t>
            </a:r>
            <a:r>
              <a:rPr lang="en-US" dirty="0" err="1" smtClean="0"/>
              <a:t>eclips</a:t>
            </a:r>
            <a:endParaRPr lang="id-ID" i="1" dirty="0"/>
          </a:p>
          <a:p>
            <a:r>
              <a:rPr lang="id-ID" dirty="0"/>
              <a:t>Sebagai Bahasa Pemograman berbasis Android</a:t>
            </a:r>
            <a:endParaRPr lang="id-ID" i="1" dirty="0"/>
          </a:p>
          <a:p>
            <a:pPr marL="0" lvl="0" indent="0">
              <a:buNone/>
            </a:pPr>
            <a:r>
              <a:rPr lang="id-ID" dirty="0" smtClean="0"/>
              <a:t>3. </a:t>
            </a:r>
            <a:r>
              <a:rPr lang="en-US" dirty="0" err="1" smtClean="0"/>
              <a:t>JAsperReport</a:t>
            </a:r>
            <a:endParaRPr lang="id-ID" i="1" dirty="0"/>
          </a:p>
          <a:p>
            <a:pPr lvl="0"/>
            <a:r>
              <a:rPr lang="id-ID" dirty="0"/>
              <a:t>Sebagai </a:t>
            </a:r>
            <a:r>
              <a:rPr lang="id-ID" i="1" dirty="0"/>
              <a:t>plug-in</a:t>
            </a:r>
            <a:r>
              <a:rPr lang="id-ID" dirty="0"/>
              <a:t> dari </a:t>
            </a:r>
            <a:r>
              <a:rPr lang="en-US" dirty="0" err="1"/>
              <a:t>eclips</a:t>
            </a:r>
            <a:r>
              <a:rPr lang="en-US" dirty="0"/>
              <a:t> </a:t>
            </a:r>
            <a:r>
              <a:rPr lang="id-ID" dirty="0"/>
              <a:t>untuk membuat sebuah Report</a:t>
            </a:r>
            <a:endParaRPr lang="id-ID" i="1" dirty="0"/>
          </a:p>
          <a:p>
            <a:pPr marL="0" lvl="0" indent="0">
              <a:buNone/>
            </a:pPr>
            <a:r>
              <a:rPr lang="id-ID" dirty="0" smtClean="0"/>
              <a:t>4. Mobile </a:t>
            </a:r>
            <a:r>
              <a:rPr lang="en-US" dirty="0" err="1"/>
              <a:t>androds</a:t>
            </a:r>
            <a:endParaRPr lang="id-ID" i="1" dirty="0"/>
          </a:p>
          <a:p>
            <a:r>
              <a:rPr lang="id-ID" dirty="0"/>
              <a:t>Sebagai Sistem Oprasi untuk menjalankan aplikasi ini</a:t>
            </a:r>
            <a:endParaRPr lang="id-ID" i="1" dirty="0"/>
          </a:p>
          <a:p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Antar muka perangkat lunak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9078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80</TotalTime>
  <Words>509</Words>
  <Application>Microsoft Office PowerPoint</Application>
  <PresentationFormat>On-screen Show (4:3)</PresentationFormat>
  <Paragraphs>98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Waveform</vt:lpstr>
      <vt:lpstr>Aplikasi kamus </vt:lpstr>
      <vt:lpstr>Tujuan Pembuatan Aplikasi </vt:lpstr>
      <vt:lpstr>Aplikasi Kamus</vt:lpstr>
      <vt:lpstr>BatasanMasalah </vt:lpstr>
      <vt:lpstr>Lingkup operasi</vt:lpstr>
      <vt:lpstr>Deskripsi kebutuhan </vt:lpstr>
      <vt:lpstr>Antar muka pemakai</vt:lpstr>
      <vt:lpstr>Antar muka perangkat keras</vt:lpstr>
      <vt:lpstr>Antar muka perangkat lunak</vt:lpstr>
      <vt:lpstr>Model use case </vt:lpstr>
      <vt:lpstr>Depinisi use case</vt:lpstr>
      <vt:lpstr>Kebutuhan fungsional</vt:lpstr>
      <vt:lpstr>Kebutuhan non fungsional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kamus </dc:title>
  <dc:creator>Anden wano</dc:creator>
  <cp:lastModifiedBy>Anden wano</cp:lastModifiedBy>
  <cp:revision>12</cp:revision>
  <dcterms:created xsi:type="dcterms:W3CDTF">2014-12-14T23:43:38Z</dcterms:created>
  <dcterms:modified xsi:type="dcterms:W3CDTF">2014-12-15T01:03:44Z</dcterms:modified>
</cp:coreProperties>
</file>