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7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B64854-14AB-4ACC-ACF3-4A732D5A060D}" type="datetime1">
              <a:rPr lang="es-ES" smtClean="0"/>
              <a:t>21/05/2022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502C4-A3D3-47A0-A79D-3653D914DE8E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03052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6942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4524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78286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09217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2247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810CEC-865A-4B10-99C1-52622403A698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13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6281CA-F9C3-49DA-AC4D-3973F9DC1598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61ED5-D9ED-4D95-9E2D-F2DE1991E806}" type="datetime1">
              <a:rPr lang="es-ES" noProof="0" smtClean="0"/>
              <a:t>21/05/2022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50397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A84C00-8D8A-45CB-9670-2B8FD7B37C1D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97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609E9F-1B6A-4B04-B90B-CFC09E5F85E0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44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48BFB2-7FF9-4E56-BE3E-99ABFF3EF5C8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99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B61ED5-D9ED-4D95-9E2D-F2DE1991E806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529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22448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89089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854A302-6AEC-4FD0-8B4B-9638A2D463DC}" type="datetime1">
              <a:rPr lang="es-ES" noProof="0" smtClean="0"/>
              <a:t>21/05/2022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968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62487"/>
              </p:ext>
            </p:extLst>
          </p:nvPr>
        </p:nvGraphicFramePr>
        <p:xfrm>
          <a:off x="345582" y="824247"/>
          <a:ext cx="11500836" cy="58832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6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6079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Metales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 Metales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Metaloides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Gases Nobles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Halógenos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46">
                <a:tc>
                  <a:txBody>
                    <a:bodyPr/>
                    <a:lstStyle/>
                    <a:p>
                      <a:r>
                        <a:rPr lang="es-MX" dirty="0"/>
                        <a:t>Física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Son buenos conductores de calor y electricidad.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Dureza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Densidad.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Tenacidad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Ductilidad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Varían mucho en apariencia física.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No son lustrosos.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Por lo general son malos conductores de calor y</a:t>
                      </a:r>
                      <a:r>
                        <a:rPr lang="es-MX" sz="1200" baseline="0" dirty="0"/>
                        <a:t> electricidad.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aseline="0" dirty="0"/>
                        <a:t>Sus puntos de fusión son mas bajos que los metales.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aseline="0" dirty="0"/>
                        <a:t>Son muy frágiles.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Se presentan como solidos brillantes.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considerados como semiconductores de electricidad y de calor.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clasifican como semimetales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Cuentan con fuerzas intermoleculares muy débiles.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gases </a:t>
                      </a:r>
                      <a:r>
                        <a:rPr lang="es-MX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monoatómicos.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único elemento conocido que presenta </a:t>
                      </a:r>
                      <a:r>
                        <a:rPr lang="es-MX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 fluidez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Son elementos no metálicos.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Estos elementos, a temperatura ambiente, se hallan en los tres estados de la materia.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presentan en moléculas </a:t>
                      </a:r>
                      <a:r>
                        <a:rPr lang="es-MX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diatómicas</a:t>
                      </a: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646">
                <a:tc>
                  <a:txBody>
                    <a:bodyPr/>
                    <a:lstStyle/>
                    <a:p>
                      <a:r>
                        <a:rPr lang="es-MX" dirty="0"/>
                        <a:t>Química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buenos conductores del calor y la electricidad.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Muestran poca tendencia a combinarse entre sí.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alcalinos son los más activos.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 molécula está formada por un átomo.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Tienen bajo potencial de ionización.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Tienen alto peso especifico.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Su electrón negatividad es de mediana a alta.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Sus moléculas generalmente están de a 2 y comparten electrones.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dirty="0"/>
                        <a:t>Forman</a:t>
                      </a:r>
                      <a:r>
                        <a:rPr lang="es-MX" sz="1200" baseline="0" dirty="0"/>
                        <a:t> compuestos iónicos con los metales.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aseline="0" dirty="0"/>
                        <a:t>Todo pertenecen al bloque “P”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comportan en forma semejantes a los no metales.</a:t>
                      </a:r>
                    </a:p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Forman oxácidos como el SiO2.</a:t>
                      </a:r>
                    </a:p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Tienen un comportamiento </a:t>
                      </a:r>
                      <a:r>
                        <a:rPr lang="es-MX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anfotérico</a:t>
                      </a: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metaloides pueden comportarse como un ácido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incoloros, inodoros, insípidos.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inflamables en condiciones normales.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tienen capas llenas de electrones de valencia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Poseen 7 electrones en su capa más externa.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disuelven en agua y reaccionan parcialmente con ella.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Reaccionan con el oxígeno produciendo óxidos inestables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866062" y="180305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CUADRO</a:t>
            </a:r>
            <a:r>
              <a:rPr lang="es-MX" sz="2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MX" sz="28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COMPARATIVO</a:t>
            </a:r>
            <a:endParaRPr lang="es-MX" sz="2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280</Words>
  <Application>Microsoft Office PowerPoint</Application>
  <PresentationFormat>Panorámica</PresentationFormat>
  <Paragraphs>48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2022-05-21T08:32:09Z</dcterms:created>
  <dcterms:modified xsi:type="dcterms:W3CDTF">2022-05-21T08:32:17Z</dcterms:modified>
</cp:coreProperties>
</file>