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91"/>
  </p:notesMasterIdLst>
  <p:handoutMasterIdLst>
    <p:handoutMasterId r:id="rId92"/>
  </p:handoutMasterIdLst>
  <p:sldIdLst>
    <p:sldId id="315" r:id="rId2"/>
    <p:sldId id="316" r:id="rId3"/>
    <p:sldId id="435" r:id="rId4"/>
    <p:sldId id="437" r:id="rId5"/>
    <p:sldId id="439" r:id="rId6"/>
    <p:sldId id="436" r:id="rId7"/>
    <p:sldId id="438" r:id="rId8"/>
    <p:sldId id="320" r:id="rId9"/>
    <p:sldId id="441" r:id="rId10"/>
    <p:sldId id="472" r:id="rId11"/>
    <p:sldId id="475" r:id="rId12"/>
    <p:sldId id="473" r:id="rId13"/>
    <p:sldId id="440" r:id="rId14"/>
    <p:sldId id="476" r:id="rId15"/>
    <p:sldId id="477" r:id="rId16"/>
    <p:sldId id="445" r:id="rId17"/>
    <p:sldId id="446" r:id="rId18"/>
    <p:sldId id="478" r:id="rId19"/>
    <p:sldId id="448" r:id="rId20"/>
    <p:sldId id="449" r:id="rId21"/>
    <p:sldId id="450" r:id="rId22"/>
    <p:sldId id="453" r:id="rId23"/>
    <p:sldId id="482" r:id="rId24"/>
    <p:sldId id="451" r:id="rId25"/>
    <p:sldId id="479" r:id="rId26"/>
    <p:sldId id="454" r:id="rId27"/>
    <p:sldId id="455" r:id="rId28"/>
    <p:sldId id="483" r:id="rId29"/>
    <p:sldId id="456" r:id="rId30"/>
    <p:sldId id="457" r:id="rId31"/>
    <p:sldId id="458" r:id="rId32"/>
    <p:sldId id="459" r:id="rId33"/>
    <p:sldId id="485" r:id="rId34"/>
    <p:sldId id="487" r:id="rId35"/>
    <p:sldId id="533" r:id="rId36"/>
    <p:sldId id="488" r:id="rId37"/>
    <p:sldId id="489" r:id="rId38"/>
    <p:sldId id="490" r:id="rId39"/>
    <p:sldId id="512" r:id="rId40"/>
    <p:sldId id="492" r:id="rId41"/>
    <p:sldId id="493" r:id="rId42"/>
    <p:sldId id="494" r:id="rId43"/>
    <p:sldId id="496" r:id="rId44"/>
    <p:sldId id="497" r:id="rId45"/>
    <p:sldId id="498" r:id="rId46"/>
    <p:sldId id="500" r:id="rId47"/>
    <p:sldId id="499" r:id="rId48"/>
    <p:sldId id="508" r:id="rId49"/>
    <p:sldId id="501" r:id="rId50"/>
    <p:sldId id="509" r:id="rId51"/>
    <p:sldId id="510" r:id="rId52"/>
    <p:sldId id="511" r:id="rId53"/>
    <p:sldId id="495" r:id="rId54"/>
    <p:sldId id="460" r:id="rId55"/>
    <p:sldId id="461" r:id="rId56"/>
    <p:sldId id="462" r:id="rId57"/>
    <p:sldId id="513" r:id="rId58"/>
    <p:sldId id="514" r:id="rId59"/>
    <p:sldId id="515" r:id="rId60"/>
    <p:sldId id="516" r:id="rId61"/>
    <p:sldId id="517" r:id="rId62"/>
    <p:sldId id="534" r:id="rId63"/>
    <p:sldId id="463" r:id="rId64"/>
    <p:sldId id="464" r:id="rId65"/>
    <p:sldId id="521" r:id="rId66"/>
    <p:sldId id="465" r:id="rId67"/>
    <p:sldId id="520" r:id="rId68"/>
    <p:sldId id="522" r:id="rId69"/>
    <p:sldId id="523" r:id="rId70"/>
    <p:sldId id="466" r:id="rId71"/>
    <p:sldId id="467" r:id="rId72"/>
    <p:sldId id="468" r:id="rId73"/>
    <p:sldId id="532" r:id="rId74"/>
    <p:sldId id="518" r:id="rId75"/>
    <p:sldId id="502" r:id="rId76"/>
    <p:sldId id="469" r:id="rId77"/>
    <p:sldId id="470" r:id="rId78"/>
    <p:sldId id="526" r:id="rId79"/>
    <p:sldId id="527" r:id="rId80"/>
    <p:sldId id="471" r:id="rId81"/>
    <p:sldId id="524" r:id="rId82"/>
    <p:sldId id="525" r:id="rId83"/>
    <p:sldId id="503" r:id="rId84"/>
    <p:sldId id="504" r:id="rId85"/>
    <p:sldId id="529" r:id="rId86"/>
    <p:sldId id="505" r:id="rId87"/>
    <p:sldId id="530" r:id="rId88"/>
    <p:sldId id="531" r:id="rId89"/>
    <p:sldId id="318" r:id="rId90"/>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17" autoAdjust="0"/>
    <p:restoredTop sz="76284" autoAdjust="0"/>
  </p:normalViewPr>
  <p:slideViewPr>
    <p:cSldViewPr>
      <p:cViewPr>
        <p:scale>
          <a:sx n="75" d="100"/>
          <a:sy n="75" d="100"/>
        </p:scale>
        <p:origin x="-2784" y="-294"/>
      </p:cViewPr>
      <p:guideLst>
        <p:guide orient="horz" pos="2160"/>
        <p:guide pos="2880"/>
      </p:guideLst>
    </p:cSldViewPr>
  </p:slideViewPr>
  <p:outlineViewPr>
    <p:cViewPr>
      <p:scale>
        <a:sx n="33" d="100"/>
        <a:sy n="33" d="100"/>
      </p:scale>
      <p:origin x="0" y="32268"/>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_rels/viewProps.xml.rels><?xml version="1.0" encoding="UTF-8" standalone="yes"?>
<Relationships xmlns="http://schemas.openxmlformats.org/package/2006/relationships"><Relationship Id="rId8" Type="http://schemas.openxmlformats.org/officeDocument/2006/relationships/slide" Target="slides/slide45.xml"/><Relationship Id="rId13" Type="http://schemas.openxmlformats.org/officeDocument/2006/relationships/slide" Target="slides/slide51.xml"/><Relationship Id="rId3" Type="http://schemas.openxmlformats.org/officeDocument/2006/relationships/slide" Target="slides/slide40.xml"/><Relationship Id="rId7" Type="http://schemas.openxmlformats.org/officeDocument/2006/relationships/slide" Target="slides/slide44.xml"/><Relationship Id="rId12" Type="http://schemas.openxmlformats.org/officeDocument/2006/relationships/slide" Target="slides/slide50.xml"/><Relationship Id="rId2" Type="http://schemas.openxmlformats.org/officeDocument/2006/relationships/slide" Target="slides/slide39.xml"/><Relationship Id="rId1" Type="http://schemas.openxmlformats.org/officeDocument/2006/relationships/slide" Target="slides/slide38.xml"/><Relationship Id="rId6" Type="http://schemas.openxmlformats.org/officeDocument/2006/relationships/slide" Target="slides/slide43.xml"/><Relationship Id="rId11" Type="http://schemas.openxmlformats.org/officeDocument/2006/relationships/slide" Target="slides/slide49.xml"/><Relationship Id="rId5" Type="http://schemas.openxmlformats.org/officeDocument/2006/relationships/slide" Target="slides/slide42.xml"/><Relationship Id="rId10" Type="http://schemas.openxmlformats.org/officeDocument/2006/relationships/slide" Target="slides/slide48.xml"/><Relationship Id="rId4" Type="http://schemas.openxmlformats.org/officeDocument/2006/relationships/slide" Target="slides/slide41.xml"/><Relationship Id="rId9" Type="http://schemas.openxmlformats.org/officeDocument/2006/relationships/slide" Target="slides/slide47.xml"/><Relationship Id="rId14" Type="http://schemas.openxmlformats.org/officeDocument/2006/relationships/slide" Target="slides/slide5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70315E-0E8C-4DEB-A334-7CC7DB298E65}" type="doc">
      <dgm:prSet loTypeId="urn:microsoft.com/office/officeart/2005/8/layout/vList6" loCatId="process" qsTypeId="urn:microsoft.com/office/officeart/2005/8/quickstyle/3d2" qsCatId="3D" csTypeId="urn:microsoft.com/office/officeart/2005/8/colors/colorful4" csCatId="colorful" phldr="1"/>
      <dgm:spPr/>
      <dgm:t>
        <a:bodyPr/>
        <a:lstStyle/>
        <a:p>
          <a:endParaRPr lang="es-ES"/>
        </a:p>
      </dgm:t>
    </dgm:pt>
    <dgm:pt modelId="{8026E907-CCB0-4F32-A322-931AEC2A508E}">
      <dgm:prSet phldrT="[Texto]"/>
      <dgm:spPr/>
      <dgm:t>
        <a:bodyPr/>
        <a:lstStyle/>
        <a:p>
          <a:r>
            <a:rPr lang="es-ES" dirty="0" smtClean="0"/>
            <a:t>PROGRAMA</a:t>
          </a:r>
          <a:endParaRPr lang="es-ES" dirty="0"/>
        </a:p>
      </dgm:t>
    </dgm:pt>
    <dgm:pt modelId="{B9B54AE2-AA9E-453A-8293-D7424F5E9523}" type="parTrans" cxnId="{00D04BF1-53C3-4EBC-9C51-A899EDBA8BB0}">
      <dgm:prSet/>
      <dgm:spPr/>
      <dgm:t>
        <a:bodyPr/>
        <a:lstStyle/>
        <a:p>
          <a:endParaRPr lang="es-ES"/>
        </a:p>
      </dgm:t>
    </dgm:pt>
    <dgm:pt modelId="{65A34DAB-E6A2-4342-9BD3-433645102245}" type="sibTrans" cxnId="{00D04BF1-53C3-4EBC-9C51-A899EDBA8BB0}">
      <dgm:prSet/>
      <dgm:spPr/>
      <dgm:t>
        <a:bodyPr/>
        <a:lstStyle/>
        <a:p>
          <a:endParaRPr lang="es-ES"/>
        </a:p>
      </dgm:t>
    </dgm:pt>
    <dgm:pt modelId="{3A60E215-9DE4-4198-8009-53E9F5CBB817}">
      <dgm:prSet phldrT="[Texto]"/>
      <dgm:spPr/>
      <dgm:t>
        <a:bodyPr/>
        <a:lstStyle/>
        <a:p>
          <a:r>
            <a:rPr lang="es-ES" dirty="0" smtClean="0"/>
            <a:t>Secuencia de instrucciones escritas en un lenguaje de programación para realizar una determinada tarea</a:t>
          </a:r>
          <a:endParaRPr lang="es-ES" dirty="0"/>
        </a:p>
      </dgm:t>
    </dgm:pt>
    <dgm:pt modelId="{7096712B-F717-4B3D-A493-D47EDFD62E41}" type="parTrans" cxnId="{254122E0-36AB-430D-B151-E104493730D2}">
      <dgm:prSet/>
      <dgm:spPr/>
      <dgm:t>
        <a:bodyPr/>
        <a:lstStyle/>
        <a:p>
          <a:endParaRPr lang="es-ES"/>
        </a:p>
      </dgm:t>
    </dgm:pt>
    <dgm:pt modelId="{5D8664D5-50DD-4EE3-A1F4-79F7F337BD29}" type="sibTrans" cxnId="{254122E0-36AB-430D-B151-E104493730D2}">
      <dgm:prSet/>
      <dgm:spPr/>
      <dgm:t>
        <a:bodyPr/>
        <a:lstStyle/>
        <a:p>
          <a:endParaRPr lang="es-ES"/>
        </a:p>
      </dgm:t>
    </dgm:pt>
    <dgm:pt modelId="{9AA77CB6-B9B8-44E4-B0A6-4B257101A1F5}">
      <dgm:prSet phldrT="[Texto]"/>
      <dgm:spPr/>
      <dgm:t>
        <a:bodyPr/>
        <a:lstStyle/>
        <a:p>
          <a:r>
            <a:rPr lang="es-ES" dirty="0" smtClean="0"/>
            <a:t>PROCESO</a:t>
          </a:r>
          <a:endParaRPr lang="es-ES" dirty="0"/>
        </a:p>
      </dgm:t>
    </dgm:pt>
    <dgm:pt modelId="{D2BCF8CF-6BA3-403A-9EDF-19E9FFF2CF99}" type="parTrans" cxnId="{3FA999A9-64E7-4E5A-AE07-CD8793D4BA22}">
      <dgm:prSet/>
      <dgm:spPr/>
      <dgm:t>
        <a:bodyPr/>
        <a:lstStyle/>
        <a:p>
          <a:endParaRPr lang="es-ES"/>
        </a:p>
      </dgm:t>
    </dgm:pt>
    <dgm:pt modelId="{2B390084-2499-4D18-9592-8BD0401E3DF5}" type="sibTrans" cxnId="{3FA999A9-64E7-4E5A-AE07-CD8793D4BA22}">
      <dgm:prSet/>
      <dgm:spPr/>
      <dgm:t>
        <a:bodyPr/>
        <a:lstStyle/>
        <a:p>
          <a:endParaRPr lang="es-ES"/>
        </a:p>
      </dgm:t>
    </dgm:pt>
    <dgm:pt modelId="{F5A178B0-1460-420D-B5D0-BC915C7650DA}">
      <dgm:prSet phldrT="[Texto]"/>
      <dgm:spPr/>
      <dgm:t>
        <a:bodyPr/>
        <a:lstStyle/>
        <a:p>
          <a:r>
            <a:rPr lang="es-ES" dirty="0" smtClean="0"/>
            <a:t>Programa en ejecución</a:t>
          </a:r>
          <a:endParaRPr lang="es-ES" dirty="0"/>
        </a:p>
      </dgm:t>
    </dgm:pt>
    <dgm:pt modelId="{96F31E5E-738F-4287-8DCA-E6B02458CEEA}" type="parTrans" cxnId="{7EC952A3-5EF8-4903-AC6C-5EF81DF83B56}">
      <dgm:prSet/>
      <dgm:spPr/>
      <dgm:t>
        <a:bodyPr/>
        <a:lstStyle/>
        <a:p>
          <a:endParaRPr lang="es-ES"/>
        </a:p>
      </dgm:t>
    </dgm:pt>
    <dgm:pt modelId="{7888BEB9-07B0-43B3-B88F-EFF9ED07B01A}" type="sibTrans" cxnId="{7EC952A3-5EF8-4903-AC6C-5EF81DF83B56}">
      <dgm:prSet/>
      <dgm:spPr/>
      <dgm:t>
        <a:bodyPr/>
        <a:lstStyle/>
        <a:p>
          <a:endParaRPr lang="es-ES"/>
        </a:p>
      </dgm:t>
    </dgm:pt>
    <dgm:pt modelId="{7FE7180F-CC29-445D-9C50-0145CC22CFF0}" type="pres">
      <dgm:prSet presAssocID="{BD70315E-0E8C-4DEB-A334-7CC7DB298E65}" presName="Name0" presStyleCnt="0">
        <dgm:presLayoutVars>
          <dgm:dir/>
          <dgm:animLvl val="lvl"/>
          <dgm:resizeHandles/>
        </dgm:presLayoutVars>
      </dgm:prSet>
      <dgm:spPr/>
      <dgm:t>
        <a:bodyPr/>
        <a:lstStyle/>
        <a:p>
          <a:endParaRPr lang="es-ES"/>
        </a:p>
      </dgm:t>
    </dgm:pt>
    <dgm:pt modelId="{B73FB90D-BC32-4B6D-8C68-763D27A9E667}" type="pres">
      <dgm:prSet presAssocID="{8026E907-CCB0-4F32-A322-931AEC2A508E}" presName="linNode" presStyleCnt="0"/>
      <dgm:spPr/>
      <dgm:t>
        <a:bodyPr/>
        <a:lstStyle/>
        <a:p>
          <a:endParaRPr lang="es-ES"/>
        </a:p>
      </dgm:t>
    </dgm:pt>
    <dgm:pt modelId="{CF316186-D9AE-4690-A3B6-0B9D16BE379A}" type="pres">
      <dgm:prSet presAssocID="{8026E907-CCB0-4F32-A322-931AEC2A508E}" presName="parentShp" presStyleLbl="node1" presStyleIdx="0" presStyleCnt="2">
        <dgm:presLayoutVars>
          <dgm:bulletEnabled val="1"/>
        </dgm:presLayoutVars>
      </dgm:prSet>
      <dgm:spPr/>
      <dgm:t>
        <a:bodyPr/>
        <a:lstStyle/>
        <a:p>
          <a:endParaRPr lang="es-ES"/>
        </a:p>
      </dgm:t>
    </dgm:pt>
    <dgm:pt modelId="{7473E3D9-82CE-48E0-8E91-8E3C8B5724C1}" type="pres">
      <dgm:prSet presAssocID="{8026E907-CCB0-4F32-A322-931AEC2A508E}" presName="childShp" presStyleLbl="bgAccFollowNode1" presStyleIdx="0" presStyleCnt="2">
        <dgm:presLayoutVars>
          <dgm:bulletEnabled val="1"/>
        </dgm:presLayoutVars>
      </dgm:prSet>
      <dgm:spPr/>
      <dgm:t>
        <a:bodyPr/>
        <a:lstStyle/>
        <a:p>
          <a:endParaRPr lang="es-ES"/>
        </a:p>
      </dgm:t>
    </dgm:pt>
    <dgm:pt modelId="{32A6011B-0C35-42AE-9CB1-5DFB360C27C2}" type="pres">
      <dgm:prSet presAssocID="{65A34DAB-E6A2-4342-9BD3-433645102245}" presName="spacing" presStyleCnt="0"/>
      <dgm:spPr/>
      <dgm:t>
        <a:bodyPr/>
        <a:lstStyle/>
        <a:p>
          <a:endParaRPr lang="es-ES"/>
        </a:p>
      </dgm:t>
    </dgm:pt>
    <dgm:pt modelId="{61652EF1-245E-46F7-A7E0-AB4E3DBCA6DB}" type="pres">
      <dgm:prSet presAssocID="{9AA77CB6-B9B8-44E4-B0A6-4B257101A1F5}" presName="linNode" presStyleCnt="0"/>
      <dgm:spPr/>
      <dgm:t>
        <a:bodyPr/>
        <a:lstStyle/>
        <a:p>
          <a:endParaRPr lang="es-ES"/>
        </a:p>
      </dgm:t>
    </dgm:pt>
    <dgm:pt modelId="{DBB59FF3-B2B4-4826-B34D-7EBF1BE2CEFD}" type="pres">
      <dgm:prSet presAssocID="{9AA77CB6-B9B8-44E4-B0A6-4B257101A1F5}" presName="parentShp" presStyleLbl="node1" presStyleIdx="1" presStyleCnt="2">
        <dgm:presLayoutVars>
          <dgm:bulletEnabled val="1"/>
        </dgm:presLayoutVars>
      </dgm:prSet>
      <dgm:spPr/>
      <dgm:t>
        <a:bodyPr/>
        <a:lstStyle/>
        <a:p>
          <a:endParaRPr lang="es-ES"/>
        </a:p>
      </dgm:t>
    </dgm:pt>
    <dgm:pt modelId="{A5EFB72D-5800-49F4-9418-DCE5B742EAB9}" type="pres">
      <dgm:prSet presAssocID="{9AA77CB6-B9B8-44E4-B0A6-4B257101A1F5}" presName="childShp" presStyleLbl="bgAccFollowNode1" presStyleIdx="1" presStyleCnt="2">
        <dgm:presLayoutVars>
          <dgm:bulletEnabled val="1"/>
        </dgm:presLayoutVars>
      </dgm:prSet>
      <dgm:spPr/>
      <dgm:t>
        <a:bodyPr/>
        <a:lstStyle/>
        <a:p>
          <a:endParaRPr lang="es-ES"/>
        </a:p>
      </dgm:t>
    </dgm:pt>
  </dgm:ptLst>
  <dgm:cxnLst>
    <dgm:cxn modelId="{00FF95E5-AAF5-4AA6-8A12-CFA5AA0354FB}" type="presOf" srcId="{F5A178B0-1460-420D-B5D0-BC915C7650DA}" destId="{A5EFB72D-5800-49F4-9418-DCE5B742EAB9}" srcOrd="0" destOrd="0" presId="urn:microsoft.com/office/officeart/2005/8/layout/vList6"/>
    <dgm:cxn modelId="{99EC3B25-2572-43CB-A217-AA13DE9474F6}" type="presOf" srcId="{3A60E215-9DE4-4198-8009-53E9F5CBB817}" destId="{7473E3D9-82CE-48E0-8E91-8E3C8B5724C1}" srcOrd="0" destOrd="0" presId="urn:microsoft.com/office/officeart/2005/8/layout/vList6"/>
    <dgm:cxn modelId="{553F20FD-F30E-4330-A1B4-E229FA6246E0}" type="presOf" srcId="{8026E907-CCB0-4F32-A322-931AEC2A508E}" destId="{CF316186-D9AE-4690-A3B6-0B9D16BE379A}" srcOrd="0" destOrd="0" presId="urn:microsoft.com/office/officeart/2005/8/layout/vList6"/>
    <dgm:cxn modelId="{76109F68-E178-44C1-A145-49C37CC0CA07}" type="presOf" srcId="{BD70315E-0E8C-4DEB-A334-7CC7DB298E65}" destId="{7FE7180F-CC29-445D-9C50-0145CC22CFF0}" srcOrd="0" destOrd="0" presId="urn:microsoft.com/office/officeart/2005/8/layout/vList6"/>
    <dgm:cxn modelId="{254122E0-36AB-430D-B151-E104493730D2}" srcId="{8026E907-CCB0-4F32-A322-931AEC2A508E}" destId="{3A60E215-9DE4-4198-8009-53E9F5CBB817}" srcOrd="0" destOrd="0" parTransId="{7096712B-F717-4B3D-A493-D47EDFD62E41}" sibTransId="{5D8664D5-50DD-4EE3-A1F4-79F7F337BD29}"/>
    <dgm:cxn modelId="{3FA999A9-64E7-4E5A-AE07-CD8793D4BA22}" srcId="{BD70315E-0E8C-4DEB-A334-7CC7DB298E65}" destId="{9AA77CB6-B9B8-44E4-B0A6-4B257101A1F5}" srcOrd="1" destOrd="0" parTransId="{D2BCF8CF-6BA3-403A-9EDF-19E9FFF2CF99}" sibTransId="{2B390084-2499-4D18-9592-8BD0401E3DF5}"/>
    <dgm:cxn modelId="{7EC952A3-5EF8-4903-AC6C-5EF81DF83B56}" srcId="{9AA77CB6-B9B8-44E4-B0A6-4B257101A1F5}" destId="{F5A178B0-1460-420D-B5D0-BC915C7650DA}" srcOrd="0" destOrd="0" parTransId="{96F31E5E-738F-4287-8DCA-E6B02458CEEA}" sibTransId="{7888BEB9-07B0-43B3-B88F-EFF9ED07B01A}"/>
    <dgm:cxn modelId="{00D04BF1-53C3-4EBC-9C51-A899EDBA8BB0}" srcId="{BD70315E-0E8C-4DEB-A334-7CC7DB298E65}" destId="{8026E907-CCB0-4F32-A322-931AEC2A508E}" srcOrd="0" destOrd="0" parTransId="{B9B54AE2-AA9E-453A-8293-D7424F5E9523}" sibTransId="{65A34DAB-E6A2-4342-9BD3-433645102245}"/>
    <dgm:cxn modelId="{A9CB42BD-46CD-4521-A4FB-4B38419E7EF3}" type="presOf" srcId="{9AA77CB6-B9B8-44E4-B0A6-4B257101A1F5}" destId="{DBB59FF3-B2B4-4826-B34D-7EBF1BE2CEFD}" srcOrd="0" destOrd="0" presId="urn:microsoft.com/office/officeart/2005/8/layout/vList6"/>
    <dgm:cxn modelId="{6036DBE5-7C8D-407A-B749-79015CF8CEE4}" type="presParOf" srcId="{7FE7180F-CC29-445D-9C50-0145CC22CFF0}" destId="{B73FB90D-BC32-4B6D-8C68-763D27A9E667}" srcOrd="0" destOrd="0" presId="urn:microsoft.com/office/officeart/2005/8/layout/vList6"/>
    <dgm:cxn modelId="{CB2A8ABD-AA39-4941-A894-78A87DF78400}" type="presParOf" srcId="{B73FB90D-BC32-4B6D-8C68-763D27A9E667}" destId="{CF316186-D9AE-4690-A3B6-0B9D16BE379A}" srcOrd="0" destOrd="0" presId="urn:microsoft.com/office/officeart/2005/8/layout/vList6"/>
    <dgm:cxn modelId="{C7276922-3AB0-4700-B797-6C84097D01AD}" type="presParOf" srcId="{B73FB90D-BC32-4B6D-8C68-763D27A9E667}" destId="{7473E3D9-82CE-48E0-8E91-8E3C8B5724C1}" srcOrd="1" destOrd="0" presId="urn:microsoft.com/office/officeart/2005/8/layout/vList6"/>
    <dgm:cxn modelId="{1E2D666D-C291-4C27-8642-72A50C7E3898}" type="presParOf" srcId="{7FE7180F-CC29-445D-9C50-0145CC22CFF0}" destId="{32A6011B-0C35-42AE-9CB1-5DFB360C27C2}" srcOrd="1" destOrd="0" presId="urn:microsoft.com/office/officeart/2005/8/layout/vList6"/>
    <dgm:cxn modelId="{AA7CCBA5-2D8B-4451-8342-29FC08C50B61}" type="presParOf" srcId="{7FE7180F-CC29-445D-9C50-0145CC22CFF0}" destId="{61652EF1-245E-46F7-A7E0-AB4E3DBCA6DB}" srcOrd="2" destOrd="0" presId="urn:microsoft.com/office/officeart/2005/8/layout/vList6"/>
    <dgm:cxn modelId="{578DDFFC-B958-496C-9DCA-A31DB0A7626D}" type="presParOf" srcId="{61652EF1-245E-46F7-A7E0-AB4E3DBCA6DB}" destId="{DBB59FF3-B2B4-4826-B34D-7EBF1BE2CEFD}" srcOrd="0" destOrd="0" presId="urn:microsoft.com/office/officeart/2005/8/layout/vList6"/>
    <dgm:cxn modelId="{D2145E4E-F6EB-4D35-8005-DC057417AEF9}" type="presParOf" srcId="{61652EF1-245E-46F7-A7E0-AB4E3DBCA6DB}" destId="{A5EFB72D-5800-49F4-9418-DCE5B742EAB9}"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A4F0616-4470-4311-B6D4-F3D2D21DA7CA}" type="doc">
      <dgm:prSet loTypeId="urn:microsoft.com/office/officeart/2005/8/layout/gear1" loCatId="relationship" qsTypeId="urn:microsoft.com/office/officeart/2005/8/quickstyle/simple1" qsCatId="simple" csTypeId="urn:microsoft.com/office/officeart/2005/8/colors/colorful4" csCatId="colorful" phldr="1"/>
      <dgm:spPr/>
      <dgm:t>
        <a:bodyPr/>
        <a:lstStyle/>
        <a:p>
          <a:endParaRPr lang="es-ES"/>
        </a:p>
      </dgm:t>
    </dgm:pt>
    <dgm:pt modelId="{AB810E01-3F4F-4978-B41D-A40B14803022}">
      <dgm:prSet phldrT="[Texto]"/>
      <dgm:spPr/>
      <dgm:t>
        <a:bodyPr/>
        <a:lstStyle/>
        <a:p>
          <a:r>
            <a:rPr lang="es-ES" dirty="0" err="1" smtClean="0"/>
            <a:t>Sleep</a:t>
          </a:r>
          <a:endParaRPr lang="es-ES" dirty="0"/>
        </a:p>
      </dgm:t>
    </dgm:pt>
    <dgm:pt modelId="{2AC2ED9D-45B9-4808-B1B6-1461F8E97E14}" type="parTrans" cxnId="{A57FCDBB-CC39-486A-8233-715E51F1C8F2}">
      <dgm:prSet/>
      <dgm:spPr/>
      <dgm:t>
        <a:bodyPr/>
        <a:lstStyle/>
        <a:p>
          <a:endParaRPr lang="es-ES"/>
        </a:p>
      </dgm:t>
    </dgm:pt>
    <dgm:pt modelId="{6FCBF68D-E301-4C45-BE00-1D26CB3D848D}" type="sibTrans" cxnId="{A57FCDBB-CC39-486A-8233-715E51F1C8F2}">
      <dgm:prSet/>
      <dgm:spPr/>
      <dgm:t>
        <a:bodyPr/>
        <a:lstStyle/>
        <a:p>
          <a:endParaRPr lang="es-ES"/>
        </a:p>
      </dgm:t>
    </dgm:pt>
    <dgm:pt modelId="{992A7FA4-7A0D-438B-A160-2F6C996B639F}">
      <dgm:prSet phldrT="[Texto]"/>
      <dgm:spPr/>
      <dgm:t>
        <a:bodyPr/>
        <a:lstStyle/>
        <a:p>
          <a:r>
            <a:rPr lang="es-ES" dirty="0" err="1" smtClean="0"/>
            <a:t>Kill</a:t>
          </a:r>
          <a:endParaRPr lang="es-ES" dirty="0"/>
        </a:p>
      </dgm:t>
    </dgm:pt>
    <dgm:pt modelId="{0E99F65F-8449-4189-8A8A-B2CC271DF9C8}" type="parTrans" cxnId="{DB52B3CC-6C9D-4616-9DC3-5F88315FAB19}">
      <dgm:prSet/>
      <dgm:spPr/>
      <dgm:t>
        <a:bodyPr/>
        <a:lstStyle/>
        <a:p>
          <a:endParaRPr lang="es-ES"/>
        </a:p>
      </dgm:t>
    </dgm:pt>
    <dgm:pt modelId="{A0DB3474-9480-47C3-8FA4-8383446361A7}" type="sibTrans" cxnId="{DB52B3CC-6C9D-4616-9DC3-5F88315FAB19}">
      <dgm:prSet/>
      <dgm:spPr/>
      <dgm:t>
        <a:bodyPr/>
        <a:lstStyle/>
        <a:p>
          <a:endParaRPr lang="es-ES"/>
        </a:p>
      </dgm:t>
    </dgm:pt>
    <dgm:pt modelId="{0607C903-97CD-4460-9D1E-4A5D9B40A35D}">
      <dgm:prSet phldrT="[Texto]"/>
      <dgm:spPr>
        <a:solidFill>
          <a:srgbClr val="FF0000"/>
        </a:solidFill>
      </dgm:spPr>
      <dgm:t>
        <a:bodyPr/>
        <a:lstStyle/>
        <a:p>
          <a:r>
            <a:rPr lang="es-ES" dirty="0" err="1" smtClean="0"/>
            <a:t>Signal</a:t>
          </a:r>
          <a:endParaRPr lang="es-ES" dirty="0"/>
        </a:p>
      </dgm:t>
    </dgm:pt>
    <dgm:pt modelId="{A00ED561-D317-4DAB-BAF6-09184091633E}" type="parTrans" cxnId="{2C92FC44-8ED5-4722-A20D-12360DAC7303}">
      <dgm:prSet/>
      <dgm:spPr/>
      <dgm:t>
        <a:bodyPr/>
        <a:lstStyle/>
        <a:p>
          <a:endParaRPr lang="es-ES"/>
        </a:p>
      </dgm:t>
    </dgm:pt>
    <dgm:pt modelId="{46F8464A-2B39-4BC9-B994-5CDAFA26C667}" type="sibTrans" cxnId="{2C92FC44-8ED5-4722-A20D-12360DAC7303}">
      <dgm:prSet/>
      <dgm:spPr/>
      <dgm:t>
        <a:bodyPr/>
        <a:lstStyle/>
        <a:p>
          <a:endParaRPr lang="es-ES"/>
        </a:p>
      </dgm:t>
    </dgm:pt>
    <dgm:pt modelId="{FB53D2A0-6D47-4DBD-9B5B-F2224E2CB37B}" type="pres">
      <dgm:prSet presAssocID="{2A4F0616-4470-4311-B6D4-F3D2D21DA7CA}" presName="composite" presStyleCnt="0">
        <dgm:presLayoutVars>
          <dgm:chMax val="3"/>
          <dgm:animLvl val="lvl"/>
          <dgm:resizeHandles val="exact"/>
        </dgm:presLayoutVars>
      </dgm:prSet>
      <dgm:spPr/>
      <dgm:t>
        <a:bodyPr/>
        <a:lstStyle/>
        <a:p>
          <a:endParaRPr lang="es-ES"/>
        </a:p>
      </dgm:t>
    </dgm:pt>
    <dgm:pt modelId="{D2B84A08-8E7D-41E0-9F03-45C07D62E95D}" type="pres">
      <dgm:prSet presAssocID="{AB810E01-3F4F-4978-B41D-A40B14803022}" presName="gear1" presStyleLbl="node1" presStyleIdx="0" presStyleCnt="3">
        <dgm:presLayoutVars>
          <dgm:chMax val="1"/>
          <dgm:bulletEnabled val="1"/>
        </dgm:presLayoutVars>
      </dgm:prSet>
      <dgm:spPr/>
      <dgm:t>
        <a:bodyPr/>
        <a:lstStyle/>
        <a:p>
          <a:endParaRPr lang="es-ES"/>
        </a:p>
      </dgm:t>
    </dgm:pt>
    <dgm:pt modelId="{7BBA633B-0CFF-4529-ACE5-969B8AC92825}" type="pres">
      <dgm:prSet presAssocID="{AB810E01-3F4F-4978-B41D-A40B14803022}" presName="gear1srcNode" presStyleLbl="node1" presStyleIdx="0" presStyleCnt="3"/>
      <dgm:spPr/>
      <dgm:t>
        <a:bodyPr/>
        <a:lstStyle/>
        <a:p>
          <a:endParaRPr lang="es-ES"/>
        </a:p>
      </dgm:t>
    </dgm:pt>
    <dgm:pt modelId="{BB0F7764-47A9-44FA-9E3B-5A6665B01840}" type="pres">
      <dgm:prSet presAssocID="{AB810E01-3F4F-4978-B41D-A40B14803022}" presName="gear1dstNode" presStyleLbl="node1" presStyleIdx="0" presStyleCnt="3"/>
      <dgm:spPr/>
      <dgm:t>
        <a:bodyPr/>
        <a:lstStyle/>
        <a:p>
          <a:endParaRPr lang="es-ES"/>
        </a:p>
      </dgm:t>
    </dgm:pt>
    <dgm:pt modelId="{189EEAF6-B305-4556-8DC2-D216E3D0514F}" type="pres">
      <dgm:prSet presAssocID="{992A7FA4-7A0D-438B-A160-2F6C996B639F}" presName="gear2" presStyleLbl="node1" presStyleIdx="1" presStyleCnt="3">
        <dgm:presLayoutVars>
          <dgm:chMax val="1"/>
          <dgm:bulletEnabled val="1"/>
        </dgm:presLayoutVars>
      </dgm:prSet>
      <dgm:spPr/>
      <dgm:t>
        <a:bodyPr/>
        <a:lstStyle/>
        <a:p>
          <a:endParaRPr lang="es-ES"/>
        </a:p>
      </dgm:t>
    </dgm:pt>
    <dgm:pt modelId="{416A2E01-7FE2-41F3-B89B-65D2BCF16EB1}" type="pres">
      <dgm:prSet presAssocID="{992A7FA4-7A0D-438B-A160-2F6C996B639F}" presName="gear2srcNode" presStyleLbl="node1" presStyleIdx="1" presStyleCnt="3"/>
      <dgm:spPr/>
      <dgm:t>
        <a:bodyPr/>
        <a:lstStyle/>
        <a:p>
          <a:endParaRPr lang="es-ES"/>
        </a:p>
      </dgm:t>
    </dgm:pt>
    <dgm:pt modelId="{30573BFB-5C52-4016-98E9-278E6E9FD49D}" type="pres">
      <dgm:prSet presAssocID="{992A7FA4-7A0D-438B-A160-2F6C996B639F}" presName="gear2dstNode" presStyleLbl="node1" presStyleIdx="1" presStyleCnt="3"/>
      <dgm:spPr/>
      <dgm:t>
        <a:bodyPr/>
        <a:lstStyle/>
        <a:p>
          <a:endParaRPr lang="es-ES"/>
        </a:p>
      </dgm:t>
    </dgm:pt>
    <dgm:pt modelId="{792EE75F-0A45-4942-8E6E-349EBE3D4489}" type="pres">
      <dgm:prSet presAssocID="{0607C903-97CD-4460-9D1E-4A5D9B40A35D}" presName="gear3" presStyleLbl="node1" presStyleIdx="2" presStyleCnt="3"/>
      <dgm:spPr/>
      <dgm:t>
        <a:bodyPr/>
        <a:lstStyle/>
        <a:p>
          <a:endParaRPr lang="es-ES"/>
        </a:p>
      </dgm:t>
    </dgm:pt>
    <dgm:pt modelId="{B1DC8B57-FC70-484F-B31D-526D44E70A8A}" type="pres">
      <dgm:prSet presAssocID="{0607C903-97CD-4460-9D1E-4A5D9B40A35D}" presName="gear3tx" presStyleLbl="node1" presStyleIdx="2" presStyleCnt="3">
        <dgm:presLayoutVars>
          <dgm:chMax val="1"/>
          <dgm:bulletEnabled val="1"/>
        </dgm:presLayoutVars>
      </dgm:prSet>
      <dgm:spPr/>
      <dgm:t>
        <a:bodyPr/>
        <a:lstStyle/>
        <a:p>
          <a:endParaRPr lang="es-ES"/>
        </a:p>
      </dgm:t>
    </dgm:pt>
    <dgm:pt modelId="{94914580-9083-408E-9B35-CCC7E8A9BE70}" type="pres">
      <dgm:prSet presAssocID="{0607C903-97CD-4460-9D1E-4A5D9B40A35D}" presName="gear3srcNode" presStyleLbl="node1" presStyleIdx="2" presStyleCnt="3"/>
      <dgm:spPr/>
      <dgm:t>
        <a:bodyPr/>
        <a:lstStyle/>
        <a:p>
          <a:endParaRPr lang="es-ES"/>
        </a:p>
      </dgm:t>
    </dgm:pt>
    <dgm:pt modelId="{99E97739-2B21-43DE-972D-CD684CD78D05}" type="pres">
      <dgm:prSet presAssocID="{0607C903-97CD-4460-9D1E-4A5D9B40A35D}" presName="gear3dstNode" presStyleLbl="node1" presStyleIdx="2" presStyleCnt="3"/>
      <dgm:spPr/>
      <dgm:t>
        <a:bodyPr/>
        <a:lstStyle/>
        <a:p>
          <a:endParaRPr lang="es-ES"/>
        </a:p>
      </dgm:t>
    </dgm:pt>
    <dgm:pt modelId="{7C180D4C-3E13-4FFE-9DEF-D27112542C5E}" type="pres">
      <dgm:prSet presAssocID="{6FCBF68D-E301-4C45-BE00-1D26CB3D848D}" presName="connector1" presStyleLbl="sibTrans2D1" presStyleIdx="0" presStyleCnt="3"/>
      <dgm:spPr/>
      <dgm:t>
        <a:bodyPr/>
        <a:lstStyle/>
        <a:p>
          <a:endParaRPr lang="es-ES"/>
        </a:p>
      </dgm:t>
    </dgm:pt>
    <dgm:pt modelId="{9DA79821-4FC3-4210-95CB-03EAA71F9915}" type="pres">
      <dgm:prSet presAssocID="{A0DB3474-9480-47C3-8FA4-8383446361A7}" presName="connector2" presStyleLbl="sibTrans2D1" presStyleIdx="1" presStyleCnt="3"/>
      <dgm:spPr/>
      <dgm:t>
        <a:bodyPr/>
        <a:lstStyle/>
        <a:p>
          <a:endParaRPr lang="es-ES"/>
        </a:p>
      </dgm:t>
    </dgm:pt>
    <dgm:pt modelId="{ACFD6B12-207F-4126-B92C-5C239ED45E9C}" type="pres">
      <dgm:prSet presAssocID="{46F8464A-2B39-4BC9-B994-5CDAFA26C667}" presName="connector3" presStyleLbl="sibTrans2D1" presStyleIdx="2" presStyleCnt="3"/>
      <dgm:spPr/>
      <dgm:t>
        <a:bodyPr/>
        <a:lstStyle/>
        <a:p>
          <a:endParaRPr lang="es-ES"/>
        </a:p>
      </dgm:t>
    </dgm:pt>
  </dgm:ptLst>
  <dgm:cxnLst>
    <dgm:cxn modelId="{071E984A-447D-45CF-B684-F3E8A885013B}" type="presOf" srcId="{2A4F0616-4470-4311-B6D4-F3D2D21DA7CA}" destId="{FB53D2A0-6D47-4DBD-9B5B-F2224E2CB37B}" srcOrd="0" destOrd="0" presId="urn:microsoft.com/office/officeart/2005/8/layout/gear1"/>
    <dgm:cxn modelId="{A3B5CD37-BF7E-45BF-89A0-325815FF1A1A}" type="presOf" srcId="{AB810E01-3F4F-4978-B41D-A40B14803022}" destId="{BB0F7764-47A9-44FA-9E3B-5A6665B01840}" srcOrd="2" destOrd="0" presId="urn:microsoft.com/office/officeart/2005/8/layout/gear1"/>
    <dgm:cxn modelId="{96F93FD4-A4DA-4407-9E66-52A85F89AF0F}" type="presOf" srcId="{992A7FA4-7A0D-438B-A160-2F6C996B639F}" destId="{416A2E01-7FE2-41F3-B89B-65D2BCF16EB1}" srcOrd="1" destOrd="0" presId="urn:microsoft.com/office/officeart/2005/8/layout/gear1"/>
    <dgm:cxn modelId="{2C92FC44-8ED5-4722-A20D-12360DAC7303}" srcId="{2A4F0616-4470-4311-B6D4-F3D2D21DA7CA}" destId="{0607C903-97CD-4460-9D1E-4A5D9B40A35D}" srcOrd="2" destOrd="0" parTransId="{A00ED561-D317-4DAB-BAF6-09184091633E}" sibTransId="{46F8464A-2B39-4BC9-B994-5CDAFA26C667}"/>
    <dgm:cxn modelId="{E9E186FF-DB33-4B8E-9252-3B61EEBB3EEA}" type="presOf" srcId="{0607C903-97CD-4460-9D1E-4A5D9B40A35D}" destId="{792EE75F-0A45-4942-8E6E-349EBE3D4489}" srcOrd="0" destOrd="0" presId="urn:microsoft.com/office/officeart/2005/8/layout/gear1"/>
    <dgm:cxn modelId="{5B3EBBB3-2E50-4917-85B4-9D58B97AD7B6}" type="presOf" srcId="{AB810E01-3F4F-4978-B41D-A40B14803022}" destId="{7BBA633B-0CFF-4529-ACE5-969B8AC92825}" srcOrd="1" destOrd="0" presId="urn:microsoft.com/office/officeart/2005/8/layout/gear1"/>
    <dgm:cxn modelId="{DB52B3CC-6C9D-4616-9DC3-5F88315FAB19}" srcId="{2A4F0616-4470-4311-B6D4-F3D2D21DA7CA}" destId="{992A7FA4-7A0D-438B-A160-2F6C996B639F}" srcOrd="1" destOrd="0" parTransId="{0E99F65F-8449-4189-8A8A-B2CC271DF9C8}" sibTransId="{A0DB3474-9480-47C3-8FA4-8383446361A7}"/>
    <dgm:cxn modelId="{3A32D20A-57AD-4924-97F2-632D1C8B3A80}" type="presOf" srcId="{0607C903-97CD-4460-9D1E-4A5D9B40A35D}" destId="{B1DC8B57-FC70-484F-B31D-526D44E70A8A}" srcOrd="1" destOrd="0" presId="urn:microsoft.com/office/officeart/2005/8/layout/gear1"/>
    <dgm:cxn modelId="{CB5637CA-3989-49F4-849B-581721A40899}" type="presOf" srcId="{992A7FA4-7A0D-438B-A160-2F6C996B639F}" destId="{30573BFB-5C52-4016-98E9-278E6E9FD49D}" srcOrd="2" destOrd="0" presId="urn:microsoft.com/office/officeart/2005/8/layout/gear1"/>
    <dgm:cxn modelId="{EF23E0DD-C560-4D61-9154-A5189FB36E25}" type="presOf" srcId="{0607C903-97CD-4460-9D1E-4A5D9B40A35D}" destId="{94914580-9083-408E-9B35-CCC7E8A9BE70}" srcOrd="2" destOrd="0" presId="urn:microsoft.com/office/officeart/2005/8/layout/gear1"/>
    <dgm:cxn modelId="{012810F6-37C2-4408-9F0F-8C10144425FF}" type="presOf" srcId="{0607C903-97CD-4460-9D1E-4A5D9B40A35D}" destId="{99E97739-2B21-43DE-972D-CD684CD78D05}" srcOrd="3" destOrd="0" presId="urn:microsoft.com/office/officeart/2005/8/layout/gear1"/>
    <dgm:cxn modelId="{C4DD9210-1DBB-4FA7-8C80-9D2E94223159}" type="presOf" srcId="{46F8464A-2B39-4BC9-B994-5CDAFA26C667}" destId="{ACFD6B12-207F-4126-B92C-5C239ED45E9C}" srcOrd="0" destOrd="0" presId="urn:microsoft.com/office/officeart/2005/8/layout/gear1"/>
    <dgm:cxn modelId="{60387B5B-CD63-47D1-A272-367EF3A9DF3C}" type="presOf" srcId="{A0DB3474-9480-47C3-8FA4-8383446361A7}" destId="{9DA79821-4FC3-4210-95CB-03EAA71F9915}" srcOrd="0" destOrd="0" presId="urn:microsoft.com/office/officeart/2005/8/layout/gear1"/>
    <dgm:cxn modelId="{A0197B56-6AC1-4773-BC8F-B7663E247FF7}" type="presOf" srcId="{AB810E01-3F4F-4978-B41D-A40B14803022}" destId="{D2B84A08-8E7D-41E0-9F03-45C07D62E95D}" srcOrd="0" destOrd="0" presId="urn:microsoft.com/office/officeart/2005/8/layout/gear1"/>
    <dgm:cxn modelId="{EA14DA73-01C1-41DB-B73A-36654D911F83}" type="presOf" srcId="{992A7FA4-7A0D-438B-A160-2F6C996B639F}" destId="{189EEAF6-B305-4556-8DC2-D216E3D0514F}" srcOrd="0" destOrd="0" presId="urn:microsoft.com/office/officeart/2005/8/layout/gear1"/>
    <dgm:cxn modelId="{1ABACDFF-EFEC-492F-80F5-9E30B03D6BC6}" type="presOf" srcId="{6FCBF68D-E301-4C45-BE00-1D26CB3D848D}" destId="{7C180D4C-3E13-4FFE-9DEF-D27112542C5E}" srcOrd="0" destOrd="0" presId="urn:microsoft.com/office/officeart/2005/8/layout/gear1"/>
    <dgm:cxn modelId="{A57FCDBB-CC39-486A-8233-715E51F1C8F2}" srcId="{2A4F0616-4470-4311-B6D4-F3D2D21DA7CA}" destId="{AB810E01-3F4F-4978-B41D-A40B14803022}" srcOrd="0" destOrd="0" parTransId="{2AC2ED9D-45B9-4808-B1B6-1461F8E97E14}" sibTransId="{6FCBF68D-E301-4C45-BE00-1D26CB3D848D}"/>
    <dgm:cxn modelId="{4068FDC2-32E2-48D8-96BC-439FBE07DDAC}" type="presParOf" srcId="{FB53D2A0-6D47-4DBD-9B5B-F2224E2CB37B}" destId="{D2B84A08-8E7D-41E0-9F03-45C07D62E95D}" srcOrd="0" destOrd="0" presId="urn:microsoft.com/office/officeart/2005/8/layout/gear1"/>
    <dgm:cxn modelId="{CED8B80D-052D-412C-AEA1-FDE2C8683050}" type="presParOf" srcId="{FB53D2A0-6D47-4DBD-9B5B-F2224E2CB37B}" destId="{7BBA633B-0CFF-4529-ACE5-969B8AC92825}" srcOrd="1" destOrd="0" presId="urn:microsoft.com/office/officeart/2005/8/layout/gear1"/>
    <dgm:cxn modelId="{9DD6FE18-8C8D-4111-B6CE-C64092FE48C1}" type="presParOf" srcId="{FB53D2A0-6D47-4DBD-9B5B-F2224E2CB37B}" destId="{BB0F7764-47A9-44FA-9E3B-5A6665B01840}" srcOrd="2" destOrd="0" presId="urn:microsoft.com/office/officeart/2005/8/layout/gear1"/>
    <dgm:cxn modelId="{2F65ED91-ED23-4284-BFD3-79DDA3B390ED}" type="presParOf" srcId="{FB53D2A0-6D47-4DBD-9B5B-F2224E2CB37B}" destId="{189EEAF6-B305-4556-8DC2-D216E3D0514F}" srcOrd="3" destOrd="0" presId="urn:microsoft.com/office/officeart/2005/8/layout/gear1"/>
    <dgm:cxn modelId="{66C333F3-2F88-4F1F-9F6B-122B34DBA846}" type="presParOf" srcId="{FB53D2A0-6D47-4DBD-9B5B-F2224E2CB37B}" destId="{416A2E01-7FE2-41F3-B89B-65D2BCF16EB1}" srcOrd="4" destOrd="0" presId="urn:microsoft.com/office/officeart/2005/8/layout/gear1"/>
    <dgm:cxn modelId="{8F36AC2C-59B7-40BD-836D-977DA2469F4D}" type="presParOf" srcId="{FB53D2A0-6D47-4DBD-9B5B-F2224E2CB37B}" destId="{30573BFB-5C52-4016-98E9-278E6E9FD49D}" srcOrd="5" destOrd="0" presId="urn:microsoft.com/office/officeart/2005/8/layout/gear1"/>
    <dgm:cxn modelId="{C479145F-5969-496D-AF20-12F908E1922C}" type="presParOf" srcId="{FB53D2A0-6D47-4DBD-9B5B-F2224E2CB37B}" destId="{792EE75F-0A45-4942-8E6E-349EBE3D4489}" srcOrd="6" destOrd="0" presId="urn:microsoft.com/office/officeart/2005/8/layout/gear1"/>
    <dgm:cxn modelId="{0056BBB9-F8C9-4659-A5AF-0BF3B77D2E38}" type="presParOf" srcId="{FB53D2A0-6D47-4DBD-9B5B-F2224E2CB37B}" destId="{B1DC8B57-FC70-484F-B31D-526D44E70A8A}" srcOrd="7" destOrd="0" presId="urn:microsoft.com/office/officeart/2005/8/layout/gear1"/>
    <dgm:cxn modelId="{B10BBB3D-DEF5-4DFE-9FF7-BC8B35B19DA7}" type="presParOf" srcId="{FB53D2A0-6D47-4DBD-9B5B-F2224E2CB37B}" destId="{94914580-9083-408E-9B35-CCC7E8A9BE70}" srcOrd="8" destOrd="0" presId="urn:microsoft.com/office/officeart/2005/8/layout/gear1"/>
    <dgm:cxn modelId="{04CD75B1-472E-48F3-9729-BD1821F3B0E3}" type="presParOf" srcId="{FB53D2A0-6D47-4DBD-9B5B-F2224E2CB37B}" destId="{99E97739-2B21-43DE-972D-CD684CD78D05}" srcOrd="9" destOrd="0" presId="urn:microsoft.com/office/officeart/2005/8/layout/gear1"/>
    <dgm:cxn modelId="{A798F77B-C2AE-40C1-A346-E7AE152BA180}" type="presParOf" srcId="{FB53D2A0-6D47-4DBD-9B5B-F2224E2CB37B}" destId="{7C180D4C-3E13-4FFE-9DEF-D27112542C5E}" srcOrd="10" destOrd="0" presId="urn:microsoft.com/office/officeart/2005/8/layout/gear1"/>
    <dgm:cxn modelId="{75491BF6-4C2E-49AA-AAA3-CCFE5F357873}" type="presParOf" srcId="{FB53D2A0-6D47-4DBD-9B5B-F2224E2CB37B}" destId="{9DA79821-4FC3-4210-95CB-03EAA71F9915}" srcOrd="11" destOrd="0" presId="urn:microsoft.com/office/officeart/2005/8/layout/gear1"/>
    <dgm:cxn modelId="{F60B9A40-7E58-4C0F-9EA1-3E14F89DC0A6}" type="presParOf" srcId="{FB53D2A0-6D47-4DBD-9B5B-F2224E2CB37B}" destId="{ACFD6B12-207F-4126-B92C-5C239ED45E9C}"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A4F0616-4470-4311-B6D4-F3D2D21DA7CA}" type="doc">
      <dgm:prSet loTypeId="urn:microsoft.com/office/officeart/2005/8/layout/gear1" loCatId="relationship" qsTypeId="urn:microsoft.com/office/officeart/2005/8/quickstyle/simple1" qsCatId="simple" csTypeId="urn:microsoft.com/office/officeart/2005/8/colors/colorful4" csCatId="colorful" phldr="1"/>
      <dgm:spPr/>
      <dgm:t>
        <a:bodyPr/>
        <a:lstStyle/>
        <a:p>
          <a:endParaRPr lang="es-ES"/>
        </a:p>
      </dgm:t>
    </dgm:pt>
    <dgm:pt modelId="{AB810E01-3F4F-4978-B41D-A40B14803022}">
      <dgm:prSet phldrT="[Texto]"/>
      <dgm:spPr/>
      <dgm:t>
        <a:bodyPr/>
        <a:lstStyle/>
        <a:p>
          <a:r>
            <a:rPr lang="es-ES" dirty="0" err="1" smtClean="0"/>
            <a:t>Sleep</a:t>
          </a:r>
          <a:endParaRPr lang="es-ES" dirty="0"/>
        </a:p>
      </dgm:t>
    </dgm:pt>
    <dgm:pt modelId="{2AC2ED9D-45B9-4808-B1B6-1461F8E97E14}" type="parTrans" cxnId="{A57FCDBB-CC39-486A-8233-715E51F1C8F2}">
      <dgm:prSet/>
      <dgm:spPr/>
      <dgm:t>
        <a:bodyPr/>
        <a:lstStyle/>
        <a:p>
          <a:endParaRPr lang="es-ES"/>
        </a:p>
      </dgm:t>
    </dgm:pt>
    <dgm:pt modelId="{6FCBF68D-E301-4C45-BE00-1D26CB3D848D}" type="sibTrans" cxnId="{A57FCDBB-CC39-486A-8233-715E51F1C8F2}">
      <dgm:prSet/>
      <dgm:spPr/>
      <dgm:t>
        <a:bodyPr/>
        <a:lstStyle/>
        <a:p>
          <a:endParaRPr lang="es-ES"/>
        </a:p>
      </dgm:t>
    </dgm:pt>
    <dgm:pt modelId="{992A7FA4-7A0D-438B-A160-2F6C996B639F}">
      <dgm:prSet phldrT="[Texto]"/>
      <dgm:spPr>
        <a:solidFill>
          <a:srgbClr val="FF0000"/>
        </a:solidFill>
      </dgm:spPr>
      <dgm:t>
        <a:bodyPr/>
        <a:lstStyle/>
        <a:p>
          <a:r>
            <a:rPr lang="es-ES" dirty="0" err="1" smtClean="0"/>
            <a:t>Kill</a:t>
          </a:r>
          <a:endParaRPr lang="es-ES" dirty="0"/>
        </a:p>
      </dgm:t>
    </dgm:pt>
    <dgm:pt modelId="{0E99F65F-8449-4189-8A8A-B2CC271DF9C8}" type="parTrans" cxnId="{DB52B3CC-6C9D-4616-9DC3-5F88315FAB19}">
      <dgm:prSet/>
      <dgm:spPr/>
      <dgm:t>
        <a:bodyPr/>
        <a:lstStyle/>
        <a:p>
          <a:endParaRPr lang="es-ES"/>
        </a:p>
      </dgm:t>
    </dgm:pt>
    <dgm:pt modelId="{A0DB3474-9480-47C3-8FA4-8383446361A7}" type="sibTrans" cxnId="{DB52B3CC-6C9D-4616-9DC3-5F88315FAB19}">
      <dgm:prSet/>
      <dgm:spPr/>
      <dgm:t>
        <a:bodyPr/>
        <a:lstStyle/>
        <a:p>
          <a:endParaRPr lang="es-ES"/>
        </a:p>
      </dgm:t>
    </dgm:pt>
    <dgm:pt modelId="{0607C903-97CD-4460-9D1E-4A5D9B40A35D}">
      <dgm:prSet phldrT="[Texto]"/>
      <dgm:spPr/>
      <dgm:t>
        <a:bodyPr/>
        <a:lstStyle/>
        <a:p>
          <a:r>
            <a:rPr lang="es-ES" dirty="0" err="1" smtClean="0"/>
            <a:t>Signal</a:t>
          </a:r>
          <a:endParaRPr lang="es-ES" dirty="0"/>
        </a:p>
      </dgm:t>
    </dgm:pt>
    <dgm:pt modelId="{A00ED561-D317-4DAB-BAF6-09184091633E}" type="parTrans" cxnId="{2C92FC44-8ED5-4722-A20D-12360DAC7303}">
      <dgm:prSet/>
      <dgm:spPr/>
      <dgm:t>
        <a:bodyPr/>
        <a:lstStyle/>
        <a:p>
          <a:endParaRPr lang="es-ES"/>
        </a:p>
      </dgm:t>
    </dgm:pt>
    <dgm:pt modelId="{46F8464A-2B39-4BC9-B994-5CDAFA26C667}" type="sibTrans" cxnId="{2C92FC44-8ED5-4722-A20D-12360DAC7303}">
      <dgm:prSet/>
      <dgm:spPr/>
      <dgm:t>
        <a:bodyPr/>
        <a:lstStyle/>
        <a:p>
          <a:endParaRPr lang="es-ES"/>
        </a:p>
      </dgm:t>
    </dgm:pt>
    <dgm:pt modelId="{FB53D2A0-6D47-4DBD-9B5B-F2224E2CB37B}" type="pres">
      <dgm:prSet presAssocID="{2A4F0616-4470-4311-B6D4-F3D2D21DA7CA}" presName="composite" presStyleCnt="0">
        <dgm:presLayoutVars>
          <dgm:chMax val="3"/>
          <dgm:animLvl val="lvl"/>
          <dgm:resizeHandles val="exact"/>
        </dgm:presLayoutVars>
      </dgm:prSet>
      <dgm:spPr/>
      <dgm:t>
        <a:bodyPr/>
        <a:lstStyle/>
        <a:p>
          <a:endParaRPr lang="es-ES"/>
        </a:p>
      </dgm:t>
    </dgm:pt>
    <dgm:pt modelId="{D2B84A08-8E7D-41E0-9F03-45C07D62E95D}" type="pres">
      <dgm:prSet presAssocID="{AB810E01-3F4F-4978-B41D-A40B14803022}" presName="gear1" presStyleLbl="node1" presStyleIdx="0" presStyleCnt="3">
        <dgm:presLayoutVars>
          <dgm:chMax val="1"/>
          <dgm:bulletEnabled val="1"/>
        </dgm:presLayoutVars>
      </dgm:prSet>
      <dgm:spPr/>
      <dgm:t>
        <a:bodyPr/>
        <a:lstStyle/>
        <a:p>
          <a:endParaRPr lang="es-ES"/>
        </a:p>
      </dgm:t>
    </dgm:pt>
    <dgm:pt modelId="{7BBA633B-0CFF-4529-ACE5-969B8AC92825}" type="pres">
      <dgm:prSet presAssocID="{AB810E01-3F4F-4978-B41D-A40B14803022}" presName="gear1srcNode" presStyleLbl="node1" presStyleIdx="0" presStyleCnt="3"/>
      <dgm:spPr/>
      <dgm:t>
        <a:bodyPr/>
        <a:lstStyle/>
        <a:p>
          <a:endParaRPr lang="es-ES"/>
        </a:p>
      </dgm:t>
    </dgm:pt>
    <dgm:pt modelId="{BB0F7764-47A9-44FA-9E3B-5A6665B01840}" type="pres">
      <dgm:prSet presAssocID="{AB810E01-3F4F-4978-B41D-A40B14803022}" presName="gear1dstNode" presStyleLbl="node1" presStyleIdx="0" presStyleCnt="3"/>
      <dgm:spPr/>
      <dgm:t>
        <a:bodyPr/>
        <a:lstStyle/>
        <a:p>
          <a:endParaRPr lang="es-ES"/>
        </a:p>
      </dgm:t>
    </dgm:pt>
    <dgm:pt modelId="{189EEAF6-B305-4556-8DC2-D216E3D0514F}" type="pres">
      <dgm:prSet presAssocID="{992A7FA4-7A0D-438B-A160-2F6C996B639F}" presName="gear2" presStyleLbl="node1" presStyleIdx="1" presStyleCnt="3">
        <dgm:presLayoutVars>
          <dgm:chMax val="1"/>
          <dgm:bulletEnabled val="1"/>
        </dgm:presLayoutVars>
      </dgm:prSet>
      <dgm:spPr/>
      <dgm:t>
        <a:bodyPr/>
        <a:lstStyle/>
        <a:p>
          <a:endParaRPr lang="es-ES"/>
        </a:p>
      </dgm:t>
    </dgm:pt>
    <dgm:pt modelId="{416A2E01-7FE2-41F3-B89B-65D2BCF16EB1}" type="pres">
      <dgm:prSet presAssocID="{992A7FA4-7A0D-438B-A160-2F6C996B639F}" presName="gear2srcNode" presStyleLbl="node1" presStyleIdx="1" presStyleCnt="3"/>
      <dgm:spPr/>
      <dgm:t>
        <a:bodyPr/>
        <a:lstStyle/>
        <a:p>
          <a:endParaRPr lang="es-ES"/>
        </a:p>
      </dgm:t>
    </dgm:pt>
    <dgm:pt modelId="{30573BFB-5C52-4016-98E9-278E6E9FD49D}" type="pres">
      <dgm:prSet presAssocID="{992A7FA4-7A0D-438B-A160-2F6C996B639F}" presName="gear2dstNode" presStyleLbl="node1" presStyleIdx="1" presStyleCnt="3"/>
      <dgm:spPr/>
      <dgm:t>
        <a:bodyPr/>
        <a:lstStyle/>
        <a:p>
          <a:endParaRPr lang="es-ES"/>
        </a:p>
      </dgm:t>
    </dgm:pt>
    <dgm:pt modelId="{792EE75F-0A45-4942-8E6E-349EBE3D4489}" type="pres">
      <dgm:prSet presAssocID="{0607C903-97CD-4460-9D1E-4A5D9B40A35D}" presName="gear3" presStyleLbl="node1" presStyleIdx="2" presStyleCnt="3"/>
      <dgm:spPr/>
      <dgm:t>
        <a:bodyPr/>
        <a:lstStyle/>
        <a:p>
          <a:endParaRPr lang="es-ES"/>
        </a:p>
      </dgm:t>
    </dgm:pt>
    <dgm:pt modelId="{B1DC8B57-FC70-484F-B31D-526D44E70A8A}" type="pres">
      <dgm:prSet presAssocID="{0607C903-97CD-4460-9D1E-4A5D9B40A35D}" presName="gear3tx" presStyleLbl="node1" presStyleIdx="2" presStyleCnt="3">
        <dgm:presLayoutVars>
          <dgm:chMax val="1"/>
          <dgm:bulletEnabled val="1"/>
        </dgm:presLayoutVars>
      </dgm:prSet>
      <dgm:spPr/>
      <dgm:t>
        <a:bodyPr/>
        <a:lstStyle/>
        <a:p>
          <a:endParaRPr lang="es-ES"/>
        </a:p>
      </dgm:t>
    </dgm:pt>
    <dgm:pt modelId="{94914580-9083-408E-9B35-CCC7E8A9BE70}" type="pres">
      <dgm:prSet presAssocID="{0607C903-97CD-4460-9D1E-4A5D9B40A35D}" presName="gear3srcNode" presStyleLbl="node1" presStyleIdx="2" presStyleCnt="3"/>
      <dgm:spPr/>
      <dgm:t>
        <a:bodyPr/>
        <a:lstStyle/>
        <a:p>
          <a:endParaRPr lang="es-ES"/>
        </a:p>
      </dgm:t>
    </dgm:pt>
    <dgm:pt modelId="{99E97739-2B21-43DE-972D-CD684CD78D05}" type="pres">
      <dgm:prSet presAssocID="{0607C903-97CD-4460-9D1E-4A5D9B40A35D}" presName="gear3dstNode" presStyleLbl="node1" presStyleIdx="2" presStyleCnt="3"/>
      <dgm:spPr/>
      <dgm:t>
        <a:bodyPr/>
        <a:lstStyle/>
        <a:p>
          <a:endParaRPr lang="es-ES"/>
        </a:p>
      </dgm:t>
    </dgm:pt>
    <dgm:pt modelId="{7C180D4C-3E13-4FFE-9DEF-D27112542C5E}" type="pres">
      <dgm:prSet presAssocID="{6FCBF68D-E301-4C45-BE00-1D26CB3D848D}" presName="connector1" presStyleLbl="sibTrans2D1" presStyleIdx="0" presStyleCnt="3"/>
      <dgm:spPr/>
      <dgm:t>
        <a:bodyPr/>
        <a:lstStyle/>
        <a:p>
          <a:endParaRPr lang="es-ES"/>
        </a:p>
      </dgm:t>
    </dgm:pt>
    <dgm:pt modelId="{9DA79821-4FC3-4210-95CB-03EAA71F9915}" type="pres">
      <dgm:prSet presAssocID="{A0DB3474-9480-47C3-8FA4-8383446361A7}" presName="connector2" presStyleLbl="sibTrans2D1" presStyleIdx="1" presStyleCnt="3"/>
      <dgm:spPr/>
      <dgm:t>
        <a:bodyPr/>
        <a:lstStyle/>
        <a:p>
          <a:endParaRPr lang="es-ES"/>
        </a:p>
      </dgm:t>
    </dgm:pt>
    <dgm:pt modelId="{ACFD6B12-207F-4126-B92C-5C239ED45E9C}" type="pres">
      <dgm:prSet presAssocID="{46F8464A-2B39-4BC9-B994-5CDAFA26C667}" presName="connector3" presStyleLbl="sibTrans2D1" presStyleIdx="2" presStyleCnt="3"/>
      <dgm:spPr/>
      <dgm:t>
        <a:bodyPr/>
        <a:lstStyle/>
        <a:p>
          <a:endParaRPr lang="es-ES"/>
        </a:p>
      </dgm:t>
    </dgm:pt>
  </dgm:ptLst>
  <dgm:cxnLst>
    <dgm:cxn modelId="{72905CF5-9902-41E6-BA39-E3D50B6B6E60}" type="presOf" srcId="{0607C903-97CD-4460-9D1E-4A5D9B40A35D}" destId="{94914580-9083-408E-9B35-CCC7E8A9BE70}" srcOrd="2" destOrd="0" presId="urn:microsoft.com/office/officeart/2005/8/layout/gear1"/>
    <dgm:cxn modelId="{EE740935-05AE-4701-9DE6-81AA315DF22A}" type="presOf" srcId="{0607C903-97CD-4460-9D1E-4A5D9B40A35D}" destId="{B1DC8B57-FC70-484F-B31D-526D44E70A8A}" srcOrd="1" destOrd="0" presId="urn:microsoft.com/office/officeart/2005/8/layout/gear1"/>
    <dgm:cxn modelId="{50B969F5-C7C9-4310-AADF-B880542347C6}" type="presOf" srcId="{AB810E01-3F4F-4978-B41D-A40B14803022}" destId="{7BBA633B-0CFF-4529-ACE5-969B8AC92825}" srcOrd="1" destOrd="0" presId="urn:microsoft.com/office/officeart/2005/8/layout/gear1"/>
    <dgm:cxn modelId="{F5D2C76A-4212-47CE-85DF-6D407256EF9B}" type="presOf" srcId="{46F8464A-2B39-4BC9-B994-5CDAFA26C667}" destId="{ACFD6B12-207F-4126-B92C-5C239ED45E9C}" srcOrd="0" destOrd="0" presId="urn:microsoft.com/office/officeart/2005/8/layout/gear1"/>
    <dgm:cxn modelId="{0C343BCD-785A-4066-8F9D-6921F271B43C}" type="presOf" srcId="{992A7FA4-7A0D-438B-A160-2F6C996B639F}" destId="{189EEAF6-B305-4556-8DC2-D216E3D0514F}" srcOrd="0" destOrd="0" presId="urn:microsoft.com/office/officeart/2005/8/layout/gear1"/>
    <dgm:cxn modelId="{A57FCDBB-CC39-486A-8233-715E51F1C8F2}" srcId="{2A4F0616-4470-4311-B6D4-F3D2D21DA7CA}" destId="{AB810E01-3F4F-4978-B41D-A40B14803022}" srcOrd="0" destOrd="0" parTransId="{2AC2ED9D-45B9-4808-B1B6-1461F8E97E14}" sibTransId="{6FCBF68D-E301-4C45-BE00-1D26CB3D848D}"/>
    <dgm:cxn modelId="{22E6A971-2AF7-4CAC-A755-33AB8B051FFB}" type="presOf" srcId="{992A7FA4-7A0D-438B-A160-2F6C996B639F}" destId="{30573BFB-5C52-4016-98E9-278E6E9FD49D}" srcOrd="2" destOrd="0" presId="urn:microsoft.com/office/officeart/2005/8/layout/gear1"/>
    <dgm:cxn modelId="{669DAC21-15C6-4519-9DD1-D8A4FE290139}" type="presOf" srcId="{AB810E01-3F4F-4978-B41D-A40B14803022}" destId="{D2B84A08-8E7D-41E0-9F03-45C07D62E95D}" srcOrd="0" destOrd="0" presId="urn:microsoft.com/office/officeart/2005/8/layout/gear1"/>
    <dgm:cxn modelId="{BC3AC642-9BE0-4AEB-A29B-017E12E49DC5}" type="presOf" srcId="{AB810E01-3F4F-4978-B41D-A40B14803022}" destId="{BB0F7764-47A9-44FA-9E3B-5A6665B01840}" srcOrd="2" destOrd="0" presId="urn:microsoft.com/office/officeart/2005/8/layout/gear1"/>
    <dgm:cxn modelId="{2C92FC44-8ED5-4722-A20D-12360DAC7303}" srcId="{2A4F0616-4470-4311-B6D4-F3D2D21DA7CA}" destId="{0607C903-97CD-4460-9D1E-4A5D9B40A35D}" srcOrd="2" destOrd="0" parTransId="{A00ED561-D317-4DAB-BAF6-09184091633E}" sibTransId="{46F8464A-2B39-4BC9-B994-5CDAFA26C667}"/>
    <dgm:cxn modelId="{A2CA3A2D-9589-4CBC-A46A-AE1B66938CEB}" type="presOf" srcId="{0607C903-97CD-4460-9D1E-4A5D9B40A35D}" destId="{792EE75F-0A45-4942-8E6E-349EBE3D4489}" srcOrd="0" destOrd="0" presId="urn:microsoft.com/office/officeart/2005/8/layout/gear1"/>
    <dgm:cxn modelId="{DB52B3CC-6C9D-4616-9DC3-5F88315FAB19}" srcId="{2A4F0616-4470-4311-B6D4-F3D2D21DA7CA}" destId="{992A7FA4-7A0D-438B-A160-2F6C996B639F}" srcOrd="1" destOrd="0" parTransId="{0E99F65F-8449-4189-8A8A-B2CC271DF9C8}" sibTransId="{A0DB3474-9480-47C3-8FA4-8383446361A7}"/>
    <dgm:cxn modelId="{16233FB1-6C38-47F1-8F2B-F9C4BA600B32}" type="presOf" srcId="{2A4F0616-4470-4311-B6D4-F3D2D21DA7CA}" destId="{FB53D2A0-6D47-4DBD-9B5B-F2224E2CB37B}" srcOrd="0" destOrd="0" presId="urn:microsoft.com/office/officeart/2005/8/layout/gear1"/>
    <dgm:cxn modelId="{4990FB11-BBB0-4440-9EE0-6F5CBD37AD0E}" type="presOf" srcId="{992A7FA4-7A0D-438B-A160-2F6C996B639F}" destId="{416A2E01-7FE2-41F3-B89B-65D2BCF16EB1}" srcOrd="1" destOrd="0" presId="urn:microsoft.com/office/officeart/2005/8/layout/gear1"/>
    <dgm:cxn modelId="{8326D8AB-21A2-4315-B78D-E8EAF13C6A43}" type="presOf" srcId="{6FCBF68D-E301-4C45-BE00-1D26CB3D848D}" destId="{7C180D4C-3E13-4FFE-9DEF-D27112542C5E}" srcOrd="0" destOrd="0" presId="urn:microsoft.com/office/officeart/2005/8/layout/gear1"/>
    <dgm:cxn modelId="{E11377FD-3A3E-49D6-A4F6-40960C818A6B}" type="presOf" srcId="{0607C903-97CD-4460-9D1E-4A5D9B40A35D}" destId="{99E97739-2B21-43DE-972D-CD684CD78D05}" srcOrd="3" destOrd="0" presId="urn:microsoft.com/office/officeart/2005/8/layout/gear1"/>
    <dgm:cxn modelId="{F57E8B5F-BFC0-446A-8CA4-F201C0FD1C24}" type="presOf" srcId="{A0DB3474-9480-47C3-8FA4-8383446361A7}" destId="{9DA79821-4FC3-4210-95CB-03EAA71F9915}" srcOrd="0" destOrd="0" presId="urn:microsoft.com/office/officeart/2005/8/layout/gear1"/>
    <dgm:cxn modelId="{588CED28-FFFB-4C80-A965-B0DD1D225F60}" type="presParOf" srcId="{FB53D2A0-6D47-4DBD-9B5B-F2224E2CB37B}" destId="{D2B84A08-8E7D-41E0-9F03-45C07D62E95D}" srcOrd="0" destOrd="0" presId="urn:microsoft.com/office/officeart/2005/8/layout/gear1"/>
    <dgm:cxn modelId="{E285AD44-DB04-4960-9A4F-6A20C52AC7DE}" type="presParOf" srcId="{FB53D2A0-6D47-4DBD-9B5B-F2224E2CB37B}" destId="{7BBA633B-0CFF-4529-ACE5-969B8AC92825}" srcOrd="1" destOrd="0" presId="urn:microsoft.com/office/officeart/2005/8/layout/gear1"/>
    <dgm:cxn modelId="{3C9AD798-1691-4258-AD7A-8AC5DF011B47}" type="presParOf" srcId="{FB53D2A0-6D47-4DBD-9B5B-F2224E2CB37B}" destId="{BB0F7764-47A9-44FA-9E3B-5A6665B01840}" srcOrd="2" destOrd="0" presId="urn:microsoft.com/office/officeart/2005/8/layout/gear1"/>
    <dgm:cxn modelId="{2BD31386-7573-4FF1-AAB7-B0951605B96A}" type="presParOf" srcId="{FB53D2A0-6D47-4DBD-9B5B-F2224E2CB37B}" destId="{189EEAF6-B305-4556-8DC2-D216E3D0514F}" srcOrd="3" destOrd="0" presId="urn:microsoft.com/office/officeart/2005/8/layout/gear1"/>
    <dgm:cxn modelId="{33D2471A-97FA-4716-AE6F-C31CBEAB2750}" type="presParOf" srcId="{FB53D2A0-6D47-4DBD-9B5B-F2224E2CB37B}" destId="{416A2E01-7FE2-41F3-B89B-65D2BCF16EB1}" srcOrd="4" destOrd="0" presId="urn:microsoft.com/office/officeart/2005/8/layout/gear1"/>
    <dgm:cxn modelId="{C6630E49-84F2-4A72-8908-679EC9B8073B}" type="presParOf" srcId="{FB53D2A0-6D47-4DBD-9B5B-F2224E2CB37B}" destId="{30573BFB-5C52-4016-98E9-278E6E9FD49D}" srcOrd="5" destOrd="0" presId="urn:microsoft.com/office/officeart/2005/8/layout/gear1"/>
    <dgm:cxn modelId="{E81C7B17-7B48-46EA-8261-292D885E943D}" type="presParOf" srcId="{FB53D2A0-6D47-4DBD-9B5B-F2224E2CB37B}" destId="{792EE75F-0A45-4942-8E6E-349EBE3D4489}" srcOrd="6" destOrd="0" presId="urn:microsoft.com/office/officeart/2005/8/layout/gear1"/>
    <dgm:cxn modelId="{BED61C96-CBA9-4C59-B463-884ED25ADE75}" type="presParOf" srcId="{FB53D2A0-6D47-4DBD-9B5B-F2224E2CB37B}" destId="{B1DC8B57-FC70-484F-B31D-526D44E70A8A}" srcOrd="7" destOrd="0" presId="urn:microsoft.com/office/officeart/2005/8/layout/gear1"/>
    <dgm:cxn modelId="{315C9710-1B43-4D7B-BAB8-D70344B2D652}" type="presParOf" srcId="{FB53D2A0-6D47-4DBD-9B5B-F2224E2CB37B}" destId="{94914580-9083-408E-9B35-CCC7E8A9BE70}" srcOrd="8" destOrd="0" presId="urn:microsoft.com/office/officeart/2005/8/layout/gear1"/>
    <dgm:cxn modelId="{69C44006-0071-4F40-AC9C-083207A82264}" type="presParOf" srcId="{FB53D2A0-6D47-4DBD-9B5B-F2224E2CB37B}" destId="{99E97739-2B21-43DE-972D-CD684CD78D05}" srcOrd="9" destOrd="0" presId="urn:microsoft.com/office/officeart/2005/8/layout/gear1"/>
    <dgm:cxn modelId="{CFCE81CF-D60E-40FD-8DC2-129533629D9A}" type="presParOf" srcId="{FB53D2A0-6D47-4DBD-9B5B-F2224E2CB37B}" destId="{7C180D4C-3E13-4FFE-9DEF-D27112542C5E}" srcOrd="10" destOrd="0" presId="urn:microsoft.com/office/officeart/2005/8/layout/gear1"/>
    <dgm:cxn modelId="{EC00A98E-070C-47C6-BABE-D2BB6EA31BF7}" type="presParOf" srcId="{FB53D2A0-6D47-4DBD-9B5B-F2224E2CB37B}" destId="{9DA79821-4FC3-4210-95CB-03EAA71F9915}" srcOrd="11" destOrd="0" presId="urn:microsoft.com/office/officeart/2005/8/layout/gear1"/>
    <dgm:cxn modelId="{14C71239-7038-417D-AA16-81A1B5FF28D5}" type="presParOf" srcId="{FB53D2A0-6D47-4DBD-9B5B-F2224E2CB37B}" destId="{ACFD6B12-207F-4126-B92C-5C239ED45E9C}"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A4F0616-4470-4311-B6D4-F3D2D21DA7CA}" type="doc">
      <dgm:prSet loTypeId="urn:microsoft.com/office/officeart/2005/8/layout/gear1" loCatId="relationship" qsTypeId="urn:microsoft.com/office/officeart/2005/8/quickstyle/simple1" qsCatId="simple" csTypeId="urn:microsoft.com/office/officeart/2005/8/colors/colorful4" csCatId="colorful" phldr="1"/>
      <dgm:spPr/>
      <dgm:t>
        <a:bodyPr/>
        <a:lstStyle/>
        <a:p>
          <a:endParaRPr lang="es-ES"/>
        </a:p>
      </dgm:t>
    </dgm:pt>
    <dgm:pt modelId="{AB810E01-3F4F-4978-B41D-A40B14803022}">
      <dgm:prSet phldrT="[Texto]"/>
      <dgm:spPr>
        <a:solidFill>
          <a:srgbClr val="FF0000"/>
        </a:solidFill>
      </dgm:spPr>
      <dgm:t>
        <a:bodyPr/>
        <a:lstStyle/>
        <a:p>
          <a:r>
            <a:rPr lang="es-ES" dirty="0" err="1" smtClean="0"/>
            <a:t>Sleep</a:t>
          </a:r>
          <a:endParaRPr lang="es-ES" dirty="0"/>
        </a:p>
      </dgm:t>
    </dgm:pt>
    <dgm:pt modelId="{2AC2ED9D-45B9-4808-B1B6-1461F8E97E14}" type="parTrans" cxnId="{A57FCDBB-CC39-486A-8233-715E51F1C8F2}">
      <dgm:prSet/>
      <dgm:spPr/>
      <dgm:t>
        <a:bodyPr/>
        <a:lstStyle/>
        <a:p>
          <a:endParaRPr lang="es-ES"/>
        </a:p>
      </dgm:t>
    </dgm:pt>
    <dgm:pt modelId="{6FCBF68D-E301-4C45-BE00-1D26CB3D848D}" type="sibTrans" cxnId="{A57FCDBB-CC39-486A-8233-715E51F1C8F2}">
      <dgm:prSet/>
      <dgm:spPr/>
      <dgm:t>
        <a:bodyPr/>
        <a:lstStyle/>
        <a:p>
          <a:endParaRPr lang="es-ES"/>
        </a:p>
      </dgm:t>
    </dgm:pt>
    <dgm:pt modelId="{992A7FA4-7A0D-438B-A160-2F6C996B639F}">
      <dgm:prSet phldrT="[Texto]"/>
      <dgm:spPr/>
      <dgm:t>
        <a:bodyPr/>
        <a:lstStyle/>
        <a:p>
          <a:r>
            <a:rPr lang="es-ES" dirty="0" err="1" smtClean="0"/>
            <a:t>Kill</a:t>
          </a:r>
          <a:endParaRPr lang="es-ES" dirty="0"/>
        </a:p>
      </dgm:t>
    </dgm:pt>
    <dgm:pt modelId="{0E99F65F-8449-4189-8A8A-B2CC271DF9C8}" type="parTrans" cxnId="{DB52B3CC-6C9D-4616-9DC3-5F88315FAB19}">
      <dgm:prSet/>
      <dgm:spPr/>
      <dgm:t>
        <a:bodyPr/>
        <a:lstStyle/>
        <a:p>
          <a:endParaRPr lang="es-ES"/>
        </a:p>
      </dgm:t>
    </dgm:pt>
    <dgm:pt modelId="{A0DB3474-9480-47C3-8FA4-8383446361A7}" type="sibTrans" cxnId="{DB52B3CC-6C9D-4616-9DC3-5F88315FAB19}">
      <dgm:prSet/>
      <dgm:spPr/>
      <dgm:t>
        <a:bodyPr/>
        <a:lstStyle/>
        <a:p>
          <a:endParaRPr lang="es-ES"/>
        </a:p>
      </dgm:t>
    </dgm:pt>
    <dgm:pt modelId="{0607C903-97CD-4460-9D1E-4A5D9B40A35D}">
      <dgm:prSet phldrT="[Texto]"/>
      <dgm:spPr/>
      <dgm:t>
        <a:bodyPr/>
        <a:lstStyle/>
        <a:p>
          <a:r>
            <a:rPr lang="es-ES" dirty="0" err="1" smtClean="0"/>
            <a:t>Signal</a:t>
          </a:r>
          <a:endParaRPr lang="es-ES" dirty="0"/>
        </a:p>
      </dgm:t>
    </dgm:pt>
    <dgm:pt modelId="{A00ED561-D317-4DAB-BAF6-09184091633E}" type="parTrans" cxnId="{2C92FC44-8ED5-4722-A20D-12360DAC7303}">
      <dgm:prSet/>
      <dgm:spPr/>
      <dgm:t>
        <a:bodyPr/>
        <a:lstStyle/>
        <a:p>
          <a:endParaRPr lang="es-ES"/>
        </a:p>
      </dgm:t>
    </dgm:pt>
    <dgm:pt modelId="{46F8464A-2B39-4BC9-B994-5CDAFA26C667}" type="sibTrans" cxnId="{2C92FC44-8ED5-4722-A20D-12360DAC7303}">
      <dgm:prSet/>
      <dgm:spPr/>
      <dgm:t>
        <a:bodyPr/>
        <a:lstStyle/>
        <a:p>
          <a:endParaRPr lang="es-ES"/>
        </a:p>
      </dgm:t>
    </dgm:pt>
    <dgm:pt modelId="{FB53D2A0-6D47-4DBD-9B5B-F2224E2CB37B}" type="pres">
      <dgm:prSet presAssocID="{2A4F0616-4470-4311-B6D4-F3D2D21DA7CA}" presName="composite" presStyleCnt="0">
        <dgm:presLayoutVars>
          <dgm:chMax val="3"/>
          <dgm:animLvl val="lvl"/>
          <dgm:resizeHandles val="exact"/>
        </dgm:presLayoutVars>
      </dgm:prSet>
      <dgm:spPr/>
      <dgm:t>
        <a:bodyPr/>
        <a:lstStyle/>
        <a:p>
          <a:endParaRPr lang="es-ES"/>
        </a:p>
      </dgm:t>
    </dgm:pt>
    <dgm:pt modelId="{D2B84A08-8E7D-41E0-9F03-45C07D62E95D}" type="pres">
      <dgm:prSet presAssocID="{AB810E01-3F4F-4978-B41D-A40B14803022}" presName="gear1" presStyleLbl="node1" presStyleIdx="0" presStyleCnt="3">
        <dgm:presLayoutVars>
          <dgm:chMax val="1"/>
          <dgm:bulletEnabled val="1"/>
        </dgm:presLayoutVars>
      </dgm:prSet>
      <dgm:spPr/>
      <dgm:t>
        <a:bodyPr/>
        <a:lstStyle/>
        <a:p>
          <a:endParaRPr lang="es-ES"/>
        </a:p>
      </dgm:t>
    </dgm:pt>
    <dgm:pt modelId="{7BBA633B-0CFF-4529-ACE5-969B8AC92825}" type="pres">
      <dgm:prSet presAssocID="{AB810E01-3F4F-4978-B41D-A40B14803022}" presName="gear1srcNode" presStyleLbl="node1" presStyleIdx="0" presStyleCnt="3"/>
      <dgm:spPr/>
      <dgm:t>
        <a:bodyPr/>
        <a:lstStyle/>
        <a:p>
          <a:endParaRPr lang="es-ES"/>
        </a:p>
      </dgm:t>
    </dgm:pt>
    <dgm:pt modelId="{BB0F7764-47A9-44FA-9E3B-5A6665B01840}" type="pres">
      <dgm:prSet presAssocID="{AB810E01-3F4F-4978-B41D-A40B14803022}" presName="gear1dstNode" presStyleLbl="node1" presStyleIdx="0" presStyleCnt="3"/>
      <dgm:spPr/>
      <dgm:t>
        <a:bodyPr/>
        <a:lstStyle/>
        <a:p>
          <a:endParaRPr lang="es-ES"/>
        </a:p>
      </dgm:t>
    </dgm:pt>
    <dgm:pt modelId="{189EEAF6-B305-4556-8DC2-D216E3D0514F}" type="pres">
      <dgm:prSet presAssocID="{992A7FA4-7A0D-438B-A160-2F6C996B639F}" presName="gear2" presStyleLbl="node1" presStyleIdx="1" presStyleCnt="3">
        <dgm:presLayoutVars>
          <dgm:chMax val="1"/>
          <dgm:bulletEnabled val="1"/>
        </dgm:presLayoutVars>
      </dgm:prSet>
      <dgm:spPr/>
      <dgm:t>
        <a:bodyPr/>
        <a:lstStyle/>
        <a:p>
          <a:endParaRPr lang="es-ES"/>
        </a:p>
      </dgm:t>
    </dgm:pt>
    <dgm:pt modelId="{416A2E01-7FE2-41F3-B89B-65D2BCF16EB1}" type="pres">
      <dgm:prSet presAssocID="{992A7FA4-7A0D-438B-A160-2F6C996B639F}" presName="gear2srcNode" presStyleLbl="node1" presStyleIdx="1" presStyleCnt="3"/>
      <dgm:spPr/>
      <dgm:t>
        <a:bodyPr/>
        <a:lstStyle/>
        <a:p>
          <a:endParaRPr lang="es-ES"/>
        </a:p>
      </dgm:t>
    </dgm:pt>
    <dgm:pt modelId="{30573BFB-5C52-4016-98E9-278E6E9FD49D}" type="pres">
      <dgm:prSet presAssocID="{992A7FA4-7A0D-438B-A160-2F6C996B639F}" presName="gear2dstNode" presStyleLbl="node1" presStyleIdx="1" presStyleCnt="3"/>
      <dgm:spPr/>
      <dgm:t>
        <a:bodyPr/>
        <a:lstStyle/>
        <a:p>
          <a:endParaRPr lang="es-ES"/>
        </a:p>
      </dgm:t>
    </dgm:pt>
    <dgm:pt modelId="{792EE75F-0A45-4942-8E6E-349EBE3D4489}" type="pres">
      <dgm:prSet presAssocID="{0607C903-97CD-4460-9D1E-4A5D9B40A35D}" presName="gear3" presStyleLbl="node1" presStyleIdx="2" presStyleCnt="3"/>
      <dgm:spPr/>
      <dgm:t>
        <a:bodyPr/>
        <a:lstStyle/>
        <a:p>
          <a:endParaRPr lang="es-ES"/>
        </a:p>
      </dgm:t>
    </dgm:pt>
    <dgm:pt modelId="{B1DC8B57-FC70-484F-B31D-526D44E70A8A}" type="pres">
      <dgm:prSet presAssocID="{0607C903-97CD-4460-9D1E-4A5D9B40A35D}" presName="gear3tx" presStyleLbl="node1" presStyleIdx="2" presStyleCnt="3">
        <dgm:presLayoutVars>
          <dgm:chMax val="1"/>
          <dgm:bulletEnabled val="1"/>
        </dgm:presLayoutVars>
      </dgm:prSet>
      <dgm:spPr/>
      <dgm:t>
        <a:bodyPr/>
        <a:lstStyle/>
        <a:p>
          <a:endParaRPr lang="es-ES"/>
        </a:p>
      </dgm:t>
    </dgm:pt>
    <dgm:pt modelId="{94914580-9083-408E-9B35-CCC7E8A9BE70}" type="pres">
      <dgm:prSet presAssocID="{0607C903-97CD-4460-9D1E-4A5D9B40A35D}" presName="gear3srcNode" presStyleLbl="node1" presStyleIdx="2" presStyleCnt="3"/>
      <dgm:spPr/>
      <dgm:t>
        <a:bodyPr/>
        <a:lstStyle/>
        <a:p>
          <a:endParaRPr lang="es-ES"/>
        </a:p>
      </dgm:t>
    </dgm:pt>
    <dgm:pt modelId="{99E97739-2B21-43DE-972D-CD684CD78D05}" type="pres">
      <dgm:prSet presAssocID="{0607C903-97CD-4460-9D1E-4A5D9B40A35D}" presName="gear3dstNode" presStyleLbl="node1" presStyleIdx="2" presStyleCnt="3"/>
      <dgm:spPr/>
      <dgm:t>
        <a:bodyPr/>
        <a:lstStyle/>
        <a:p>
          <a:endParaRPr lang="es-ES"/>
        </a:p>
      </dgm:t>
    </dgm:pt>
    <dgm:pt modelId="{7C180D4C-3E13-4FFE-9DEF-D27112542C5E}" type="pres">
      <dgm:prSet presAssocID="{6FCBF68D-E301-4C45-BE00-1D26CB3D848D}" presName="connector1" presStyleLbl="sibTrans2D1" presStyleIdx="0" presStyleCnt="3"/>
      <dgm:spPr/>
      <dgm:t>
        <a:bodyPr/>
        <a:lstStyle/>
        <a:p>
          <a:endParaRPr lang="es-ES"/>
        </a:p>
      </dgm:t>
    </dgm:pt>
    <dgm:pt modelId="{9DA79821-4FC3-4210-95CB-03EAA71F9915}" type="pres">
      <dgm:prSet presAssocID="{A0DB3474-9480-47C3-8FA4-8383446361A7}" presName="connector2" presStyleLbl="sibTrans2D1" presStyleIdx="1" presStyleCnt="3"/>
      <dgm:spPr/>
      <dgm:t>
        <a:bodyPr/>
        <a:lstStyle/>
        <a:p>
          <a:endParaRPr lang="es-ES"/>
        </a:p>
      </dgm:t>
    </dgm:pt>
    <dgm:pt modelId="{ACFD6B12-207F-4126-B92C-5C239ED45E9C}" type="pres">
      <dgm:prSet presAssocID="{46F8464A-2B39-4BC9-B994-5CDAFA26C667}" presName="connector3" presStyleLbl="sibTrans2D1" presStyleIdx="2" presStyleCnt="3"/>
      <dgm:spPr/>
      <dgm:t>
        <a:bodyPr/>
        <a:lstStyle/>
        <a:p>
          <a:endParaRPr lang="es-ES"/>
        </a:p>
      </dgm:t>
    </dgm:pt>
  </dgm:ptLst>
  <dgm:cxnLst>
    <dgm:cxn modelId="{3F2C7F43-FBB0-4CC1-8459-6D357FEEBD76}" type="presOf" srcId="{0607C903-97CD-4460-9D1E-4A5D9B40A35D}" destId="{94914580-9083-408E-9B35-CCC7E8A9BE70}" srcOrd="2" destOrd="0" presId="urn:microsoft.com/office/officeart/2005/8/layout/gear1"/>
    <dgm:cxn modelId="{6E9DA9FE-B034-4FFB-ACC1-52D295C071DC}" type="presOf" srcId="{992A7FA4-7A0D-438B-A160-2F6C996B639F}" destId="{30573BFB-5C52-4016-98E9-278E6E9FD49D}" srcOrd="2" destOrd="0" presId="urn:microsoft.com/office/officeart/2005/8/layout/gear1"/>
    <dgm:cxn modelId="{408D60C0-9D56-4F5D-9E73-25CAFD184AD6}" type="presOf" srcId="{0607C903-97CD-4460-9D1E-4A5D9B40A35D}" destId="{792EE75F-0A45-4942-8E6E-349EBE3D4489}" srcOrd="0" destOrd="0" presId="urn:microsoft.com/office/officeart/2005/8/layout/gear1"/>
    <dgm:cxn modelId="{2C92FC44-8ED5-4722-A20D-12360DAC7303}" srcId="{2A4F0616-4470-4311-B6D4-F3D2D21DA7CA}" destId="{0607C903-97CD-4460-9D1E-4A5D9B40A35D}" srcOrd="2" destOrd="0" parTransId="{A00ED561-D317-4DAB-BAF6-09184091633E}" sibTransId="{46F8464A-2B39-4BC9-B994-5CDAFA26C667}"/>
    <dgm:cxn modelId="{7FB712CB-A459-485D-BE77-9016CCE85A06}" type="presOf" srcId="{AB810E01-3F4F-4978-B41D-A40B14803022}" destId="{D2B84A08-8E7D-41E0-9F03-45C07D62E95D}" srcOrd="0" destOrd="0" presId="urn:microsoft.com/office/officeart/2005/8/layout/gear1"/>
    <dgm:cxn modelId="{7599C886-DB1F-40D0-8C6C-6E50E87309BD}" type="presOf" srcId="{2A4F0616-4470-4311-B6D4-F3D2D21DA7CA}" destId="{FB53D2A0-6D47-4DBD-9B5B-F2224E2CB37B}" srcOrd="0" destOrd="0" presId="urn:microsoft.com/office/officeart/2005/8/layout/gear1"/>
    <dgm:cxn modelId="{DB52B3CC-6C9D-4616-9DC3-5F88315FAB19}" srcId="{2A4F0616-4470-4311-B6D4-F3D2D21DA7CA}" destId="{992A7FA4-7A0D-438B-A160-2F6C996B639F}" srcOrd="1" destOrd="0" parTransId="{0E99F65F-8449-4189-8A8A-B2CC271DF9C8}" sibTransId="{A0DB3474-9480-47C3-8FA4-8383446361A7}"/>
    <dgm:cxn modelId="{F21E2E9F-2D36-48B5-AD07-EB2DDD6ECBDD}" type="presOf" srcId="{992A7FA4-7A0D-438B-A160-2F6C996B639F}" destId="{189EEAF6-B305-4556-8DC2-D216E3D0514F}" srcOrd="0" destOrd="0" presId="urn:microsoft.com/office/officeart/2005/8/layout/gear1"/>
    <dgm:cxn modelId="{9B334A56-194A-4B84-B645-F0B493A436CD}" type="presOf" srcId="{AB810E01-3F4F-4978-B41D-A40B14803022}" destId="{7BBA633B-0CFF-4529-ACE5-969B8AC92825}" srcOrd="1" destOrd="0" presId="urn:microsoft.com/office/officeart/2005/8/layout/gear1"/>
    <dgm:cxn modelId="{330F4B59-6AF0-4B34-94CA-F50C8467EDE1}" type="presOf" srcId="{A0DB3474-9480-47C3-8FA4-8383446361A7}" destId="{9DA79821-4FC3-4210-95CB-03EAA71F9915}" srcOrd="0" destOrd="0" presId="urn:microsoft.com/office/officeart/2005/8/layout/gear1"/>
    <dgm:cxn modelId="{9DF3F7F1-0B4E-47FD-85C5-EDE5B4C047D7}" type="presOf" srcId="{6FCBF68D-E301-4C45-BE00-1D26CB3D848D}" destId="{7C180D4C-3E13-4FFE-9DEF-D27112542C5E}" srcOrd="0" destOrd="0" presId="urn:microsoft.com/office/officeart/2005/8/layout/gear1"/>
    <dgm:cxn modelId="{127639EF-61B9-4814-A6DC-1B5CB4235D88}" type="presOf" srcId="{0607C903-97CD-4460-9D1E-4A5D9B40A35D}" destId="{99E97739-2B21-43DE-972D-CD684CD78D05}" srcOrd="3" destOrd="0" presId="urn:microsoft.com/office/officeart/2005/8/layout/gear1"/>
    <dgm:cxn modelId="{865ED2EE-3930-48E4-83C7-25784F990FCE}" type="presOf" srcId="{AB810E01-3F4F-4978-B41D-A40B14803022}" destId="{BB0F7764-47A9-44FA-9E3B-5A6665B01840}" srcOrd="2" destOrd="0" presId="urn:microsoft.com/office/officeart/2005/8/layout/gear1"/>
    <dgm:cxn modelId="{9E624304-9BE6-4E3F-BDDB-701CDD3A8B2E}" type="presOf" srcId="{992A7FA4-7A0D-438B-A160-2F6C996B639F}" destId="{416A2E01-7FE2-41F3-B89B-65D2BCF16EB1}" srcOrd="1" destOrd="0" presId="urn:microsoft.com/office/officeart/2005/8/layout/gear1"/>
    <dgm:cxn modelId="{E8A0C736-1F5C-455A-8407-609E16AA9057}" type="presOf" srcId="{46F8464A-2B39-4BC9-B994-5CDAFA26C667}" destId="{ACFD6B12-207F-4126-B92C-5C239ED45E9C}" srcOrd="0" destOrd="0" presId="urn:microsoft.com/office/officeart/2005/8/layout/gear1"/>
    <dgm:cxn modelId="{77582AA5-706A-40BC-96B5-22F2C6A6F52D}" type="presOf" srcId="{0607C903-97CD-4460-9D1E-4A5D9B40A35D}" destId="{B1DC8B57-FC70-484F-B31D-526D44E70A8A}" srcOrd="1" destOrd="0" presId="urn:microsoft.com/office/officeart/2005/8/layout/gear1"/>
    <dgm:cxn modelId="{A57FCDBB-CC39-486A-8233-715E51F1C8F2}" srcId="{2A4F0616-4470-4311-B6D4-F3D2D21DA7CA}" destId="{AB810E01-3F4F-4978-B41D-A40B14803022}" srcOrd="0" destOrd="0" parTransId="{2AC2ED9D-45B9-4808-B1B6-1461F8E97E14}" sibTransId="{6FCBF68D-E301-4C45-BE00-1D26CB3D848D}"/>
    <dgm:cxn modelId="{177D0E34-B875-4280-99F5-84C5370A8AD0}" type="presParOf" srcId="{FB53D2A0-6D47-4DBD-9B5B-F2224E2CB37B}" destId="{D2B84A08-8E7D-41E0-9F03-45C07D62E95D}" srcOrd="0" destOrd="0" presId="urn:microsoft.com/office/officeart/2005/8/layout/gear1"/>
    <dgm:cxn modelId="{BCB9F0FA-C175-450F-BD43-3E2FEDF519FA}" type="presParOf" srcId="{FB53D2A0-6D47-4DBD-9B5B-F2224E2CB37B}" destId="{7BBA633B-0CFF-4529-ACE5-969B8AC92825}" srcOrd="1" destOrd="0" presId="urn:microsoft.com/office/officeart/2005/8/layout/gear1"/>
    <dgm:cxn modelId="{8E2F6801-D6B2-4CB7-AA0C-02BFBD5C4699}" type="presParOf" srcId="{FB53D2A0-6D47-4DBD-9B5B-F2224E2CB37B}" destId="{BB0F7764-47A9-44FA-9E3B-5A6665B01840}" srcOrd="2" destOrd="0" presId="urn:microsoft.com/office/officeart/2005/8/layout/gear1"/>
    <dgm:cxn modelId="{CA862282-CB9F-4116-9495-D185F0B37BEE}" type="presParOf" srcId="{FB53D2A0-6D47-4DBD-9B5B-F2224E2CB37B}" destId="{189EEAF6-B305-4556-8DC2-D216E3D0514F}" srcOrd="3" destOrd="0" presId="urn:microsoft.com/office/officeart/2005/8/layout/gear1"/>
    <dgm:cxn modelId="{932A4098-4F15-46C5-B307-D226E252BCE0}" type="presParOf" srcId="{FB53D2A0-6D47-4DBD-9B5B-F2224E2CB37B}" destId="{416A2E01-7FE2-41F3-B89B-65D2BCF16EB1}" srcOrd="4" destOrd="0" presId="urn:microsoft.com/office/officeart/2005/8/layout/gear1"/>
    <dgm:cxn modelId="{B6F0951A-987F-4EFC-A2DA-149E5AEA9B0E}" type="presParOf" srcId="{FB53D2A0-6D47-4DBD-9B5B-F2224E2CB37B}" destId="{30573BFB-5C52-4016-98E9-278E6E9FD49D}" srcOrd="5" destOrd="0" presId="urn:microsoft.com/office/officeart/2005/8/layout/gear1"/>
    <dgm:cxn modelId="{CA0AC97A-EA0B-4B87-AD0F-C2602EB8DA36}" type="presParOf" srcId="{FB53D2A0-6D47-4DBD-9B5B-F2224E2CB37B}" destId="{792EE75F-0A45-4942-8E6E-349EBE3D4489}" srcOrd="6" destOrd="0" presId="urn:microsoft.com/office/officeart/2005/8/layout/gear1"/>
    <dgm:cxn modelId="{CCDD1FFB-04A9-4C6F-9BA1-51D6F5A1CC6B}" type="presParOf" srcId="{FB53D2A0-6D47-4DBD-9B5B-F2224E2CB37B}" destId="{B1DC8B57-FC70-484F-B31D-526D44E70A8A}" srcOrd="7" destOrd="0" presId="urn:microsoft.com/office/officeart/2005/8/layout/gear1"/>
    <dgm:cxn modelId="{1709F0C3-F277-4F0F-BA15-35252177BA7A}" type="presParOf" srcId="{FB53D2A0-6D47-4DBD-9B5B-F2224E2CB37B}" destId="{94914580-9083-408E-9B35-CCC7E8A9BE70}" srcOrd="8" destOrd="0" presId="urn:microsoft.com/office/officeart/2005/8/layout/gear1"/>
    <dgm:cxn modelId="{C452E39F-A1B4-4385-BE9E-4187160849EC}" type="presParOf" srcId="{FB53D2A0-6D47-4DBD-9B5B-F2224E2CB37B}" destId="{99E97739-2B21-43DE-972D-CD684CD78D05}" srcOrd="9" destOrd="0" presId="urn:microsoft.com/office/officeart/2005/8/layout/gear1"/>
    <dgm:cxn modelId="{25C937E2-13C3-4F67-9385-EABB656D405B}" type="presParOf" srcId="{FB53D2A0-6D47-4DBD-9B5B-F2224E2CB37B}" destId="{7C180D4C-3E13-4FFE-9DEF-D27112542C5E}" srcOrd="10" destOrd="0" presId="urn:microsoft.com/office/officeart/2005/8/layout/gear1"/>
    <dgm:cxn modelId="{899FD329-C82B-43C6-AA88-24A063E77493}" type="presParOf" srcId="{FB53D2A0-6D47-4DBD-9B5B-F2224E2CB37B}" destId="{9DA79821-4FC3-4210-95CB-03EAA71F9915}" srcOrd="11" destOrd="0" presId="urn:microsoft.com/office/officeart/2005/8/layout/gear1"/>
    <dgm:cxn modelId="{3A350469-7611-4F0D-86CC-483405E616AD}" type="presParOf" srcId="{FB53D2A0-6D47-4DBD-9B5B-F2224E2CB37B}" destId="{ACFD6B12-207F-4126-B92C-5C239ED45E9C}"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A4F0616-4470-4311-B6D4-F3D2D21DA7CA}" type="doc">
      <dgm:prSet loTypeId="urn:microsoft.com/office/officeart/2005/8/layout/gear1" loCatId="relationship" qsTypeId="urn:microsoft.com/office/officeart/2005/8/quickstyle/simple1" qsCatId="simple" csTypeId="urn:microsoft.com/office/officeart/2005/8/colors/colorful4" csCatId="colorful" phldr="1"/>
      <dgm:spPr/>
      <dgm:t>
        <a:bodyPr/>
        <a:lstStyle/>
        <a:p>
          <a:endParaRPr lang="es-ES"/>
        </a:p>
      </dgm:t>
    </dgm:pt>
    <dgm:pt modelId="{AB810E01-3F4F-4978-B41D-A40B14803022}">
      <dgm:prSet phldrT="[Texto]"/>
      <dgm:spPr>
        <a:solidFill>
          <a:srgbClr val="FF0000"/>
        </a:solidFill>
      </dgm:spPr>
      <dgm:t>
        <a:bodyPr/>
        <a:lstStyle/>
        <a:p>
          <a:r>
            <a:rPr lang="es-ES" dirty="0" err="1" smtClean="0"/>
            <a:t>Sleep</a:t>
          </a:r>
          <a:endParaRPr lang="es-ES" dirty="0"/>
        </a:p>
      </dgm:t>
    </dgm:pt>
    <dgm:pt modelId="{2AC2ED9D-45B9-4808-B1B6-1461F8E97E14}" type="parTrans" cxnId="{A57FCDBB-CC39-486A-8233-715E51F1C8F2}">
      <dgm:prSet/>
      <dgm:spPr/>
      <dgm:t>
        <a:bodyPr/>
        <a:lstStyle/>
        <a:p>
          <a:endParaRPr lang="es-ES"/>
        </a:p>
      </dgm:t>
    </dgm:pt>
    <dgm:pt modelId="{6FCBF68D-E301-4C45-BE00-1D26CB3D848D}" type="sibTrans" cxnId="{A57FCDBB-CC39-486A-8233-715E51F1C8F2}">
      <dgm:prSet/>
      <dgm:spPr/>
      <dgm:t>
        <a:bodyPr/>
        <a:lstStyle/>
        <a:p>
          <a:endParaRPr lang="es-ES"/>
        </a:p>
      </dgm:t>
    </dgm:pt>
    <dgm:pt modelId="{992A7FA4-7A0D-438B-A160-2F6C996B639F}">
      <dgm:prSet phldrT="[Texto]"/>
      <dgm:spPr>
        <a:solidFill>
          <a:srgbClr val="FF0000"/>
        </a:solidFill>
      </dgm:spPr>
      <dgm:t>
        <a:bodyPr/>
        <a:lstStyle/>
        <a:p>
          <a:r>
            <a:rPr lang="es-ES" dirty="0" err="1" smtClean="0"/>
            <a:t>Kill</a:t>
          </a:r>
          <a:endParaRPr lang="es-ES" dirty="0"/>
        </a:p>
      </dgm:t>
    </dgm:pt>
    <dgm:pt modelId="{0E99F65F-8449-4189-8A8A-B2CC271DF9C8}" type="parTrans" cxnId="{DB52B3CC-6C9D-4616-9DC3-5F88315FAB19}">
      <dgm:prSet/>
      <dgm:spPr/>
      <dgm:t>
        <a:bodyPr/>
        <a:lstStyle/>
        <a:p>
          <a:endParaRPr lang="es-ES"/>
        </a:p>
      </dgm:t>
    </dgm:pt>
    <dgm:pt modelId="{A0DB3474-9480-47C3-8FA4-8383446361A7}" type="sibTrans" cxnId="{DB52B3CC-6C9D-4616-9DC3-5F88315FAB19}">
      <dgm:prSet/>
      <dgm:spPr/>
      <dgm:t>
        <a:bodyPr/>
        <a:lstStyle/>
        <a:p>
          <a:endParaRPr lang="es-ES"/>
        </a:p>
      </dgm:t>
    </dgm:pt>
    <dgm:pt modelId="{0607C903-97CD-4460-9D1E-4A5D9B40A35D}">
      <dgm:prSet phldrT="[Texto]"/>
      <dgm:spPr>
        <a:solidFill>
          <a:srgbClr val="FF0000"/>
        </a:solidFill>
      </dgm:spPr>
      <dgm:t>
        <a:bodyPr/>
        <a:lstStyle/>
        <a:p>
          <a:r>
            <a:rPr lang="es-ES" dirty="0" err="1" smtClean="0"/>
            <a:t>Signal</a:t>
          </a:r>
          <a:endParaRPr lang="es-ES" dirty="0"/>
        </a:p>
      </dgm:t>
    </dgm:pt>
    <dgm:pt modelId="{A00ED561-D317-4DAB-BAF6-09184091633E}" type="parTrans" cxnId="{2C92FC44-8ED5-4722-A20D-12360DAC7303}">
      <dgm:prSet/>
      <dgm:spPr/>
      <dgm:t>
        <a:bodyPr/>
        <a:lstStyle/>
        <a:p>
          <a:endParaRPr lang="es-ES"/>
        </a:p>
      </dgm:t>
    </dgm:pt>
    <dgm:pt modelId="{46F8464A-2B39-4BC9-B994-5CDAFA26C667}" type="sibTrans" cxnId="{2C92FC44-8ED5-4722-A20D-12360DAC7303}">
      <dgm:prSet/>
      <dgm:spPr/>
      <dgm:t>
        <a:bodyPr/>
        <a:lstStyle/>
        <a:p>
          <a:endParaRPr lang="es-ES"/>
        </a:p>
      </dgm:t>
    </dgm:pt>
    <dgm:pt modelId="{FB53D2A0-6D47-4DBD-9B5B-F2224E2CB37B}" type="pres">
      <dgm:prSet presAssocID="{2A4F0616-4470-4311-B6D4-F3D2D21DA7CA}" presName="composite" presStyleCnt="0">
        <dgm:presLayoutVars>
          <dgm:chMax val="3"/>
          <dgm:animLvl val="lvl"/>
          <dgm:resizeHandles val="exact"/>
        </dgm:presLayoutVars>
      </dgm:prSet>
      <dgm:spPr/>
      <dgm:t>
        <a:bodyPr/>
        <a:lstStyle/>
        <a:p>
          <a:endParaRPr lang="es-ES"/>
        </a:p>
      </dgm:t>
    </dgm:pt>
    <dgm:pt modelId="{D2B84A08-8E7D-41E0-9F03-45C07D62E95D}" type="pres">
      <dgm:prSet presAssocID="{AB810E01-3F4F-4978-B41D-A40B14803022}" presName="gear1" presStyleLbl="node1" presStyleIdx="0" presStyleCnt="3">
        <dgm:presLayoutVars>
          <dgm:chMax val="1"/>
          <dgm:bulletEnabled val="1"/>
        </dgm:presLayoutVars>
      </dgm:prSet>
      <dgm:spPr/>
      <dgm:t>
        <a:bodyPr/>
        <a:lstStyle/>
        <a:p>
          <a:endParaRPr lang="es-ES"/>
        </a:p>
      </dgm:t>
    </dgm:pt>
    <dgm:pt modelId="{7BBA633B-0CFF-4529-ACE5-969B8AC92825}" type="pres">
      <dgm:prSet presAssocID="{AB810E01-3F4F-4978-B41D-A40B14803022}" presName="gear1srcNode" presStyleLbl="node1" presStyleIdx="0" presStyleCnt="3"/>
      <dgm:spPr/>
      <dgm:t>
        <a:bodyPr/>
        <a:lstStyle/>
        <a:p>
          <a:endParaRPr lang="es-ES"/>
        </a:p>
      </dgm:t>
    </dgm:pt>
    <dgm:pt modelId="{BB0F7764-47A9-44FA-9E3B-5A6665B01840}" type="pres">
      <dgm:prSet presAssocID="{AB810E01-3F4F-4978-B41D-A40B14803022}" presName="gear1dstNode" presStyleLbl="node1" presStyleIdx="0" presStyleCnt="3"/>
      <dgm:spPr/>
      <dgm:t>
        <a:bodyPr/>
        <a:lstStyle/>
        <a:p>
          <a:endParaRPr lang="es-ES"/>
        </a:p>
      </dgm:t>
    </dgm:pt>
    <dgm:pt modelId="{189EEAF6-B305-4556-8DC2-D216E3D0514F}" type="pres">
      <dgm:prSet presAssocID="{992A7FA4-7A0D-438B-A160-2F6C996B639F}" presName="gear2" presStyleLbl="node1" presStyleIdx="1" presStyleCnt="3">
        <dgm:presLayoutVars>
          <dgm:chMax val="1"/>
          <dgm:bulletEnabled val="1"/>
        </dgm:presLayoutVars>
      </dgm:prSet>
      <dgm:spPr/>
      <dgm:t>
        <a:bodyPr/>
        <a:lstStyle/>
        <a:p>
          <a:endParaRPr lang="es-ES"/>
        </a:p>
      </dgm:t>
    </dgm:pt>
    <dgm:pt modelId="{416A2E01-7FE2-41F3-B89B-65D2BCF16EB1}" type="pres">
      <dgm:prSet presAssocID="{992A7FA4-7A0D-438B-A160-2F6C996B639F}" presName="gear2srcNode" presStyleLbl="node1" presStyleIdx="1" presStyleCnt="3"/>
      <dgm:spPr/>
      <dgm:t>
        <a:bodyPr/>
        <a:lstStyle/>
        <a:p>
          <a:endParaRPr lang="es-ES"/>
        </a:p>
      </dgm:t>
    </dgm:pt>
    <dgm:pt modelId="{30573BFB-5C52-4016-98E9-278E6E9FD49D}" type="pres">
      <dgm:prSet presAssocID="{992A7FA4-7A0D-438B-A160-2F6C996B639F}" presName="gear2dstNode" presStyleLbl="node1" presStyleIdx="1" presStyleCnt="3"/>
      <dgm:spPr/>
      <dgm:t>
        <a:bodyPr/>
        <a:lstStyle/>
        <a:p>
          <a:endParaRPr lang="es-ES"/>
        </a:p>
      </dgm:t>
    </dgm:pt>
    <dgm:pt modelId="{792EE75F-0A45-4942-8E6E-349EBE3D4489}" type="pres">
      <dgm:prSet presAssocID="{0607C903-97CD-4460-9D1E-4A5D9B40A35D}" presName="gear3" presStyleLbl="node1" presStyleIdx="2" presStyleCnt="3"/>
      <dgm:spPr/>
      <dgm:t>
        <a:bodyPr/>
        <a:lstStyle/>
        <a:p>
          <a:endParaRPr lang="es-ES"/>
        </a:p>
      </dgm:t>
    </dgm:pt>
    <dgm:pt modelId="{B1DC8B57-FC70-484F-B31D-526D44E70A8A}" type="pres">
      <dgm:prSet presAssocID="{0607C903-97CD-4460-9D1E-4A5D9B40A35D}" presName="gear3tx" presStyleLbl="node1" presStyleIdx="2" presStyleCnt="3">
        <dgm:presLayoutVars>
          <dgm:chMax val="1"/>
          <dgm:bulletEnabled val="1"/>
        </dgm:presLayoutVars>
      </dgm:prSet>
      <dgm:spPr/>
      <dgm:t>
        <a:bodyPr/>
        <a:lstStyle/>
        <a:p>
          <a:endParaRPr lang="es-ES"/>
        </a:p>
      </dgm:t>
    </dgm:pt>
    <dgm:pt modelId="{94914580-9083-408E-9B35-CCC7E8A9BE70}" type="pres">
      <dgm:prSet presAssocID="{0607C903-97CD-4460-9D1E-4A5D9B40A35D}" presName="gear3srcNode" presStyleLbl="node1" presStyleIdx="2" presStyleCnt="3"/>
      <dgm:spPr/>
      <dgm:t>
        <a:bodyPr/>
        <a:lstStyle/>
        <a:p>
          <a:endParaRPr lang="es-ES"/>
        </a:p>
      </dgm:t>
    </dgm:pt>
    <dgm:pt modelId="{99E97739-2B21-43DE-972D-CD684CD78D05}" type="pres">
      <dgm:prSet presAssocID="{0607C903-97CD-4460-9D1E-4A5D9B40A35D}" presName="gear3dstNode" presStyleLbl="node1" presStyleIdx="2" presStyleCnt="3"/>
      <dgm:spPr/>
      <dgm:t>
        <a:bodyPr/>
        <a:lstStyle/>
        <a:p>
          <a:endParaRPr lang="es-ES"/>
        </a:p>
      </dgm:t>
    </dgm:pt>
    <dgm:pt modelId="{7C180D4C-3E13-4FFE-9DEF-D27112542C5E}" type="pres">
      <dgm:prSet presAssocID="{6FCBF68D-E301-4C45-BE00-1D26CB3D848D}" presName="connector1" presStyleLbl="sibTrans2D1" presStyleIdx="0" presStyleCnt="3"/>
      <dgm:spPr/>
      <dgm:t>
        <a:bodyPr/>
        <a:lstStyle/>
        <a:p>
          <a:endParaRPr lang="es-ES"/>
        </a:p>
      </dgm:t>
    </dgm:pt>
    <dgm:pt modelId="{9DA79821-4FC3-4210-95CB-03EAA71F9915}" type="pres">
      <dgm:prSet presAssocID="{A0DB3474-9480-47C3-8FA4-8383446361A7}" presName="connector2" presStyleLbl="sibTrans2D1" presStyleIdx="1" presStyleCnt="3"/>
      <dgm:spPr/>
      <dgm:t>
        <a:bodyPr/>
        <a:lstStyle/>
        <a:p>
          <a:endParaRPr lang="es-ES"/>
        </a:p>
      </dgm:t>
    </dgm:pt>
    <dgm:pt modelId="{ACFD6B12-207F-4126-B92C-5C239ED45E9C}" type="pres">
      <dgm:prSet presAssocID="{46F8464A-2B39-4BC9-B994-5CDAFA26C667}" presName="connector3" presStyleLbl="sibTrans2D1" presStyleIdx="2" presStyleCnt="3"/>
      <dgm:spPr/>
      <dgm:t>
        <a:bodyPr/>
        <a:lstStyle/>
        <a:p>
          <a:endParaRPr lang="es-ES"/>
        </a:p>
      </dgm:t>
    </dgm:pt>
  </dgm:ptLst>
  <dgm:cxnLst>
    <dgm:cxn modelId="{450453BA-7169-43EA-A226-42B664BAA644}" type="presOf" srcId="{0607C903-97CD-4460-9D1E-4A5D9B40A35D}" destId="{B1DC8B57-FC70-484F-B31D-526D44E70A8A}" srcOrd="1" destOrd="0" presId="urn:microsoft.com/office/officeart/2005/8/layout/gear1"/>
    <dgm:cxn modelId="{57C41BB6-FCCF-4389-A4BF-54A10FB84439}" type="presOf" srcId="{992A7FA4-7A0D-438B-A160-2F6C996B639F}" destId="{30573BFB-5C52-4016-98E9-278E6E9FD49D}" srcOrd="2" destOrd="0" presId="urn:microsoft.com/office/officeart/2005/8/layout/gear1"/>
    <dgm:cxn modelId="{7CC11864-4BF7-4301-89B7-C6317E73B511}" type="presOf" srcId="{0607C903-97CD-4460-9D1E-4A5D9B40A35D}" destId="{792EE75F-0A45-4942-8E6E-349EBE3D4489}" srcOrd="0" destOrd="0" presId="urn:microsoft.com/office/officeart/2005/8/layout/gear1"/>
    <dgm:cxn modelId="{2C92FC44-8ED5-4722-A20D-12360DAC7303}" srcId="{2A4F0616-4470-4311-B6D4-F3D2D21DA7CA}" destId="{0607C903-97CD-4460-9D1E-4A5D9B40A35D}" srcOrd="2" destOrd="0" parTransId="{A00ED561-D317-4DAB-BAF6-09184091633E}" sibTransId="{46F8464A-2B39-4BC9-B994-5CDAFA26C667}"/>
    <dgm:cxn modelId="{DB52B3CC-6C9D-4616-9DC3-5F88315FAB19}" srcId="{2A4F0616-4470-4311-B6D4-F3D2D21DA7CA}" destId="{992A7FA4-7A0D-438B-A160-2F6C996B639F}" srcOrd="1" destOrd="0" parTransId="{0E99F65F-8449-4189-8A8A-B2CC271DF9C8}" sibTransId="{A0DB3474-9480-47C3-8FA4-8383446361A7}"/>
    <dgm:cxn modelId="{2D393DE2-17EC-434C-8795-3FEE5BFB809E}" type="presOf" srcId="{AB810E01-3F4F-4978-B41D-A40B14803022}" destId="{BB0F7764-47A9-44FA-9E3B-5A6665B01840}" srcOrd="2" destOrd="0" presId="urn:microsoft.com/office/officeart/2005/8/layout/gear1"/>
    <dgm:cxn modelId="{2471D5EC-195D-45B4-A3EC-014F41912384}" type="presOf" srcId="{992A7FA4-7A0D-438B-A160-2F6C996B639F}" destId="{189EEAF6-B305-4556-8DC2-D216E3D0514F}" srcOrd="0" destOrd="0" presId="urn:microsoft.com/office/officeart/2005/8/layout/gear1"/>
    <dgm:cxn modelId="{623AB4C6-BDC0-4407-9ACA-EE5A22D5B2F2}" type="presOf" srcId="{0607C903-97CD-4460-9D1E-4A5D9B40A35D}" destId="{94914580-9083-408E-9B35-CCC7E8A9BE70}" srcOrd="2" destOrd="0" presId="urn:microsoft.com/office/officeart/2005/8/layout/gear1"/>
    <dgm:cxn modelId="{DC7006B9-85C1-46E2-99EC-AB0E5EB230F4}" type="presOf" srcId="{AB810E01-3F4F-4978-B41D-A40B14803022}" destId="{7BBA633B-0CFF-4529-ACE5-969B8AC92825}" srcOrd="1" destOrd="0" presId="urn:microsoft.com/office/officeart/2005/8/layout/gear1"/>
    <dgm:cxn modelId="{545FBD5E-F363-4C4B-BB85-510B18C97DDB}" type="presOf" srcId="{0607C903-97CD-4460-9D1E-4A5D9B40A35D}" destId="{99E97739-2B21-43DE-972D-CD684CD78D05}" srcOrd="3" destOrd="0" presId="urn:microsoft.com/office/officeart/2005/8/layout/gear1"/>
    <dgm:cxn modelId="{75123DC4-DACF-4F33-A410-A2CD2C66B142}" type="presOf" srcId="{992A7FA4-7A0D-438B-A160-2F6C996B639F}" destId="{416A2E01-7FE2-41F3-B89B-65D2BCF16EB1}" srcOrd="1" destOrd="0" presId="urn:microsoft.com/office/officeart/2005/8/layout/gear1"/>
    <dgm:cxn modelId="{74558C26-EB77-4734-8D75-8C55FB2F5277}" type="presOf" srcId="{A0DB3474-9480-47C3-8FA4-8383446361A7}" destId="{9DA79821-4FC3-4210-95CB-03EAA71F9915}" srcOrd="0" destOrd="0" presId="urn:microsoft.com/office/officeart/2005/8/layout/gear1"/>
    <dgm:cxn modelId="{5A6A0B07-6210-45E5-9F6B-5A095516762A}" type="presOf" srcId="{46F8464A-2B39-4BC9-B994-5CDAFA26C667}" destId="{ACFD6B12-207F-4126-B92C-5C239ED45E9C}" srcOrd="0" destOrd="0" presId="urn:microsoft.com/office/officeart/2005/8/layout/gear1"/>
    <dgm:cxn modelId="{F13B70BF-C277-4299-B76D-C12994DA5483}" type="presOf" srcId="{AB810E01-3F4F-4978-B41D-A40B14803022}" destId="{D2B84A08-8E7D-41E0-9F03-45C07D62E95D}" srcOrd="0" destOrd="0" presId="urn:microsoft.com/office/officeart/2005/8/layout/gear1"/>
    <dgm:cxn modelId="{A57FCDBB-CC39-486A-8233-715E51F1C8F2}" srcId="{2A4F0616-4470-4311-B6D4-F3D2D21DA7CA}" destId="{AB810E01-3F4F-4978-B41D-A40B14803022}" srcOrd="0" destOrd="0" parTransId="{2AC2ED9D-45B9-4808-B1B6-1461F8E97E14}" sibTransId="{6FCBF68D-E301-4C45-BE00-1D26CB3D848D}"/>
    <dgm:cxn modelId="{003A5291-E85C-495B-99B6-D465B70507C8}" type="presOf" srcId="{6FCBF68D-E301-4C45-BE00-1D26CB3D848D}" destId="{7C180D4C-3E13-4FFE-9DEF-D27112542C5E}" srcOrd="0" destOrd="0" presId="urn:microsoft.com/office/officeart/2005/8/layout/gear1"/>
    <dgm:cxn modelId="{FE930018-2880-46A3-9525-EC1BF5DD1485}" type="presOf" srcId="{2A4F0616-4470-4311-B6D4-F3D2D21DA7CA}" destId="{FB53D2A0-6D47-4DBD-9B5B-F2224E2CB37B}" srcOrd="0" destOrd="0" presId="urn:microsoft.com/office/officeart/2005/8/layout/gear1"/>
    <dgm:cxn modelId="{7C104EF1-1628-41F4-8033-F654174161FF}" type="presParOf" srcId="{FB53D2A0-6D47-4DBD-9B5B-F2224E2CB37B}" destId="{D2B84A08-8E7D-41E0-9F03-45C07D62E95D}" srcOrd="0" destOrd="0" presId="urn:microsoft.com/office/officeart/2005/8/layout/gear1"/>
    <dgm:cxn modelId="{53A8413B-2410-405C-BEEC-D52664B0990E}" type="presParOf" srcId="{FB53D2A0-6D47-4DBD-9B5B-F2224E2CB37B}" destId="{7BBA633B-0CFF-4529-ACE5-969B8AC92825}" srcOrd="1" destOrd="0" presId="urn:microsoft.com/office/officeart/2005/8/layout/gear1"/>
    <dgm:cxn modelId="{FAE1B078-15E5-4401-BECB-EEEBEF00B681}" type="presParOf" srcId="{FB53D2A0-6D47-4DBD-9B5B-F2224E2CB37B}" destId="{BB0F7764-47A9-44FA-9E3B-5A6665B01840}" srcOrd="2" destOrd="0" presId="urn:microsoft.com/office/officeart/2005/8/layout/gear1"/>
    <dgm:cxn modelId="{FFA1B4AC-F0B4-40EE-8F18-EB91257E3ECA}" type="presParOf" srcId="{FB53D2A0-6D47-4DBD-9B5B-F2224E2CB37B}" destId="{189EEAF6-B305-4556-8DC2-D216E3D0514F}" srcOrd="3" destOrd="0" presId="urn:microsoft.com/office/officeart/2005/8/layout/gear1"/>
    <dgm:cxn modelId="{DF3017EB-4DF3-4360-B84B-1313DB1BEB9C}" type="presParOf" srcId="{FB53D2A0-6D47-4DBD-9B5B-F2224E2CB37B}" destId="{416A2E01-7FE2-41F3-B89B-65D2BCF16EB1}" srcOrd="4" destOrd="0" presId="urn:microsoft.com/office/officeart/2005/8/layout/gear1"/>
    <dgm:cxn modelId="{F9DD50F6-D4CF-4139-80C2-58016CB0465D}" type="presParOf" srcId="{FB53D2A0-6D47-4DBD-9B5B-F2224E2CB37B}" destId="{30573BFB-5C52-4016-98E9-278E6E9FD49D}" srcOrd="5" destOrd="0" presId="urn:microsoft.com/office/officeart/2005/8/layout/gear1"/>
    <dgm:cxn modelId="{E4AEBAF8-66A8-4EEA-AF9C-3F4B0AF7636A}" type="presParOf" srcId="{FB53D2A0-6D47-4DBD-9B5B-F2224E2CB37B}" destId="{792EE75F-0A45-4942-8E6E-349EBE3D4489}" srcOrd="6" destOrd="0" presId="urn:microsoft.com/office/officeart/2005/8/layout/gear1"/>
    <dgm:cxn modelId="{DA23E93D-9760-4E25-A6CD-2544F8C6BB7C}" type="presParOf" srcId="{FB53D2A0-6D47-4DBD-9B5B-F2224E2CB37B}" destId="{B1DC8B57-FC70-484F-B31D-526D44E70A8A}" srcOrd="7" destOrd="0" presId="urn:microsoft.com/office/officeart/2005/8/layout/gear1"/>
    <dgm:cxn modelId="{61A2B720-A945-4674-8331-5C879042FA3C}" type="presParOf" srcId="{FB53D2A0-6D47-4DBD-9B5B-F2224E2CB37B}" destId="{94914580-9083-408E-9B35-CCC7E8A9BE70}" srcOrd="8" destOrd="0" presId="urn:microsoft.com/office/officeart/2005/8/layout/gear1"/>
    <dgm:cxn modelId="{CC4599A7-6EFC-4BFF-AE31-79C99CAA4923}" type="presParOf" srcId="{FB53D2A0-6D47-4DBD-9B5B-F2224E2CB37B}" destId="{99E97739-2B21-43DE-972D-CD684CD78D05}" srcOrd="9" destOrd="0" presId="urn:microsoft.com/office/officeart/2005/8/layout/gear1"/>
    <dgm:cxn modelId="{772B4FB9-DB7D-4B6E-9FD6-08253A2AE492}" type="presParOf" srcId="{FB53D2A0-6D47-4DBD-9B5B-F2224E2CB37B}" destId="{7C180D4C-3E13-4FFE-9DEF-D27112542C5E}" srcOrd="10" destOrd="0" presId="urn:microsoft.com/office/officeart/2005/8/layout/gear1"/>
    <dgm:cxn modelId="{5AB627FE-DF64-4457-9F7F-E068B5B7479E}" type="presParOf" srcId="{FB53D2A0-6D47-4DBD-9B5B-F2224E2CB37B}" destId="{9DA79821-4FC3-4210-95CB-03EAA71F9915}" srcOrd="11" destOrd="0" presId="urn:microsoft.com/office/officeart/2005/8/layout/gear1"/>
    <dgm:cxn modelId="{19041CF7-369B-40A4-8F75-171D28AAAA3A}" type="presParOf" srcId="{FB53D2A0-6D47-4DBD-9B5B-F2224E2CB37B}" destId="{ACFD6B12-207F-4126-B92C-5C239ED45E9C}"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A4F0616-4470-4311-B6D4-F3D2D21DA7CA}" type="doc">
      <dgm:prSet loTypeId="urn:microsoft.com/office/officeart/2005/8/layout/gear1" loCatId="relationship" qsTypeId="urn:microsoft.com/office/officeart/2005/8/quickstyle/simple1" qsCatId="simple" csTypeId="urn:microsoft.com/office/officeart/2005/8/colors/colorful4" csCatId="colorful" phldr="1"/>
      <dgm:spPr/>
      <dgm:t>
        <a:bodyPr/>
        <a:lstStyle/>
        <a:p>
          <a:endParaRPr lang="es-ES"/>
        </a:p>
      </dgm:t>
    </dgm:pt>
    <dgm:pt modelId="{AB810E01-3F4F-4978-B41D-A40B14803022}">
      <dgm:prSet phldrT="[Texto]"/>
      <dgm:spPr>
        <a:solidFill>
          <a:srgbClr val="FF0000"/>
        </a:solidFill>
      </dgm:spPr>
      <dgm:t>
        <a:bodyPr/>
        <a:lstStyle/>
        <a:p>
          <a:r>
            <a:rPr lang="es-ES" dirty="0" err="1" smtClean="0"/>
            <a:t>Sleep</a:t>
          </a:r>
          <a:endParaRPr lang="es-ES" dirty="0"/>
        </a:p>
      </dgm:t>
    </dgm:pt>
    <dgm:pt modelId="{2AC2ED9D-45B9-4808-B1B6-1461F8E97E14}" type="parTrans" cxnId="{A57FCDBB-CC39-486A-8233-715E51F1C8F2}">
      <dgm:prSet/>
      <dgm:spPr/>
      <dgm:t>
        <a:bodyPr/>
        <a:lstStyle/>
        <a:p>
          <a:endParaRPr lang="es-ES"/>
        </a:p>
      </dgm:t>
    </dgm:pt>
    <dgm:pt modelId="{6FCBF68D-E301-4C45-BE00-1D26CB3D848D}" type="sibTrans" cxnId="{A57FCDBB-CC39-486A-8233-715E51F1C8F2}">
      <dgm:prSet/>
      <dgm:spPr/>
      <dgm:t>
        <a:bodyPr/>
        <a:lstStyle/>
        <a:p>
          <a:endParaRPr lang="es-ES"/>
        </a:p>
      </dgm:t>
    </dgm:pt>
    <dgm:pt modelId="{992A7FA4-7A0D-438B-A160-2F6C996B639F}">
      <dgm:prSet phldrT="[Texto]"/>
      <dgm:spPr>
        <a:solidFill>
          <a:srgbClr val="FF0000"/>
        </a:solidFill>
      </dgm:spPr>
      <dgm:t>
        <a:bodyPr/>
        <a:lstStyle/>
        <a:p>
          <a:r>
            <a:rPr lang="es-ES" dirty="0" err="1" smtClean="0"/>
            <a:t>Kill</a:t>
          </a:r>
          <a:endParaRPr lang="es-ES" dirty="0"/>
        </a:p>
      </dgm:t>
    </dgm:pt>
    <dgm:pt modelId="{0E99F65F-8449-4189-8A8A-B2CC271DF9C8}" type="parTrans" cxnId="{DB52B3CC-6C9D-4616-9DC3-5F88315FAB19}">
      <dgm:prSet/>
      <dgm:spPr/>
      <dgm:t>
        <a:bodyPr/>
        <a:lstStyle/>
        <a:p>
          <a:endParaRPr lang="es-ES"/>
        </a:p>
      </dgm:t>
    </dgm:pt>
    <dgm:pt modelId="{A0DB3474-9480-47C3-8FA4-8383446361A7}" type="sibTrans" cxnId="{DB52B3CC-6C9D-4616-9DC3-5F88315FAB19}">
      <dgm:prSet/>
      <dgm:spPr/>
      <dgm:t>
        <a:bodyPr/>
        <a:lstStyle/>
        <a:p>
          <a:endParaRPr lang="es-ES"/>
        </a:p>
      </dgm:t>
    </dgm:pt>
    <dgm:pt modelId="{0607C903-97CD-4460-9D1E-4A5D9B40A35D}">
      <dgm:prSet phldrT="[Texto]"/>
      <dgm:spPr>
        <a:solidFill>
          <a:srgbClr val="FF0000"/>
        </a:solidFill>
      </dgm:spPr>
      <dgm:t>
        <a:bodyPr/>
        <a:lstStyle/>
        <a:p>
          <a:r>
            <a:rPr lang="es-ES" dirty="0" err="1" smtClean="0"/>
            <a:t>Signal</a:t>
          </a:r>
          <a:endParaRPr lang="es-ES" dirty="0"/>
        </a:p>
      </dgm:t>
    </dgm:pt>
    <dgm:pt modelId="{A00ED561-D317-4DAB-BAF6-09184091633E}" type="parTrans" cxnId="{2C92FC44-8ED5-4722-A20D-12360DAC7303}">
      <dgm:prSet/>
      <dgm:spPr/>
      <dgm:t>
        <a:bodyPr/>
        <a:lstStyle/>
        <a:p>
          <a:endParaRPr lang="es-ES"/>
        </a:p>
      </dgm:t>
    </dgm:pt>
    <dgm:pt modelId="{46F8464A-2B39-4BC9-B994-5CDAFA26C667}" type="sibTrans" cxnId="{2C92FC44-8ED5-4722-A20D-12360DAC7303}">
      <dgm:prSet/>
      <dgm:spPr/>
      <dgm:t>
        <a:bodyPr/>
        <a:lstStyle/>
        <a:p>
          <a:endParaRPr lang="es-ES"/>
        </a:p>
      </dgm:t>
    </dgm:pt>
    <dgm:pt modelId="{FB53D2A0-6D47-4DBD-9B5B-F2224E2CB37B}" type="pres">
      <dgm:prSet presAssocID="{2A4F0616-4470-4311-B6D4-F3D2D21DA7CA}" presName="composite" presStyleCnt="0">
        <dgm:presLayoutVars>
          <dgm:chMax val="3"/>
          <dgm:animLvl val="lvl"/>
          <dgm:resizeHandles val="exact"/>
        </dgm:presLayoutVars>
      </dgm:prSet>
      <dgm:spPr/>
      <dgm:t>
        <a:bodyPr/>
        <a:lstStyle/>
        <a:p>
          <a:endParaRPr lang="es-ES"/>
        </a:p>
      </dgm:t>
    </dgm:pt>
    <dgm:pt modelId="{D2B84A08-8E7D-41E0-9F03-45C07D62E95D}" type="pres">
      <dgm:prSet presAssocID="{AB810E01-3F4F-4978-B41D-A40B14803022}" presName="gear1" presStyleLbl="node1" presStyleIdx="0" presStyleCnt="3">
        <dgm:presLayoutVars>
          <dgm:chMax val="1"/>
          <dgm:bulletEnabled val="1"/>
        </dgm:presLayoutVars>
      </dgm:prSet>
      <dgm:spPr/>
      <dgm:t>
        <a:bodyPr/>
        <a:lstStyle/>
        <a:p>
          <a:endParaRPr lang="es-ES"/>
        </a:p>
      </dgm:t>
    </dgm:pt>
    <dgm:pt modelId="{7BBA633B-0CFF-4529-ACE5-969B8AC92825}" type="pres">
      <dgm:prSet presAssocID="{AB810E01-3F4F-4978-B41D-A40B14803022}" presName="gear1srcNode" presStyleLbl="node1" presStyleIdx="0" presStyleCnt="3"/>
      <dgm:spPr/>
      <dgm:t>
        <a:bodyPr/>
        <a:lstStyle/>
        <a:p>
          <a:endParaRPr lang="es-ES"/>
        </a:p>
      </dgm:t>
    </dgm:pt>
    <dgm:pt modelId="{BB0F7764-47A9-44FA-9E3B-5A6665B01840}" type="pres">
      <dgm:prSet presAssocID="{AB810E01-3F4F-4978-B41D-A40B14803022}" presName="gear1dstNode" presStyleLbl="node1" presStyleIdx="0" presStyleCnt="3"/>
      <dgm:spPr/>
      <dgm:t>
        <a:bodyPr/>
        <a:lstStyle/>
        <a:p>
          <a:endParaRPr lang="es-ES"/>
        </a:p>
      </dgm:t>
    </dgm:pt>
    <dgm:pt modelId="{189EEAF6-B305-4556-8DC2-D216E3D0514F}" type="pres">
      <dgm:prSet presAssocID="{992A7FA4-7A0D-438B-A160-2F6C996B639F}" presName="gear2" presStyleLbl="node1" presStyleIdx="1" presStyleCnt="3">
        <dgm:presLayoutVars>
          <dgm:chMax val="1"/>
          <dgm:bulletEnabled val="1"/>
        </dgm:presLayoutVars>
      </dgm:prSet>
      <dgm:spPr/>
      <dgm:t>
        <a:bodyPr/>
        <a:lstStyle/>
        <a:p>
          <a:endParaRPr lang="es-ES"/>
        </a:p>
      </dgm:t>
    </dgm:pt>
    <dgm:pt modelId="{416A2E01-7FE2-41F3-B89B-65D2BCF16EB1}" type="pres">
      <dgm:prSet presAssocID="{992A7FA4-7A0D-438B-A160-2F6C996B639F}" presName="gear2srcNode" presStyleLbl="node1" presStyleIdx="1" presStyleCnt="3"/>
      <dgm:spPr/>
      <dgm:t>
        <a:bodyPr/>
        <a:lstStyle/>
        <a:p>
          <a:endParaRPr lang="es-ES"/>
        </a:p>
      </dgm:t>
    </dgm:pt>
    <dgm:pt modelId="{30573BFB-5C52-4016-98E9-278E6E9FD49D}" type="pres">
      <dgm:prSet presAssocID="{992A7FA4-7A0D-438B-A160-2F6C996B639F}" presName="gear2dstNode" presStyleLbl="node1" presStyleIdx="1" presStyleCnt="3"/>
      <dgm:spPr/>
      <dgm:t>
        <a:bodyPr/>
        <a:lstStyle/>
        <a:p>
          <a:endParaRPr lang="es-ES"/>
        </a:p>
      </dgm:t>
    </dgm:pt>
    <dgm:pt modelId="{792EE75F-0A45-4942-8E6E-349EBE3D4489}" type="pres">
      <dgm:prSet presAssocID="{0607C903-97CD-4460-9D1E-4A5D9B40A35D}" presName="gear3" presStyleLbl="node1" presStyleIdx="2" presStyleCnt="3"/>
      <dgm:spPr/>
      <dgm:t>
        <a:bodyPr/>
        <a:lstStyle/>
        <a:p>
          <a:endParaRPr lang="es-ES"/>
        </a:p>
      </dgm:t>
    </dgm:pt>
    <dgm:pt modelId="{B1DC8B57-FC70-484F-B31D-526D44E70A8A}" type="pres">
      <dgm:prSet presAssocID="{0607C903-97CD-4460-9D1E-4A5D9B40A35D}" presName="gear3tx" presStyleLbl="node1" presStyleIdx="2" presStyleCnt="3">
        <dgm:presLayoutVars>
          <dgm:chMax val="1"/>
          <dgm:bulletEnabled val="1"/>
        </dgm:presLayoutVars>
      </dgm:prSet>
      <dgm:spPr/>
      <dgm:t>
        <a:bodyPr/>
        <a:lstStyle/>
        <a:p>
          <a:endParaRPr lang="es-ES"/>
        </a:p>
      </dgm:t>
    </dgm:pt>
    <dgm:pt modelId="{94914580-9083-408E-9B35-CCC7E8A9BE70}" type="pres">
      <dgm:prSet presAssocID="{0607C903-97CD-4460-9D1E-4A5D9B40A35D}" presName="gear3srcNode" presStyleLbl="node1" presStyleIdx="2" presStyleCnt="3"/>
      <dgm:spPr/>
      <dgm:t>
        <a:bodyPr/>
        <a:lstStyle/>
        <a:p>
          <a:endParaRPr lang="es-ES"/>
        </a:p>
      </dgm:t>
    </dgm:pt>
    <dgm:pt modelId="{99E97739-2B21-43DE-972D-CD684CD78D05}" type="pres">
      <dgm:prSet presAssocID="{0607C903-97CD-4460-9D1E-4A5D9B40A35D}" presName="gear3dstNode" presStyleLbl="node1" presStyleIdx="2" presStyleCnt="3"/>
      <dgm:spPr/>
      <dgm:t>
        <a:bodyPr/>
        <a:lstStyle/>
        <a:p>
          <a:endParaRPr lang="es-ES"/>
        </a:p>
      </dgm:t>
    </dgm:pt>
    <dgm:pt modelId="{7C180D4C-3E13-4FFE-9DEF-D27112542C5E}" type="pres">
      <dgm:prSet presAssocID="{6FCBF68D-E301-4C45-BE00-1D26CB3D848D}" presName="connector1" presStyleLbl="sibTrans2D1" presStyleIdx="0" presStyleCnt="3"/>
      <dgm:spPr/>
      <dgm:t>
        <a:bodyPr/>
        <a:lstStyle/>
        <a:p>
          <a:endParaRPr lang="es-ES"/>
        </a:p>
      </dgm:t>
    </dgm:pt>
    <dgm:pt modelId="{9DA79821-4FC3-4210-95CB-03EAA71F9915}" type="pres">
      <dgm:prSet presAssocID="{A0DB3474-9480-47C3-8FA4-8383446361A7}" presName="connector2" presStyleLbl="sibTrans2D1" presStyleIdx="1" presStyleCnt="3"/>
      <dgm:spPr/>
      <dgm:t>
        <a:bodyPr/>
        <a:lstStyle/>
        <a:p>
          <a:endParaRPr lang="es-ES"/>
        </a:p>
      </dgm:t>
    </dgm:pt>
    <dgm:pt modelId="{ACFD6B12-207F-4126-B92C-5C239ED45E9C}" type="pres">
      <dgm:prSet presAssocID="{46F8464A-2B39-4BC9-B994-5CDAFA26C667}" presName="connector3" presStyleLbl="sibTrans2D1" presStyleIdx="2" presStyleCnt="3"/>
      <dgm:spPr/>
      <dgm:t>
        <a:bodyPr/>
        <a:lstStyle/>
        <a:p>
          <a:endParaRPr lang="es-ES"/>
        </a:p>
      </dgm:t>
    </dgm:pt>
  </dgm:ptLst>
  <dgm:cxnLst>
    <dgm:cxn modelId="{5461DCFB-36EA-45D0-AB8C-1D1E7481F739}" type="presOf" srcId="{2A4F0616-4470-4311-B6D4-F3D2D21DA7CA}" destId="{FB53D2A0-6D47-4DBD-9B5B-F2224E2CB37B}" srcOrd="0" destOrd="0" presId="urn:microsoft.com/office/officeart/2005/8/layout/gear1"/>
    <dgm:cxn modelId="{ADD38E0D-07C6-4ECA-8B72-CDD7F9D6189F}" type="presOf" srcId="{992A7FA4-7A0D-438B-A160-2F6C996B639F}" destId="{189EEAF6-B305-4556-8DC2-D216E3D0514F}" srcOrd="0" destOrd="0" presId="urn:microsoft.com/office/officeart/2005/8/layout/gear1"/>
    <dgm:cxn modelId="{2C92FC44-8ED5-4722-A20D-12360DAC7303}" srcId="{2A4F0616-4470-4311-B6D4-F3D2D21DA7CA}" destId="{0607C903-97CD-4460-9D1E-4A5D9B40A35D}" srcOrd="2" destOrd="0" parTransId="{A00ED561-D317-4DAB-BAF6-09184091633E}" sibTransId="{46F8464A-2B39-4BC9-B994-5CDAFA26C667}"/>
    <dgm:cxn modelId="{2D30F9CC-6BC9-4D3E-A15B-E0C275402B02}" type="presOf" srcId="{AB810E01-3F4F-4978-B41D-A40B14803022}" destId="{D2B84A08-8E7D-41E0-9F03-45C07D62E95D}" srcOrd="0" destOrd="0" presId="urn:microsoft.com/office/officeart/2005/8/layout/gear1"/>
    <dgm:cxn modelId="{DB52B3CC-6C9D-4616-9DC3-5F88315FAB19}" srcId="{2A4F0616-4470-4311-B6D4-F3D2D21DA7CA}" destId="{992A7FA4-7A0D-438B-A160-2F6C996B639F}" srcOrd="1" destOrd="0" parTransId="{0E99F65F-8449-4189-8A8A-B2CC271DF9C8}" sibTransId="{A0DB3474-9480-47C3-8FA4-8383446361A7}"/>
    <dgm:cxn modelId="{6A3F942F-88B6-4E6E-9030-D7C08216573B}" type="presOf" srcId="{0607C903-97CD-4460-9D1E-4A5D9B40A35D}" destId="{B1DC8B57-FC70-484F-B31D-526D44E70A8A}" srcOrd="1" destOrd="0" presId="urn:microsoft.com/office/officeart/2005/8/layout/gear1"/>
    <dgm:cxn modelId="{B375200C-0731-44B0-8884-CA6D495ED85A}" type="presOf" srcId="{AB810E01-3F4F-4978-B41D-A40B14803022}" destId="{7BBA633B-0CFF-4529-ACE5-969B8AC92825}" srcOrd="1" destOrd="0" presId="urn:microsoft.com/office/officeart/2005/8/layout/gear1"/>
    <dgm:cxn modelId="{2F89AB97-4D50-4A1B-B248-D476B8A18D84}" type="presOf" srcId="{0607C903-97CD-4460-9D1E-4A5D9B40A35D}" destId="{94914580-9083-408E-9B35-CCC7E8A9BE70}" srcOrd="2" destOrd="0" presId="urn:microsoft.com/office/officeart/2005/8/layout/gear1"/>
    <dgm:cxn modelId="{4AE1CAA3-FE02-4168-8D95-1AE09AFFB4AE}" type="presOf" srcId="{6FCBF68D-E301-4C45-BE00-1D26CB3D848D}" destId="{7C180D4C-3E13-4FFE-9DEF-D27112542C5E}" srcOrd="0" destOrd="0" presId="urn:microsoft.com/office/officeart/2005/8/layout/gear1"/>
    <dgm:cxn modelId="{3BB2ACB1-11ED-4422-BA9D-AD6E63203167}" type="presOf" srcId="{992A7FA4-7A0D-438B-A160-2F6C996B639F}" destId="{416A2E01-7FE2-41F3-B89B-65D2BCF16EB1}" srcOrd="1" destOrd="0" presId="urn:microsoft.com/office/officeart/2005/8/layout/gear1"/>
    <dgm:cxn modelId="{A23740F5-0259-4868-AC81-495EC3C8020D}" type="presOf" srcId="{0607C903-97CD-4460-9D1E-4A5D9B40A35D}" destId="{792EE75F-0A45-4942-8E6E-349EBE3D4489}" srcOrd="0" destOrd="0" presId="urn:microsoft.com/office/officeart/2005/8/layout/gear1"/>
    <dgm:cxn modelId="{C0F56EA7-80A3-4A9B-AC5B-C74D62310F1C}" type="presOf" srcId="{992A7FA4-7A0D-438B-A160-2F6C996B639F}" destId="{30573BFB-5C52-4016-98E9-278E6E9FD49D}" srcOrd="2" destOrd="0" presId="urn:microsoft.com/office/officeart/2005/8/layout/gear1"/>
    <dgm:cxn modelId="{77002D84-7097-470C-9853-D837A8FB3F92}" type="presOf" srcId="{AB810E01-3F4F-4978-B41D-A40B14803022}" destId="{BB0F7764-47A9-44FA-9E3B-5A6665B01840}" srcOrd="2" destOrd="0" presId="urn:microsoft.com/office/officeart/2005/8/layout/gear1"/>
    <dgm:cxn modelId="{A57FCDBB-CC39-486A-8233-715E51F1C8F2}" srcId="{2A4F0616-4470-4311-B6D4-F3D2D21DA7CA}" destId="{AB810E01-3F4F-4978-B41D-A40B14803022}" srcOrd="0" destOrd="0" parTransId="{2AC2ED9D-45B9-4808-B1B6-1461F8E97E14}" sibTransId="{6FCBF68D-E301-4C45-BE00-1D26CB3D848D}"/>
    <dgm:cxn modelId="{A32E7089-B106-4602-BB00-9D35601C0F93}" type="presOf" srcId="{A0DB3474-9480-47C3-8FA4-8383446361A7}" destId="{9DA79821-4FC3-4210-95CB-03EAA71F9915}" srcOrd="0" destOrd="0" presId="urn:microsoft.com/office/officeart/2005/8/layout/gear1"/>
    <dgm:cxn modelId="{4CBB0700-4DF7-45DB-9971-6092B4332695}" type="presOf" srcId="{46F8464A-2B39-4BC9-B994-5CDAFA26C667}" destId="{ACFD6B12-207F-4126-B92C-5C239ED45E9C}" srcOrd="0" destOrd="0" presId="urn:microsoft.com/office/officeart/2005/8/layout/gear1"/>
    <dgm:cxn modelId="{4E69A9C4-4F24-45C0-81A1-0C2CDE0F3CCA}" type="presOf" srcId="{0607C903-97CD-4460-9D1E-4A5D9B40A35D}" destId="{99E97739-2B21-43DE-972D-CD684CD78D05}" srcOrd="3" destOrd="0" presId="urn:microsoft.com/office/officeart/2005/8/layout/gear1"/>
    <dgm:cxn modelId="{0FEEF1C1-0786-4938-95AD-18582B264CFE}" type="presParOf" srcId="{FB53D2A0-6D47-4DBD-9B5B-F2224E2CB37B}" destId="{D2B84A08-8E7D-41E0-9F03-45C07D62E95D}" srcOrd="0" destOrd="0" presId="urn:microsoft.com/office/officeart/2005/8/layout/gear1"/>
    <dgm:cxn modelId="{8952556C-67F4-419A-86D0-443326611409}" type="presParOf" srcId="{FB53D2A0-6D47-4DBD-9B5B-F2224E2CB37B}" destId="{7BBA633B-0CFF-4529-ACE5-969B8AC92825}" srcOrd="1" destOrd="0" presId="urn:microsoft.com/office/officeart/2005/8/layout/gear1"/>
    <dgm:cxn modelId="{28954BC2-6BA1-49F6-812A-FC9584E5E500}" type="presParOf" srcId="{FB53D2A0-6D47-4DBD-9B5B-F2224E2CB37B}" destId="{BB0F7764-47A9-44FA-9E3B-5A6665B01840}" srcOrd="2" destOrd="0" presId="urn:microsoft.com/office/officeart/2005/8/layout/gear1"/>
    <dgm:cxn modelId="{61EAAA44-76F2-415B-B250-04C57A6449B1}" type="presParOf" srcId="{FB53D2A0-6D47-4DBD-9B5B-F2224E2CB37B}" destId="{189EEAF6-B305-4556-8DC2-D216E3D0514F}" srcOrd="3" destOrd="0" presId="urn:microsoft.com/office/officeart/2005/8/layout/gear1"/>
    <dgm:cxn modelId="{BA418C26-7AAB-4E45-877F-484F50C9A47C}" type="presParOf" srcId="{FB53D2A0-6D47-4DBD-9B5B-F2224E2CB37B}" destId="{416A2E01-7FE2-41F3-B89B-65D2BCF16EB1}" srcOrd="4" destOrd="0" presId="urn:microsoft.com/office/officeart/2005/8/layout/gear1"/>
    <dgm:cxn modelId="{3C80E207-8D1F-4B38-B5FF-D29A2F09FD30}" type="presParOf" srcId="{FB53D2A0-6D47-4DBD-9B5B-F2224E2CB37B}" destId="{30573BFB-5C52-4016-98E9-278E6E9FD49D}" srcOrd="5" destOrd="0" presId="urn:microsoft.com/office/officeart/2005/8/layout/gear1"/>
    <dgm:cxn modelId="{75F00A8C-9551-4520-A2D2-79DA7C38E744}" type="presParOf" srcId="{FB53D2A0-6D47-4DBD-9B5B-F2224E2CB37B}" destId="{792EE75F-0A45-4942-8E6E-349EBE3D4489}" srcOrd="6" destOrd="0" presId="urn:microsoft.com/office/officeart/2005/8/layout/gear1"/>
    <dgm:cxn modelId="{6DE08AAD-8ED7-4F8D-8229-FDE1B50FB670}" type="presParOf" srcId="{FB53D2A0-6D47-4DBD-9B5B-F2224E2CB37B}" destId="{B1DC8B57-FC70-484F-B31D-526D44E70A8A}" srcOrd="7" destOrd="0" presId="urn:microsoft.com/office/officeart/2005/8/layout/gear1"/>
    <dgm:cxn modelId="{D2CE60DD-AC56-4EE7-AC72-7700F736159A}" type="presParOf" srcId="{FB53D2A0-6D47-4DBD-9B5B-F2224E2CB37B}" destId="{94914580-9083-408E-9B35-CCC7E8A9BE70}" srcOrd="8" destOrd="0" presId="urn:microsoft.com/office/officeart/2005/8/layout/gear1"/>
    <dgm:cxn modelId="{06DAF6E0-5D65-4D52-A14C-A148ADD0A928}" type="presParOf" srcId="{FB53D2A0-6D47-4DBD-9B5B-F2224E2CB37B}" destId="{99E97739-2B21-43DE-972D-CD684CD78D05}" srcOrd="9" destOrd="0" presId="urn:microsoft.com/office/officeart/2005/8/layout/gear1"/>
    <dgm:cxn modelId="{DFE0B0A3-1EC4-4A43-A2E0-6A644D52712E}" type="presParOf" srcId="{FB53D2A0-6D47-4DBD-9B5B-F2224E2CB37B}" destId="{7C180D4C-3E13-4FFE-9DEF-D27112542C5E}" srcOrd="10" destOrd="0" presId="urn:microsoft.com/office/officeart/2005/8/layout/gear1"/>
    <dgm:cxn modelId="{32B5B079-BB51-4512-B19A-38FD3D6AA49F}" type="presParOf" srcId="{FB53D2A0-6D47-4DBD-9B5B-F2224E2CB37B}" destId="{9DA79821-4FC3-4210-95CB-03EAA71F9915}" srcOrd="11" destOrd="0" presId="urn:microsoft.com/office/officeart/2005/8/layout/gear1"/>
    <dgm:cxn modelId="{422F4720-45CA-4853-94D0-ABBE3C3B69D2}" type="presParOf" srcId="{FB53D2A0-6D47-4DBD-9B5B-F2224E2CB37B}" destId="{ACFD6B12-207F-4126-B92C-5C239ED45E9C}"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BF672EF-62F7-4FFE-A5B1-C1F208D335CB}"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s-ES"/>
        </a:p>
      </dgm:t>
    </dgm:pt>
    <dgm:pt modelId="{91D49FE2-AE17-4D70-8AF7-54169E8E8BD6}">
      <dgm:prSet phldrT="[Texto]"/>
      <dgm:spPr/>
      <dgm:t>
        <a:bodyPr/>
        <a:lstStyle/>
        <a:p>
          <a:r>
            <a:rPr lang="es-ES" dirty="0" err="1" smtClean="0"/>
            <a:t>Runtime</a:t>
          </a:r>
          <a:endParaRPr lang="es-ES" dirty="0"/>
        </a:p>
      </dgm:t>
    </dgm:pt>
    <dgm:pt modelId="{202CA65E-5CB0-40AE-9D2A-1771FBA32886}" type="parTrans" cxnId="{CEB9217A-2333-417A-9D80-482C8F6CAB90}">
      <dgm:prSet/>
      <dgm:spPr/>
      <dgm:t>
        <a:bodyPr/>
        <a:lstStyle/>
        <a:p>
          <a:endParaRPr lang="es-ES"/>
        </a:p>
      </dgm:t>
    </dgm:pt>
    <dgm:pt modelId="{EA981473-0E30-4134-9FC4-1608F641A885}" type="sibTrans" cxnId="{CEB9217A-2333-417A-9D80-482C8F6CAB90}">
      <dgm:prSet/>
      <dgm:spPr/>
      <dgm:t>
        <a:bodyPr/>
        <a:lstStyle/>
        <a:p>
          <a:endParaRPr lang="es-ES"/>
        </a:p>
      </dgm:t>
    </dgm:pt>
    <dgm:pt modelId="{715980AE-A423-4E39-87AE-952E85434EC9}">
      <dgm:prSet phldrT="[Texto]"/>
      <dgm:spPr/>
      <dgm:t>
        <a:bodyPr/>
        <a:lstStyle/>
        <a:p>
          <a:pPr algn="just"/>
          <a:r>
            <a:rPr lang="es-ES" altLang="es-ES" dirty="0" smtClean="0"/>
            <a:t>Cada aplicación Java que se ejecuta tiene una instancia simple de esta clase</a:t>
          </a:r>
          <a:endParaRPr lang="es-ES" dirty="0"/>
        </a:p>
      </dgm:t>
    </dgm:pt>
    <dgm:pt modelId="{BDCB7509-DACC-4AB3-87A1-6FF0FB3429C9}" type="parTrans" cxnId="{472D1F08-68A3-41A4-BFD7-6F9F4617BBDE}">
      <dgm:prSet/>
      <dgm:spPr/>
      <dgm:t>
        <a:bodyPr/>
        <a:lstStyle/>
        <a:p>
          <a:endParaRPr lang="es-ES"/>
        </a:p>
      </dgm:t>
    </dgm:pt>
    <dgm:pt modelId="{75F19323-DB8B-4690-9804-5AC49C0A8E4A}" type="sibTrans" cxnId="{472D1F08-68A3-41A4-BFD7-6F9F4617BBDE}">
      <dgm:prSet/>
      <dgm:spPr/>
      <dgm:t>
        <a:bodyPr/>
        <a:lstStyle/>
        <a:p>
          <a:endParaRPr lang="es-ES"/>
        </a:p>
      </dgm:t>
    </dgm:pt>
    <dgm:pt modelId="{87CB0170-5973-4638-A30D-FACC7F214BDB}">
      <dgm:prSet phldrT="[Texto]"/>
      <dgm:spPr/>
      <dgm:t>
        <a:bodyPr/>
        <a:lstStyle/>
        <a:p>
          <a:r>
            <a:rPr lang="es-ES" dirty="0" err="1" smtClean="0"/>
            <a:t>Process</a:t>
          </a:r>
          <a:endParaRPr lang="es-ES" dirty="0"/>
        </a:p>
      </dgm:t>
    </dgm:pt>
    <dgm:pt modelId="{735DFB4E-1236-4AC7-97D6-1FED3D751A18}" type="parTrans" cxnId="{E6E35140-383D-4A01-8B53-EFC958319530}">
      <dgm:prSet/>
      <dgm:spPr/>
      <dgm:t>
        <a:bodyPr/>
        <a:lstStyle/>
        <a:p>
          <a:endParaRPr lang="es-ES"/>
        </a:p>
      </dgm:t>
    </dgm:pt>
    <dgm:pt modelId="{6E802049-128A-48BE-928A-9CE8451E96BF}" type="sibTrans" cxnId="{E6E35140-383D-4A01-8B53-EFC958319530}">
      <dgm:prSet/>
      <dgm:spPr/>
      <dgm:t>
        <a:bodyPr/>
        <a:lstStyle/>
        <a:p>
          <a:endParaRPr lang="es-ES"/>
        </a:p>
      </dgm:t>
    </dgm:pt>
    <dgm:pt modelId="{4D21F116-BBE9-4909-91B5-FBEEA862C10F}">
      <dgm:prSet phldrT="[Texto]"/>
      <dgm:spPr/>
      <dgm:t>
        <a:bodyPr/>
        <a:lstStyle/>
        <a:p>
          <a:pPr algn="just"/>
          <a:r>
            <a:rPr lang="es-ES" dirty="0" smtClean="0"/>
            <a:t>Posee un método que permite leer el </a:t>
          </a:r>
          <a:r>
            <a:rPr lang="es-ES" dirty="0" err="1" smtClean="0"/>
            <a:t>stream</a:t>
          </a:r>
          <a:r>
            <a:rPr lang="es-ES" dirty="0" smtClean="0"/>
            <a:t> de la salida del proceso en la consola</a:t>
          </a:r>
          <a:endParaRPr lang="es-ES" dirty="0"/>
        </a:p>
      </dgm:t>
    </dgm:pt>
    <dgm:pt modelId="{0C91FBE5-19ED-4F73-AB5B-E605575FD527}" type="parTrans" cxnId="{EDD76A94-91F0-4702-A909-FA097FC24B25}">
      <dgm:prSet/>
      <dgm:spPr/>
      <dgm:t>
        <a:bodyPr/>
        <a:lstStyle/>
        <a:p>
          <a:endParaRPr lang="es-ES"/>
        </a:p>
      </dgm:t>
    </dgm:pt>
    <dgm:pt modelId="{CD0D7CCE-6BAF-43CB-9ABB-ADDF3E50A8C3}" type="sibTrans" cxnId="{EDD76A94-91F0-4702-A909-FA097FC24B25}">
      <dgm:prSet/>
      <dgm:spPr/>
      <dgm:t>
        <a:bodyPr/>
        <a:lstStyle/>
        <a:p>
          <a:endParaRPr lang="es-ES"/>
        </a:p>
      </dgm:t>
    </dgm:pt>
    <dgm:pt modelId="{DC7BC852-E5A9-49FC-A0B5-83555B6BFE8B}">
      <dgm:prSet/>
      <dgm:spPr/>
      <dgm:t>
        <a:bodyPr/>
        <a:lstStyle/>
        <a:p>
          <a:pPr algn="just"/>
          <a:r>
            <a:rPr lang="es-ES" altLang="es-ES" dirty="0" smtClean="0"/>
            <a:t>La instancia le permite a la aplicación intercambiar información con el entorno de ejecución</a:t>
          </a:r>
        </a:p>
      </dgm:t>
    </dgm:pt>
    <dgm:pt modelId="{A5970807-4C40-42A0-A3EF-99D696F78F2D}" type="parTrans" cxnId="{22B79C7D-C994-4FF8-9ABB-AF5893C8E7D1}">
      <dgm:prSet/>
      <dgm:spPr/>
      <dgm:t>
        <a:bodyPr/>
        <a:lstStyle/>
        <a:p>
          <a:endParaRPr lang="es-ES"/>
        </a:p>
      </dgm:t>
    </dgm:pt>
    <dgm:pt modelId="{A76EEB94-DCE2-48A4-A1D6-C0501538B8F2}" type="sibTrans" cxnId="{22B79C7D-C994-4FF8-9ABB-AF5893C8E7D1}">
      <dgm:prSet/>
      <dgm:spPr/>
      <dgm:t>
        <a:bodyPr/>
        <a:lstStyle/>
        <a:p>
          <a:endParaRPr lang="es-ES"/>
        </a:p>
      </dgm:t>
    </dgm:pt>
    <dgm:pt modelId="{6E1059A0-1D98-474D-92BD-AA21EA6DA9C5}">
      <dgm:prSet/>
      <dgm:spPr/>
      <dgm:t>
        <a:bodyPr/>
        <a:lstStyle/>
        <a:p>
          <a:pPr algn="l"/>
          <a:endParaRPr lang="es-ES" altLang="es-ES" b="1" dirty="0" smtClean="0"/>
        </a:p>
      </dgm:t>
    </dgm:pt>
    <dgm:pt modelId="{72421385-5BEA-48B4-B48F-D83A8BD19572}" type="parTrans" cxnId="{BEBD028C-A138-4F47-9A3F-78E35690E00C}">
      <dgm:prSet/>
      <dgm:spPr/>
      <dgm:t>
        <a:bodyPr/>
        <a:lstStyle/>
        <a:p>
          <a:endParaRPr lang="es-ES"/>
        </a:p>
      </dgm:t>
    </dgm:pt>
    <dgm:pt modelId="{472FABDF-F92C-42E6-B4F5-2D50C5F2DD28}" type="sibTrans" cxnId="{BEBD028C-A138-4F47-9A3F-78E35690E00C}">
      <dgm:prSet/>
      <dgm:spPr/>
      <dgm:t>
        <a:bodyPr/>
        <a:lstStyle/>
        <a:p>
          <a:endParaRPr lang="es-ES"/>
        </a:p>
      </dgm:t>
    </dgm:pt>
    <dgm:pt modelId="{DA493DEA-7F2D-4253-AB04-8DEA53DB6FA3}" type="pres">
      <dgm:prSet presAssocID="{FBF672EF-62F7-4FFE-A5B1-C1F208D335CB}" presName="linear" presStyleCnt="0">
        <dgm:presLayoutVars>
          <dgm:animLvl val="lvl"/>
          <dgm:resizeHandles val="exact"/>
        </dgm:presLayoutVars>
      </dgm:prSet>
      <dgm:spPr/>
      <dgm:t>
        <a:bodyPr/>
        <a:lstStyle/>
        <a:p>
          <a:endParaRPr lang="es-ES"/>
        </a:p>
      </dgm:t>
    </dgm:pt>
    <dgm:pt modelId="{03F619E0-FD74-4D63-90F0-D5B380311AFA}" type="pres">
      <dgm:prSet presAssocID="{91D49FE2-AE17-4D70-8AF7-54169E8E8BD6}" presName="parentText" presStyleLbl="node1" presStyleIdx="0" presStyleCnt="2">
        <dgm:presLayoutVars>
          <dgm:chMax val="0"/>
          <dgm:bulletEnabled val="1"/>
        </dgm:presLayoutVars>
      </dgm:prSet>
      <dgm:spPr/>
      <dgm:t>
        <a:bodyPr/>
        <a:lstStyle/>
        <a:p>
          <a:endParaRPr lang="es-ES"/>
        </a:p>
      </dgm:t>
    </dgm:pt>
    <dgm:pt modelId="{C86BF0F0-5976-4408-AC89-B05A80434C6E}" type="pres">
      <dgm:prSet presAssocID="{91D49FE2-AE17-4D70-8AF7-54169E8E8BD6}" presName="childText" presStyleLbl="revTx" presStyleIdx="0" presStyleCnt="2">
        <dgm:presLayoutVars>
          <dgm:bulletEnabled val="1"/>
        </dgm:presLayoutVars>
      </dgm:prSet>
      <dgm:spPr/>
      <dgm:t>
        <a:bodyPr/>
        <a:lstStyle/>
        <a:p>
          <a:endParaRPr lang="es-ES"/>
        </a:p>
      </dgm:t>
    </dgm:pt>
    <dgm:pt modelId="{448B0388-59FA-4228-B854-A17FA9833F8D}" type="pres">
      <dgm:prSet presAssocID="{87CB0170-5973-4638-A30D-FACC7F214BDB}" presName="parentText" presStyleLbl="node1" presStyleIdx="1" presStyleCnt="2">
        <dgm:presLayoutVars>
          <dgm:chMax val="0"/>
          <dgm:bulletEnabled val="1"/>
        </dgm:presLayoutVars>
      </dgm:prSet>
      <dgm:spPr/>
      <dgm:t>
        <a:bodyPr/>
        <a:lstStyle/>
        <a:p>
          <a:endParaRPr lang="es-ES"/>
        </a:p>
      </dgm:t>
    </dgm:pt>
    <dgm:pt modelId="{5046ADA7-0F15-4223-AD8C-1015C8DD23B7}" type="pres">
      <dgm:prSet presAssocID="{87CB0170-5973-4638-A30D-FACC7F214BDB}" presName="childText" presStyleLbl="revTx" presStyleIdx="1" presStyleCnt="2">
        <dgm:presLayoutVars>
          <dgm:bulletEnabled val="1"/>
        </dgm:presLayoutVars>
      </dgm:prSet>
      <dgm:spPr/>
      <dgm:t>
        <a:bodyPr/>
        <a:lstStyle/>
        <a:p>
          <a:endParaRPr lang="es-ES"/>
        </a:p>
      </dgm:t>
    </dgm:pt>
  </dgm:ptLst>
  <dgm:cxnLst>
    <dgm:cxn modelId="{603C5E7C-394A-4632-87DB-20572C843275}" type="presOf" srcId="{6E1059A0-1D98-474D-92BD-AA21EA6DA9C5}" destId="{5046ADA7-0F15-4223-AD8C-1015C8DD23B7}" srcOrd="0" destOrd="1" presId="urn:microsoft.com/office/officeart/2005/8/layout/vList2"/>
    <dgm:cxn modelId="{BE0925F9-E7B5-4338-A801-28E93017CE7F}" type="presOf" srcId="{715980AE-A423-4E39-87AE-952E85434EC9}" destId="{C86BF0F0-5976-4408-AC89-B05A80434C6E}" srcOrd="0" destOrd="0" presId="urn:microsoft.com/office/officeart/2005/8/layout/vList2"/>
    <dgm:cxn modelId="{2E2CEC3B-3991-46D6-A061-3AE92D22CC65}" type="presOf" srcId="{4D21F116-BBE9-4909-91B5-FBEEA862C10F}" destId="{5046ADA7-0F15-4223-AD8C-1015C8DD23B7}" srcOrd="0" destOrd="0" presId="urn:microsoft.com/office/officeart/2005/8/layout/vList2"/>
    <dgm:cxn modelId="{CEB9217A-2333-417A-9D80-482C8F6CAB90}" srcId="{FBF672EF-62F7-4FFE-A5B1-C1F208D335CB}" destId="{91D49FE2-AE17-4D70-8AF7-54169E8E8BD6}" srcOrd="0" destOrd="0" parTransId="{202CA65E-5CB0-40AE-9D2A-1771FBA32886}" sibTransId="{EA981473-0E30-4134-9FC4-1608F641A885}"/>
    <dgm:cxn modelId="{28FD081F-8C70-4859-8C99-6E01302B4821}" type="presOf" srcId="{87CB0170-5973-4638-A30D-FACC7F214BDB}" destId="{448B0388-59FA-4228-B854-A17FA9833F8D}" srcOrd="0" destOrd="0" presId="urn:microsoft.com/office/officeart/2005/8/layout/vList2"/>
    <dgm:cxn modelId="{BEBD028C-A138-4F47-9A3F-78E35690E00C}" srcId="{87CB0170-5973-4638-A30D-FACC7F214BDB}" destId="{6E1059A0-1D98-474D-92BD-AA21EA6DA9C5}" srcOrd="1" destOrd="0" parTransId="{72421385-5BEA-48B4-B48F-D83A8BD19572}" sibTransId="{472FABDF-F92C-42E6-B4F5-2D50C5F2DD28}"/>
    <dgm:cxn modelId="{E6E35140-383D-4A01-8B53-EFC958319530}" srcId="{FBF672EF-62F7-4FFE-A5B1-C1F208D335CB}" destId="{87CB0170-5973-4638-A30D-FACC7F214BDB}" srcOrd="1" destOrd="0" parTransId="{735DFB4E-1236-4AC7-97D6-1FED3D751A18}" sibTransId="{6E802049-128A-48BE-928A-9CE8451E96BF}"/>
    <dgm:cxn modelId="{7A11BBE9-25D3-4305-BB84-03976006F3D5}" type="presOf" srcId="{FBF672EF-62F7-4FFE-A5B1-C1F208D335CB}" destId="{DA493DEA-7F2D-4253-AB04-8DEA53DB6FA3}" srcOrd="0" destOrd="0" presId="urn:microsoft.com/office/officeart/2005/8/layout/vList2"/>
    <dgm:cxn modelId="{EDD76A94-91F0-4702-A909-FA097FC24B25}" srcId="{87CB0170-5973-4638-A30D-FACC7F214BDB}" destId="{4D21F116-BBE9-4909-91B5-FBEEA862C10F}" srcOrd="0" destOrd="0" parTransId="{0C91FBE5-19ED-4F73-AB5B-E605575FD527}" sibTransId="{CD0D7CCE-6BAF-43CB-9ABB-ADDF3E50A8C3}"/>
    <dgm:cxn modelId="{22B79C7D-C994-4FF8-9ABB-AF5893C8E7D1}" srcId="{91D49FE2-AE17-4D70-8AF7-54169E8E8BD6}" destId="{DC7BC852-E5A9-49FC-A0B5-83555B6BFE8B}" srcOrd="1" destOrd="0" parTransId="{A5970807-4C40-42A0-A3EF-99D696F78F2D}" sibTransId="{A76EEB94-DCE2-48A4-A1D6-C0501538B8F2}"/>
    <dgm:cxn modelId="{472D1F08-68A3-41A4-BFD7-6F9F4617BBDE}" srcId="{91D49FE2-AE17-4D70-8AF7-54169E8E8BD6}" destId="{715980AE-A423-4E39-87AE-952E85434EC9}" srcOrd="0" destOrd="0" parTransId="{BDCB7509-DACC-4AB3-87A1-6FF0FB3429C9}" sibTransId="{75F19323-DB8B-4690-9804-5AC49C0A8E4A}"/>
    <dgm:cxn modelId="{87A0ECA3-2953-40E8-A46C-4A1AF7F84911}" type="presOf" srcId="{DC7BC852-E5A9-49FC-A0B5-83555B6BFE8B}" destId="{C86BF0F0-5976-4408-AC89-B05A80434C6E}" srcOrd="0" destOrd="1" presId="urn:microsoft.com/office/officeart/2005/8/layout/vList2"/>
    <dgm:cxn modelId="{0015EA97-4746-429B-95D3-D8D206DB7CDB}" type="presOf" srcId="{91D49FE2-AE17-4D70-8AF7-54169E8E8BD6}" destId="{03F619E0-FD74-4D63-90F0-D5B380311AFA}" srcOrd="0" destOrd="0" presId="urn:microsoft.com/office/officeart/2005/8/layout/vList2"/>
    <dgm:cxn modelId="{B4FA8718-55B2-4ED6-A1D6-9EF86A529A91}" type="presParOf" srcId="{DA493DEA-7F2D-4253-AB04-8DEA53DB6FA3}" destId="{03F619E0-FD74-4D63-90F0-D5B380311AFA}" srcOrd="0" destOrd="0" presId="urn:microsoft.com/office/officeart/2005/8/layout/vList2"/>
    <dgm:cxn modelId="{10EB16C6-8860-45A5-A34D-3F3E3F8C1F3C}" type="presParOf" srcId="{DA493DEA-7F2D-4253-AB04-8DEA53DB6FA3}" destId="{C86BF0F0-5976-4408-AC89-B05A80434C6E}" srcOrd="1" destOrd="0" presId="urn:microsoft.com/office/officeart/2005/8/layout/vList2"/>
    <dgm:cxn modelId="{1FCC570B-63BE-4201-886C-E6C7BF49EB3D}" type="presParOf" srcId="{DA493DEA-7F2D-4253-AB04-8DEA53DB6FA3}" destId="{448B0388-59FA-4228-B854-A17FA9833F8D}" srcOrd="2" destOrd="0" presId="urn:microsoft.com/office/officeart/2005/8/layout/vList2"/>
    <dgm:cxn modelId="{D4FB51A1-DADA-4B7F-901E-02621E827712}" type="presParOf" srcId="{DA493DEA-7F2D-4253-AB04-8DEA53DB6FA3}" destId="{5046ADA7-0F15-4223-AD8C-1015C8DD23B7}"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70315E-0E8C-4DEB-A334-7CC7DB298E65}" type="doc">
      <dgm:prSet loTypeId="urn:microsoft.com/office/officeart/2005/8/layout/vList6" loCatId="process" qsTypeId="urn:microsoft.com/office/officeart/2005/8/quickstyle/3d3" qsCatId="3D" csTypeId="urn:microsoft.com/office/officeart/2005/8/colors/colorful4" csCatId="colorful" phldr="1"/>
      <dgm:spPr/>
      <dgm:t>
        <a:bodyPr/>
        <a:lstStyle/>
        <a:p>
          <a:endParaRPr lang="es-ES"/>
        </a:p>
      </dgm:t>
    </dgm:pt>
    <dgm:pt modelId="{8026E907-CCB0-4F32-A322-931AEC2A508E}">
      <dgm:prSet phldrT="[Texto]"/>
      <dgm:spPr/>
      <dgm:t>
        <a:bodyPr/>
        <a:lstStyle/>
        <a:p>
          <a:r>
            <a:rPr lang="es-ES" dirty="0" smtClean="0"/>
            <a:t>RECURSOS QUE NECESITAN LOS PROCESOS</a:t>
          </a:r>
          <a:endParaRPr lang="es-ES" dirty="0"/>
        </a:p>
      </dgm:t>
    </dgm:pt>
    <dgm:pt modelId="{B9B54AE2-AA9E-453A-8293-D7424F5E9523}" type="parTrans" cxnId="{00D04BF1-53C3-4EBC-9C51-A899EDBA8BB0}">
      <dgm:prSet/>
      <dgm:spPr/>
      <dgm:t>
        <a:bodyPr/>
        <a:lstStyle/>
        <a:p>
          <a:endParaRPr lang="es-ES"/>
        </a:p>
      </dgm:t>
    </dgm:pt>
    <dgm:pt modelId="{65A34DAB-E6A2-4342-9BD3-433645102245}" type="sibTrans" cxnId="{00D04BF1-53C3-4EBC-9C51-A899EDBA8BB0}">
      <dgm:prSet/>
      <dgm:spPr/>
      <dgm:t>
        <a:bodyPr/>
        <a:lstStyle/>
        <a:p>
          <a:endParaRPr lang="es-ES"/>
        </a:p>
      </dgm:t>
    </dgm:pt>
    <dgm:pt modelId="{3A60E215-9DE4-4198-8009-53E9F5CBB817}">
      <dgm:prSet phldrT="[Texto]"/>
      <dgm:spPr/>
      <dgm:t>
        <a:bodyPr/>
        <a:lstStyle/>
        <a:p>
          <a:r>
            <a:rPr lang="es-ES" dirty="0" smtClean="0"/>
            <a:t>Tiempo de CPU</a:t>
          </a:r>
          <a:endParaRPr lang="es-ES" dirty="0"/>
        </a:p>
      </dgm:t>
    </dgm:pt>
    <dgm:pt modelId="{7096712B-F717-4B3D-A493-D47EDFD62E41}" type="parTrans" cxnId="{254122E0-36AB-430D-B151-E104493730D2}">
      <dgm:prSet/>
      <dgm:spPr/>
      <dgm:t>
        <a:bodyPr/>
        <a:lstStyle/>
        <a:p>
          <a:endParaRPr lang="es-ES"/>
        </a:p>
      </dgm:t>
    </dgm:pt>
    <dgm:pt modelId="{5D8664D5-50DD-4EE3-A1F4-79F7F337BD29}" type="sibTrans" cxnId="{254122E0-36AB-430D-B151-E104493730D2}">
      <dgm:prSet/>
      <dgm:spPr/>
      <dgm:t>
        <a:bodyPr/>
        <a:lstStyle/>
        <a:p>
          <a:endParaRPr lang="es-ES"/>
        </a:p>
      </dgm:t>
    </dgm:pt>
    <dgm:pt modelId="{A496860F-D4D7-4861-AA6B-3445EC46F51D}">
      <dgm:prSet phldrT="[Texto]"/>
      <dgm:spPr/>
      <dgm:t>
        <a:bodyPr/>
        <a:lstStyle/>
        <a:p>
          <a:r>
            <a:rPr lang="es-ES" dirty="0" smtClean="0"/>
            <a:t>Memoria</a:t>
          </a:r>
          <a:endParaRPr lang="es-ES" dirty="0"/>
        </a:p>
      </dgm:t>
    </dgm:pt>
    <dgm:pt modelId="{84A9D47F-9D61-4EAA-95F2-2B0735EB7735}" type="parTrans" cxnId="{89903A09-3D7F-4A54-B20B-9FE5DA5DC3F7}">
      <dgm:prSet/>
      <dgm:spPr/>
      <dgm:t>
        <a:bodyPr/>
        <a:lstStyle/>
        <a:p>
          <a:endParaRPr lang="es-ES"/>
        </a:p>
      </dgm:t>
    </dgm:pt>
    <dgm:pt modelId="{D8FF67EA-6142-414B-BB02-85F9C34BE4BE}" type="sibTrans" cxnId="{89903A09-3D7F-4A54-B20B-9FE5DA5DC3F7}">
      <dgm:prSet/>
      <dgm:spPr/>
      <dgm:t>
        <a:bodyPr/>
        <a:lstStyle/>
        <a:p>
          <a:endParaRPr lang="es-ES"/>
        </a:p>
      </dgm:t>
    </dgm:pt>
    <dgm:pt modelId="{5012354D-34AC-4C2B-99D1-57B4BF8DA143}">
      <dgm:prSet phldrT="[Texto]"/>
      <dgm:spPr/>
      <dgm:t>
        <a:bodyPr/>
        <a:lstStyle/>
        <a:p>
          <a:r>
            <a:rPr lang="es-ES" dirty="0" smtClean="0"/>
            <a:t>Archivos</a:t>
          </a:r>
          <a:endParaRPr lang="es-ES" dirty="0"/>
        </a:p>
      </dgm:t>
    </dgm:pt>
    <dgm:pt modelId="{0776AD2D-E863-488A-90E3-99E53297F262}" type="parTrans" cxnId="{BB99CC0E-F63F-45F2-AE1D-51F54D6673A6}">
      <dgm:prSet/>
      <dgm:spPr/>
      <dgm:t>
        <a:bodyPr/>
        <a:lstStyle/>
        <a:p>
          <a:endParaRPr lang="es-ES"/>
        </a:p>
      </dgm:t>
    </dgm:pt>
    <dgm:pt modelId="{F3FD218F-CDA5-4553-9FD9-1E57496505E8}" type="sibTrans" cxnId="{BB99CC0E-F63F-45F2-AE1D-51F54D6673A6}">
      <dgm:prSet/>
      <dgm:spPr/>
      <dgm:t>
        <a:bodyPr/>
        <a:lstStyle/>
        <a:p>
          <a:endParaRPr lang="es-ES"/>
        </a:p>
      </dgm:t>
    </dgm:pt>
    <dgm:pt modelId="{E3E1C145-DC75-440D-BF8E-198528DF904E}">
      <dgm:prSet phldrT="[Texto]"/>
      <dgm:spPr/>
      <dgm:t>
        <a:bodyPr/>
        <a:lstStyle/>
        <a:p>
          <a:r>
            <a:rPr lang="es-ES" dirty="0" smtClean="0"/>
            <a:t>Dispositivos de E/S</a:t>
          </a:r>
          <a:endParaRPr lang="es-ES" dirty="0"/>
        </a:p>
      </dgm:t>
    </dgm:pt>
    <dgm:pt modelId="{913AD80E-ACF9-4418-888F-20A9FEA1E2A6}" type="parTrans" cxnId="{70E6DD74-4C31-4DAB-8932-792DBB51813B}">
      <dgm:prSet/>
      <dgm:spPr/>
      <dgm:t>
        <a:bodyPr/>
        <a:lstStyle/>
        <a:p>
          <a:endParaRPr lang="es-ES"/>
        </a:p>
      </dgm:t>
    </dgm:pt>
    <dgm:pt modelId="{7F581500-BC78-456B-B770-0AB3399DC6AC}" type="sibTrans" cxnId="{70E6DD74-4C31-4DAB-8932-792DBB51813B}">
      <dgm:prSet/>
      <dgm:spPr/>
      <dgm:t>
        <a:bodyPr/>
        <a:lstStyle/>
        <a:p>
          <a:endParaRPr lang="es-ES"/>
        </a:p>
      </dgm:t>
    </dgm:pt>
    <dgm:pt modelId="{DAD0914D-6AE6-44F5-BEC9-4E1668C5763C}" type="pres">
      <dgm:prSet presAssocID="{BD70315E-0E8C-4DEB-A334-7CC7DB298E65}" presName="Name0" presStyleCnt="0">
        <dgm:presLayoutVars>
          <dgm:dir/>
          <dgm:animLvl val="lvl"/>
          <dgm:resizeHandles/>
        </dgm:presLayoutVars>
      </dgm:prSet>
      <dgm:spPr/>
      <dgm:t>
        <a:bodyPr/>
        <a:lstStyle/>
        <a:p>
          <a:endParaRPr lang="es-ES"/>
        </a:p>
      </dgm:t>
    </dgm:pt>
    <dgm:pt modelId="{82C2C722-5430-45B6-92D9-085502F8FDEE}" type="pres">
      <dgm:prSet presAssocID="{8026E907-CCB0-4F32-A322-931AEC2A508E}" presName="linNode" presStyleCnt="0"/>
      <dgm:spPr/>
      <dgm:t>
        <a:bodyPr/>
        <a:lstStyle/>
        <a:p>
          <a:endParaRPr lang="es-ES"/>
        </a:p>
      </dgm:t>
    </dgm:pt>
    <dgm:pt modelId="{394684CD-93D9-4FCF-8E07-B6B1B66264F8}" type="pres">
      <dgm:prSet presAssocID="{8026E907-CCB0-4F32-A322-931AEC2A508E}" presName="parentShp" presStyleLbl="node1" presStyleIdx="0" presStyleCnt="1" custScaleX="80893" custScaleY="75194">
        <dgm:presLayoutVars>
          <dgm:bulletEnabled val="1"/>
        </dgm:presLayoutVars>
      </dgm:prSet>
      <dgm:spPr/>
      <dgm:t>
        <a:bodyPr/>
        <a:lstStyle/>
        <a:p>
          <a:endParaRPr lang="es-ES"/>
        </a:p>
      </dgm:t>
    </dgm:pt>
    <dgm:pt modelId="{90428FE6-83BC-4845-8812-AE30DF20F007}" type="pres">
      <dgm:prSet presAssocID="{8026E907-CCB0-4F32-A322-931AEC2A508E}" presName="childShp" presStyleLbl="bgAccFollowNode1" presStyleIdx="0" presStyleCnt="1" custScaleX="88949" custScaleY="71650">
        <dgm:presLayoutVars>
          <dgm:bulletEnabled val="1"/>
        </dgm:presLayoutVars>
      </dgm:prSet>
      <dgm:spPr/>
      <dgm:t>
        <a:bodyPr/>
        <a:lstStyle/>
        <a:p>
          <a:endParaRPr lang="es-ES"/>
        </a:p>
      </dgm:t>
    </dgm:pt>
  </dgm:ptLst>
  <dgm:cxnLst>
    <dgm:cxn modelId="{03CAC415-F698-41D9-844E-D56A9F7B769E}" type="presOf" srcId="{A496860F-D4D7-4861-AA6B-3445EC46F51D}" destId="{90428FE6-83BC-4845-8812-AE30DF20F007}" srcOrd="0" destOrd="1" presId="urn:microsoft.com/office/officeart/2005/8/layout/vList6"/>
    <dgm:cxn modelId="{BB99CC0E-F63F-45F2-AE1D-51F54D6673A6}" srcId="{8026E907-CCB0-4F32-A322-931AEC2A508E}" destId="{5012354D-34AC-4C2B-99D1-57B4BF8DA143}" srcOrd="2" destOrd="0" parTransId="{0776AD2D-E863-488A-90E3-99E53297F262}" sibTransId="{F3FD218F-CDA5-4553-9FD9-1E57496505E8}"/>
    <dgm:cxn modelId="{4F914ED0-8E44-4AFF-B8FF-34E76D9BACEC}" type="presOf" srcId="{5012354D-34AC-4C2B-99D1-57B4BF8DA143}" destId="{90428FE6-83BC-4845-8812-AE30DF20F007}" srcOrd="0" destOrd="2" presId="urn:microsoft.com/office/officeart/2005/8/layout/vList6"/>
    <dgm:cxn modelId="{85BCB3F1-49A0-4A55-B6D2-0DD76BBA928F}" type="presOf" srcId="{8026E907-CCB0-4F32-A322-931AEC2A508E}" destId="{394684CD-93D9-4FCF-8E07-B6B1B66264F8}" srcOrd="0" destOrd="0" presId="urn:microsoft.com/office/officeart/2005/8/layout/vList6"/>
    <dgm:cxn modelId="{254122E0-36AB-430D-B151-E104493730D2}" srcId="{8026E907-CCB0-4F32-A322-931AEC2A508E}" destId="{3A60E215-9DE4-4198-8009-53E9F5CBB817}" srcOrd="0" destOrd="0" parTransId="{7096712B-F717-4B3D-A493-D47EDFD62E41}" sibTransId="{5D8664D5-50DD-4EE3-A1F4-79F7F337BD29}"/>
    <dgm:cxn modelId="{70E6DD74-4C31-4DAB-8932-792DBB51813B}" srcId="{8026E907-CCB0-4F32-A322-931AEC2A508E}" destId="{E3E1C145-DC75-440D-BF8E-198528DF904E}" srcOrd="3" destOrd="0" parTransId="{913AD80E-ACF9-4418-888F-20A9FEA1E2A6}" sibTransId="{7F581500-BC78-456B-B770-0AB3399DC6AC}"/>
    <dgm:cxn modelId="{2B37F5A7-C6B3-42F2-9E32-045EC25FD432}" type="presOf" srcId="{3A60E215-9DE4-4198-8009-53E9F5CBB817}" destId="{90428FE6-83BC-4845-8812-AE30DF20F007}" srcOrd="0" destOrd="0" presId="urn:microsoft.com/office/officeart/2005/8/layout/vList6"/>
    <dgm:cxn modelId="{00D04BF1-53C3-4EBC-9C51-A899EDBA8BB0}" srcId="{BD70315E-0E8C-4DEB-A334-7CC7DB298E65}" destId="{8026E907-CCB0-4F32-A322-931AEC2A508E}" srcOrd="0" destOrd="0" parTransId="{B9B54AE2-AA9E-453A-8293-D7424F5E9523}" sibTransId="{65A34DAB-E6A2-4342-9BD3-433645102245}"/>
    <dgm:cxn modelId="{4F8D7ED8-AC19-4D77-96A4-796CFB2742EF}" type="presOf" srcId="{BD70315E-0E8C-4DEB-A334-7CC7DB298E65}" destId="{DAD0914D-6AE6-44F5-BEC9-4E1668C5763C}" srcOrd="0" destOrd="0" presId="urn:microsoft.com/office/officeart/2005/8/layout/vList6"/>
    <dgm:cxn modelId="{7DEE41DF-0830-4F48-A9AA-608A721494E7}" type="presOf" srcId="{E3E1C145-DC75-440D-BF8E-198528DF904E}" destId="{90428FE6-83BC-4845-8812-AE30DF20F007}" srcOrd="0" destOrd="3" presId="urn:microsoft.com/office/officeart/2005/8/layout/vList6"/>
    <dgm:cxn modelId="{89903A09-3D7F-4A54-B20B-9FE5DA5DC3F7}" srcId="{8026E907-CCB0-4F32-A322-931AEC2A508E}" destId="{A496860F-D4D7-4861-AA6B-3445EC46F51D}" srcOrd="1" destOrd="0" parTransId="{84A9D47F-9D61-4EAA-95F2-2B0735EB7735}" sibTransId="{D8FF67EA-6142-414B-BB02-85F9C34BE4BE}"/>
    <dgm:cxn modelId="{D5F6DEFF-5401-4053-812E-BCF3E5210177}" type="presParOf" srcId="{DAD0914D-6AE6-44F5-BEC9-4E1668C5763C}" destId="{82C2C722-5430-45B6-92D9-085502F8FDEE}" srcOrd="0" destOrd="0" presId="urn:microsoft.com/office/officeart/2005/8/layout/vList6"/>
    <dgm:cxn modelId="{4FCAA5F2-8F77-4561-B9DB-6F2F740E74EC}" type="presParOf" srcId="{82C2C722-5430-45B6-92D9-085502F8FDEE}" destId="{394684CD-93D9-4FCF-8E07-B6B1B66264F8}" srcOrd="0" destOrd="0" presId="urn:microsoft.com/office/officeart/2005/8/layout/vList6"/>
    <dgm:cxn modelId="{71FA56A7-F2EB-4CD5-8811-D06E686BE94F}" type="presParOf" srcId="{82C2C722-5430-45B6-92D9-085502F8FDEE}" destId="{90428FE6-83BC-4845-8812-AE30DF20F007}"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0CBA78-5EDE-49F4-A4AB-2E61821FE7A8}" type="doc">
      <dgm:prSet loTypeId="urn:microsoft.com/office/officeart/2005/8/layout/vList6" loCatId="list" qsTypeId="urn:microsoft.com/office/officeart/2005/8/quickstyle/3d2" qsCatId="3D" csTypeId="urn:microsoft.com/office/officeart/2005/8/colors/colorful4" csCatId="colorful" phldr="1"/>
      <dgm:spPr/>
      <dgm:t>
        <a:bodyPr/>
        <a:lstStyle/>
        <a:p>
          <a:endParaRPr lang="es-ES"/>
        </a:p>
      </dgm:t>
    </dgm:pt>
    <dgm:pt modelId="{F421C620-5521-48E5-9542-20B8E4F64DEC}">
      <dgm:prSet phldrT="[Texto]" custT="1"/>
      <dgm:spPr/>
      <dgm:t>
        <a:bodyPr/>
        <a:lstStyle/>
        <a:p>
          <a:r>
            <a:rPr lang="es-ES" sz="2000" dirty="0" smtClean="0"/>
            <a:t>PROGRAMACIÓN MULTIPROCESO</a:t>
          </a:r>
          <a:endParaRPr lang="es-ES" sz="2000" dirty="0"/>
        </a:p>
      </dgm:t>
    </dgm:pt>
    <dgm:pt modelId="{CE560437-5026-4AE3-97D5-81F83D9141FB}" type="parTrans" cxnId="{5D4513F1-453F-4EDB-8348-E45E9C5603F7}">
      <dgm:prSet/>
      <dgm:spPr/>
      <dgm:t>
        <a:bodyPr/>
        <a:lstStyle/>
        <a:p>
          <a:endParaRPr lang="es-ES"/>
        </a:p>
      </dgm:t>
    </dgm:pt>
    <dgm:pt modelId="{2E677B12-99B9-4171-B2BA-4D619EEF03E4}" type="sibTrans" cxnId="{5D4513F1-453F-4EDB-8348-E45E9C5603F7}">
      <dgm:prSet/>
      <dgm:spPr/>
      <dgm:t>
        <a:bodyPr/>
        <a:lstStyle/>
        <a:p>
          <a:endParaRPr lang="es-ES"/>
        </a:p>
      </dgm:t>
    </dgm:pt>
    <dgm:pt modelId="{75CB056E-871B-40CC-A675-115BBA110C5D}">
      <dgm:prSet phldrT="[Texto]"/>
      <dgm:spPr/>
      <dgm:t>
        <a:bodyPr tIns="180000"/>
        <a:lstStyle/>
        <a:p>
          <a:pPr marL="365125" indent="0" algn="l">
            <a:spcBef>
              <a:spcPts val="2400"/>
            </a:spcBef>
          </a:pPr>
          <a:r>
            <a:rPr lang="es-ES" dirty="0" smtClean="0"/>
            <a:t>Permite que múltiples procesos puedan ejecutarse simultáneamente sobre el mismo código de programa</a:t>
          </a:r>
          <a:endParaRPr lang="es-ES" dirty="0"/>
        </a:p>
      </dgm:t>
    </dgm:pt>
    <dgm:pt modelId="{DDBD9ACC-1F79-403A-B614-121D15A084E1}" type="parTrans" cxnId="{874A6F28-23DE-4483-B38A-F1D7294E5A7F}">
      <dgm:prSet/>
      <dgm:spPr/>
      <dgm:t>
        <a:bodyPr/>
        <a:lstStyle/>
        <a:p>
          <a:endParaRPr lang="es-ES"/>
        </a:p>
      </dgm:t>
    </dgm:pt>
    <dgm:pt modelId="{50962DBB-9E61-4BF5-AC1D-2A0E09A06E72}" type="sibTrans" cxnId="{874A6F28-23DE-4483-B38A-F1D7294E5A7F}">
      <dgm:prSet/>
      <dgm:spPr/>
      <dgm:t>
        <a:bodyPr/>
        <a:lstStyle/>
        <a:p>
          <a:endParaRPr lang="es-ES"/>
        </a:p>
      </dgm:t>
    </dgm:pt>
    <dgm:pt modelId="{38C5E0C4-C1FA-44EB-9336-C24490786D5E}" type="pres">
      <dgm:prSet presAssocID="{D50CBA78-5EDE-49F4-A4AB-2E61821FE7A8}" presName="Name0" presStyleCnt="0">
        <dgm:presLayoutVars>
          <dgm:dir/>
          <dgm:animLvl val="lvl"/>
          <dgm:resizeHandles/>
        </dgm:presLayoutVars>
      </dgm:prSet>
      <dgm:spPr/>
      <dgm:t>
        <a:bodyPr/>
        <a:lstStyle/>
        <a:p>
          <a:endParaRPr lang="es-ES"/>
        </a:p>
      </dgm:t>
    </dgm:pt>
    <dgm:pt modelId="{F2542094-5621-449C-A65E-BCCAF1D360F7}" type="pres">
      <dgm:prSet presAssocID="{F421C620-5521-48E5-9542-20B8E4F64DEC}" presName="linNode" presStyleCnt="0"/>
      <dgm:spPr/>
      <dgm:t>
        <a:bodyPr/>
        <a:lstStyle/>
        <a:p>
          <a:endParaRPr lang="es-ES"/>
        </a:p>
      </dgm:t>
    </dgm:pt>
    <dgm:pt modelId="{C544F66C-A0A5-471B-BED7-D497BB03E675}" type="pres">
      <dgm:prSet presAssocID="{F421C620-5521-48E5-9542-20B8E4F64DEC}" presName="parentShp" presStyleLbl="node1" presStyleIdx="0" presStyleCnt="1" custScaleX="85040" custScaleY="82281">
        <dgm:presLayoutVars>
          <dgm:bulletEnabled val="1"/>
        </dgm:presLayoutVars>
      </dgm:prSet>
      <dgm:spPr/>
      <dgm:t>
        <a:bodyPr/>
        <a:lstStyle/>
        <a:p>
          <a:endParaRPr lang="es-ES"/>
        </a:p>
      </dgm:t>
    </dgm:pt>
    <dgm:pt modelId="{18C930BD-E7A5-4B5B-B187-16A501D0F941}" type="pres">
      <dgm:prSet presAssocID="{F421C620-5521-48E5-9542-20B8E4F64DEC}" presName="childShp" presStyleLbl="bgAccFollowNode1" presStyleIdx="0" presStyleCnt="1" custScaleX="123214" custScaleY="78815">
        <dgm:presLayoutVars>
          <dgm:bulletEnabled val="1"/>
        </dgm:presLayoutVars>
      </dgm:prSet>
      <dgm:spPr/>
      <dgm:t>
        <a:bodyPr/>
        <a:lstStyle/>
        <a:p>
          <a:endParaRPr lang="es-ES"/>
        </a:p>
      </dgm:t>
    </dgm:pt>
  </dgm:ptLst>
  <dgm:cxnLst>
    <dgm:cxn modelId="{5D4513F1-453F-4EDB-8348-E45E9C5603F7}" srcId="{D50CBA78-5EDE-49F4-A4AB-2E61821FE7A8}" destId="{F421C620-5521-48E5-9542-20B8E4F64DEC}" srcOrd="0" destOrd="0" parTransId="{CE560437-5026-4AE3-97D5-81F83D9141FB}" sibTransId="{2E677B12-99B9-4171-B2BA-4D619EEF03E4}"/>
    <dgm:cxn modelId="{58419857-6B06-46A1-B7A1-149728203785}" type="presOf" srcId="{F421C620-5521-48E5-9542-20B8E4F64DEC}" destId="{C544F66C-A0A5-471B-BED7-D497BB03E675}" srcOrd="0" destOrd="0" presId="urn:microsoft.com/office/officeart/2005/8/layout/vList6"/>
    <dgm:cxn modelId="{5C50254F-4F6B-444D-97CB-E49644F66A2C}" type="presOf" srcId="{D50CBA78-5EDE-49F4-A4AB-2E61821FE7A8}" destId="{38C5E0C4-C1FA-44EB-9336-C24490786D5E}" srcOrd="0" destOrd="0" presId="urn:microsoft.com/office/officeart/2005/8/layout/vList6"/>
    <dgm:cxn modelId="{874A6F28-23DE-4483-B38A-F1D7294E5A7F}" srcId="{F421C620-5521-48E5-9542-20B8E4F64DEC}" destId="{75CB056E-871B-40CC-A675-115BBA110C5D}" srcOrd="0" destOrd="0" parTransId="{DDBD9ACC-1F79-403A-B614-121D15A084E1}" sibTransId="{50962DBB-9E61-4BF5-AC1D-2A0E09A06E72}"/>
    <dgm:cxn modelId="{8249C6D3-E77D-4183-BA51-9F42FA60CF78}" type="presOf" srcId="{75CB056E-871B-40CC-A675-115BBA110C5D}" destId="{18C930BD-E7A5-4B5B-B187-16A501D0F941}" srcOrd="0" destOrd="0" presId="urn:microsoft.com/office/officeart/2005/8/layout/vList6"/>
    <dgm:cxn modelId="{4B1572AE-1523-4C28-87A9-37002A32BD44}" type="presParOf" srcId="{38C5E0C4-C1FA-44EB-9336-C24490786D5E}" destId="{F2542094-5621-449C-A65E-BCCAF1D360F7}" srcOrd="0" destOrd="0" presId="urn:microsoft.com/office/officeart/2005/8/layout/vList6"/>
    <dgm:cxn modelId="{26D44B92-451E-4301-B9E0-821B4D8C9F2E}" type="presParOf" srcId="{F2542094-5621-449C-A65E-BCCAF1D360F7}" destId="{C544F66C-A0A5-471B-BED7-D497BB03E675}" srcOrd="0" destOrd="0" presId="urn:microsoft.com/office/officeart/2005/8/layout/vList6"/>
    <dgm:cxn modelId="{B75CFD69-C20B-4BCA-8307-F1F02B33DEE9}" type="presParOf" srcId="{F2542094-5621-449C-A65E-BCCAF1D360F7}" destId="{18C930BD-E7A5-4B5B-B187-16A501D0F941}"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D70315E-0E8C-4DEB-A334-7CC7DB298E65}" type="doc">
      <dgm:prSet loTypeId="urn:microsoft.com/office/officeart/2005/8/layout/vList6" loCatId="process" qsTypeId="urn:microsoft.com/office/officeart/2005/8/quickstyle/3d3" qsCatId="3D" csTypeId="urn:microsoft.com/office/officeart/2005/8/colors/colorful4" csCatId="colorful" phldr="1"/>
      <dgm:spPr/>
      <dgm:t>
        <a:bodyPr/>
        <a:lstStyle/>
        <a:p>
          <a:endParaRPr lang="es-ES"/>
        </a:p>
      </dgm:t>
    </dgm:pt>
    <dgm:pt modelId="{8026E907-CCB0-4F32-A322-931AEC2A508E}">
      <dgm:prSet phldrT="[Texto]"/>
      <dgm:spPr/>
      <dgm:t>
        <a:bodyPr/>
        <a:lstStyle/>
        <a:p>
          <a:r>
            <a:rPr lang="es-ES" dirty="0" smtClean="0"/>
            <a:t>FUNCIONES DEL SO COMO GESTOR DE PROCESOS</a:t>
          </a:r>
          <a:endParaRPr lang="es-ES" dirty="0"/>
        </a:p>
      </dgm:t>
    </dgm:pt>
    <dgm:pt modelId="{B9B54AE2-AA9E-453A-8293-D7424F5E9523}" type="parTrans" cxnId="{00D04BF1-53C3-4EBC-9C51-A899EDBA8BB0}">
      <dgm:prSet/>
      <dgm:spPr/>
      <dgm:t>
        <a:bodyPr/>
        <a:lstStyle/>
        <a:p>
          <a:endParaRPr lang="es-ES"/>
        </a:p>
      </dgm:t>
    </dgm:pt>
    <dgm:pt modelId="{65A34DAB-E6A2-4342-9BD3-433645102245}" type="sibTrans" cxnId="{00D04BF1-53C3-4EBC-9C51-A899EDBA8BB0}">
      <dgm:prSet/>
      <dgm:spPr/>
      <dgm:t>
        <a:bodyPr/>
        <a:lstStyle/>
        <a:p>
          <a:endParaRPr lang="es-ES"/>
        </a:p>
      </dgm:t>
    </dgm:pt>
    <dgm:pt modelId="{3A60E215-9DE4-4198-8009-53E9F5CBB817}">
      <dgm:prSet phldrT="[Texto]"/>
      <dgm:spPr/>
      <dgm:t>
        <a:bodyPr tIns="144000"/>
        <a:lstStyle/>
        <a:p>
          <a:pPr marL="450850" indent="-184150"/>
          <a:r>
            <a:rPr lang="es-ES" b="1" dirty="0" smtClean="0"/>
            <a:t>Creación y eliminación </a:t>
          </a:r>
          <a:r>
            <a:rPr lang="es-ES" dirty="0" smtClean="0"/>
            <a:t>de procesos</a:t>
          </a:r>
          <a:endParaRPr lang="es-ES" dirty="0"/>
        </a:p>
      </dgm:t>
    </dgm:pt>
    <dgm:pt modelId="{7096712B-F717-4B3D-A493-D47EDFD62E41}" type="parTrans" cxnId="{254122E0-36AB-430D-B151-E104493730D2}">
      <dgm:prSet/>
      <dgm:spPr/>
      <dgm:t>
        <a:bodyPr/>
        <a:lstStyle/>
        <a:p>
          <a:endParaRPr lang="es-ES"/>
        </a:p>
      </dgm:t>
    </dgm:pt>
    <dgm:pt modelId="{5D8664D5-50DD-4EE3-A1F4-79F7F337BD29}" type="sibTrans" cxnId="{254122E0-36AB-430D-B151-E104493730D2}">
      <dgm:prSet/>
      <dgm:spPr/>
      <dgm:t>
        <a:bodyPr/>
        <a:lstStyle/>
        <a:p>
          <a:endParaRPr lang="es-ES"/>
        </a:p>
      </dgm:t>
    </dgm:pt>
    <dgm:pt modelId="{A496860F-D4D7-4861-AA6B-3445EC46F51D}">
      <dgm:prSet phldrT="[Texto]"/>
      <dgm:spPr/>
      <dgm:t>
        <a:bodyPr tIns="144000"/>
        <a:lstStyle/>
        <a:p>
          <a:pPr marL="266700" indent="0"/>
          <a:r>
            <a:rPr lang="es-ES" b="1" dirty="0" smtClean="0"/>
            <a:t>Planificación</a:t>
          </a:r>
          <a:r>
            <a:rPr lang="es-ES" dirty="0" smtClean="0"/>
            <a:t> de procesos</a:t>
          </a:r>
          <a:endParaRPr lang="es-ES" dirty="0"/>
        </a:p>
      </dgm:t>
    </dgm:pt>
    <dgm:pt modelId="{84A9D47F-9D61-4EAA-95F2-2B0735EB7735}" type="parTrans" cxnId="{89903A09-3D7F-4A54-B20B-9FE5DA5DC3F7}">
      <dgm:prSet/>
      <dgm:spPr/>
      <dgm:t>
        <a:bodyPr/>
        <a:lstStyle/>
        <a:p>
          <a:endParaRPr lang="es-ES"/>
        </a:p>
      </dgm:t>
    </dgm:pt>
    <dgm:pt modelId="{D8FF67EA-6142-414B-BB02-85F9C34BE4BE}" type="sibTrans" cxnId="{89903A09-3D7F-4A54-B20B-9FE5DA5DC3F7}">
      <dgm:prSet/>
      <dgm:spPr/>
      <dgm:t>
        <a:bodyPr/>
        <a:lstStyle/>
        <a:p>
          <a:endParaRPr lang="es-ES"/>
        </a:p>
      </dgm:t>
    </dgm:pt>
    <dgm:pt modelId="{5012354D-34AC-4C2B-99D1-57B4BF8DA143}">
      <dgm:prSet phldrT="[Texto]"/>
      <dgm:spPr/>
      <dgm:t>
        <a:bodyPr tIns="144000"/>
        <a:lstStyle/>
        <a:p>
          <a:pPr marL="450850" indent="-184150"/>
          <a:r>
            <a:rPr lang="es-ES" b="1" dirty="0" smtClean="0"/>
            <a:t>Sincronización y comunicación </a:t>
          </a:r>
          <a:r>
            <a:rPr lang="es-ES" dirty="0" smtClean="0"/>
            <a:t>de procesos</a:t>
          </a:r>
          <a:endParaRPr lang="es-ES" dirty="0"/>
        </a:p>
      </dgm:t>
    </dgm:pt>
    <dgm:pt modelId="{0776AD2D-E863-488A-90E3-99E53297F262}" type="parTrans" cxnId="{BB99CC0E-F63F-45F2-AE1D-51F54D6673A6}">
      <dgm:prSet/>
      <dgm:spPr/>
      <dgm:t>
        <a:bodyPr/>
        <a:lstStyle/>
        <a:p>
          <a:endParaRPr lang="es-ES"/>
        </a:p>
      </dgm:t>
    </dgm:pt>
    <dgm:pt modelId="{F3FD218F-CDA5-4553-9FD9-1E57496505E8}" type="sibTrans" cxnId="{BB99CC0E-F63F-45F2-AE1D-51F54D6673A6}">
      <dgm:prSet/>
      <dgm:spPr/>
      <dgm:t>
        <a:bodyPr/>
        <a:lstStyle/>
        <a:p>
          <a:endParaRPr lang="es-ES"/>
        </a:p>
      </dgm:t>
    </dgm:pt>
    <dgm:pt modelId="{E3E1C145-DC75-440D-BF8E-198528DF904E}">
      <dgm:prSet phldrT="[Texto]"/>
      <dgm:spPr/>
      <dgm:t>
        <a:bodyPr tIns="144000"/>
        <a:lstStyle/>
        <a:p>
          <a:pPr marL="450850" indent="-184150"/>
          <a:r>
            <a:rPr lang="es-ES" dirty="0" smtClean="0"/>
            <a:t>Gestión de los</a:t>
          </a:r>
          <a:r>
            <a:rPr lang="es-ES" b="1" dirty="0" smtClean="0"/>
            <a:t> bloqueos </a:t>
          </a:r>
          <a:r>
            <a:rPr lang="es-ES" dirty="0" smtClean="0"/>
            <a:t>de procesos</a:t>
          </a:r>
          <a:endParaRPr lang="es-ES" dirty="0"/>
        </a:p>
      </dgm:t>
    </dgm:pt>
    <dgm:pt modelId="{913AD80E-ACF9-4418-888F-20A9FEA1E2A6}" type="parTrans" cxnId="{70E6DD74-4C31-4DAB-8932-792DBB51813B}">
      <dgm:prSet/>
      <dgm:spPr/>
      <dgm:t>
        <a:bodyPr/>
        <a:lstStyle/>
        <a:p>
          <a:endParaRPr lang="es-ES"/>
        </a:p>
      </dgm:t>
    </dgm:pt>
    <dgm:pt modelId="{7F581500-BC78-456B-B770-0AB3399DC6AC}" type="sibTrans" cxnId="{70E6DD74-4C31-4DAB-8932-792DBB51813B}">
      <dgm:prSet/>
      <dgm:spPr/>
      <dgm:t>
        <a:bodyPr/>
        <a:lstStyle/>
        <a:p>
          <a:endParaRPr lang="es-ES"/>
        </a:p>
      </dgm:t>
    </dgm:pt>
    <dgm:pt modelId="{DAD0914D-6AE6-44F5-BEC9-4E1668C5763C}" type="pres">
      <dgm:prSet presAssocID="{BD70315E-0E8C-4DEB-A334-7CC7DB298E65}" presName="Name0" presStyleCnt="0">
        <dgm:presLayoutVars>
          <dgm:dir/>
          <dgm:animLvl val="lvl"/>
          <dgm:resizeHandles/>
        </dgm:presLayoutVars>
      </dgm:prSet>
      <dgm:spPr/>
      <dgm:t>
        <a:bodyPr/>
        <a:lstStyle/>
        <a:p>
          <a:endParaRPr lang="es-ES"/>
        </a:p>
      </dgm:t>
    </dgm:pt>
    <dgm:pt modelId="{82C2C722-5430-45B6-92D9-085502F8FDEE}" type="pres">
      <dgm:prSet presAssocID="{8026E907-CCB0-4F32-A322-931AEC2A508E}" presName="linNode" presStyleCnt="0"/>
      <dgm:spPr/>
      <dgm:t>
        <a:bodyPr/>
        <a:lstStyle/>
        <a:p>
          <a:endParaRPr lang="es-ES"/>
        </a:p>
      </dgm:t>
    </dgm:pt>
    <dgm:pt modelId="{394684CD-93D9-4FCF-8E07-B6B1B66264F8}" type="pres">
      <dgm:prSet presAssocID="{8026E907-CCB0-4F32-A322-931AEC2A508E}" presName="parentShp" presStyleLbl="node1" presStyleIdx="0" presStyleCnt="1" custScaleX="80893" custScaleY="75194">
        <dgm:presLayoutVars>
          <dgm:bulletEnabled val="1"/>
        </dgm:presLayoutVars>
      </dgm:prSet>
      <dgm:spPr/>
      <dgm:t>
        <a:bodyPr/>
        <a:lstStyle/>
        <a:p>
          <a:endParaRPr lang="es-ES"/>
        </a:p>
      </dgm:t>
    </dgm:pt>
    <dgm:pt modelId="{90428FE6-83BC-4845-8812-AE30DF20F007}" type="pres">
      <dgm:prSet presAssocID="{8026E907-CCB0-4F32-A322-931AEC2A508E}" presName="childShp" presStyleLbl="bgAccFollowNode1" presStyleIdx="0" presStyleCnt="1" custScaleX="88949" custScaleY="71650">
        <dgm:presLayoutVars>
          <dgm:bulletEnabled val="1"/>
        </dgm:presLayoutVars>
      </dgm:prSet>
      <dgm:spPr/>
      <dgm:t>
        <a:bodyPr/>
        <a:lstStyle/>
        <a:p>
          <a:endParaRPr lang="es-ES"/>
        </a:p>
      </dgm:t>
    </dgm:pt>
  </dgm:ptLst>
  <dgm:cxnLst>
    <dgm:cxn modelId="{5CB76C48-A2E0-48F1-92A2-435033F5AE2C}" type="presOf" srcId="{E3E1C145-DC75-440D-BF8E-198528DF904E}" destId="{90428FE6-83BC-4845-8812-AE30DF20F007}" srcOrd="0" destOrd="3" presId="urn:microsoft.com/office/officeart/2005/8/layout/vList6"/>
    <dgm:cxn modelId="{BB99CC0E-F63F-45F2-AE1D-51F54D6673A6}" srcId="{8026E907-CCB0-4F32-A322-931AEC2A508E}" destId="{5012354D-34AC-4C2B-99D1-57B4BF8DA143}" srcOrd="2" destOrd="0" parTransId="{0776AD2D-E863-488A-90E3-99E53297F262}" sibTransId="{F3FD218F-CDA5-4553-9FD9-1E57496505E8}"/>
    <dgm:cxn modelId="{4705E47B-B88A-4AD6-B9D1-6718FB2E62D9}" type="presOf" srcId="{3A60E215-9DE4-4198-8009-53E9F5CBB817}" destId="{90428FE6-83BC-4845-8812-AE30DF20F007}" srcOrd="0" destOrd="0" presId="urn:microsoft.com/office/officeart/2005/8/layout/vList6"/>
    <dgm:cxn modelId="{83345037-B1AE-402A-8014-443049A870A4}" type="presOf" srcId="{8026E907-CCB0-4F32-A322-931AEC2A508E}" destId="{394684CD-93D9-4FCF-8E07-B6B1B66264F8}" srcOrd="0" destOrd="0" presId="urn:microsoft.com/office/officeart/2005/8/layout/vList6"/>
    <dgm:cxn modelId="{254122E0-36AB-430D-B151-E104493730D2}" srcId="{8026E907-CCB0-4F32-A322-931AEC2A508E}" destId="{3A60E215-9DE4-4198-8009-53E9F5CBB817}" srcOrd="0" destOrd="0" parTransId="{7096712B-F717-4B3D-A493-D47EDFD62E41}" sibTransId="{5D8664D5-50DD-4EE3-A1F4-79F7F337BD29}"/>
    <dgm:cxn modelId="{70E6DD74-4C31-4DAB-8932-792DBB51813B}" srcId="{8026E907-CCB0-4F32-A322-931AEC2A508E}" destId="{E3E1C145-DC75-440D-BF8E-198528DF904E}" srcOrd="3" destOrd="0" parTransId="{913AD80E-ACF9-4418-888F-20A9FEA1E2A6}" sibTransId="{7F581500-BC78-456B-B770-0AB3399DC6AC}"/>
    <dgm:cxn modelId="{B4AF1C81-165F-4E7E-9CE0-3BFA6831A18F}" type="presOf" srcId="{5012354D-34AC-4C2B-99D1-57B4BF8DA143}" destId="{90428FE6-83BC-4845-8812-AE30DF20F007}" srcOrd="0" destOrd="2" presId="urn:microsoft.com/office/officeart/2005/8/layout/vList6"/>
    <dgm:cxn modelId="{00D04BF1-53C3-4EBC-9C51-A899EDBA8BB0}" srcId="{BD70315E-0E8C-4DEB-A334-7CC7DB298E65}" destId="{8026E907-CCB0-4F32-A322-931AEC2A508E}" srcOrd="0" destOrd="0" parTransId="{B9B54AE2-AA9E-453A-8293-D7424F5E9523}" sibTransId="{65A34DAB-E6A2-4342-9BD3-433645102245}"/>
    <dgm:cxn modelId="{973BB8FA-8F99-4B94-9AC8-17D74DCF4B09}" type="presOf" srcId="{BD70315E-0E8C-4DEB-A334-7CC7DB298E65}" destId="{DAD0914D-6AE6-44F5-BEC9-4E1668C5763C}" srcOrd="0" destOrd="0" presId="urn:microsoft.com/office/officeart/2005/8/layout/vList6"/>
    <dgm:cxn modelId="{89903A09-3D7F-4A54-B20B-9FE5DA5DC3F7}" srcId="{8026E907-CCB0-4F32-A322-931AEC2A508E}" destId="{A496860F-D4D7-4861-AA6B-3445EC46F51D}" srcOrd="1" destOrd="0" parTransId="{84A9D47F-9D61-4EAA-95F2-2B0735EB7735}" sibTransId="{D8FF67EA-6142-414B-BB02-85F9C34BE4BE}"/>
    <dgm:cxn modelId="{58A10C0F-0F32-4EA9-A7C5-97E429231FE8}" type="presOf" srcId="{A496860F-D4D7-4861-AA6B-3445EC46F51D}" destId="{90428FE6-83BC-4845-8812-AE30DF20F007}" srcOrd="0" destOrd="1" presId="urn:microsoft.com/office/officeart/2005/8/layout/vList6"/>
    <dgm:cxn modelId="{38A30EC1-2324-46D3-9747-CB6E1B0173E7}" type="presParOf" srcId="{DAD0914D-6AE6-44F5-BEC9-4E1668C5763C}" destId="{82C2C722-5430-45B6-92D9-085502F8FDEE}" srcOrd="0" destOrd="0" presId="urn:microsoft.com/office/officeart/2005/8/layout/vList6"/>
    <dgm:cxn modelId="{AC90CB26-1607-4765-8A95-7BB210BD4B00}" type="presParOf" srcId="{82C2C722-5430-45B6-92D9-085502F8FDEE}" destId="{394684CD-93D9-4FCF-8E07-B6B1B66264F8}" srcOrd="0" destOrd="0" presId="urn:microsoft.com/office/officeart/2005/8/layout/vList6"/>
    <dgm:cxn modelId="{2BB1CB06-9998-4FC4-86E1-DF78F62181D8}" type="presParOf" srcId="{82C2C722-5430-45B6-92D9-085502F8FDEE}" destId="{90428FE6-83BC-4845-8812-AE30DF20F007}"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193E9B3-85DD-45CF-BAF4-6141C5C70AE6}" type="doc">
      <dgm:prSet loTypeId="urn:microsoft.com/office/officeart/2005/8/layout/lProcess2" loCatId="relationship" qsTypeId="urn:microsoft.com/office/officeart/2005/8/quickstyle/3d3" qsCatId="3D" csTypeId="urn:microsoft.com/office/officeart/2005/8/colors/colorful4" csCatId="colorful" phldr="1"/>
      <dgm:spPr/>
      <dgm:t>
        <a:bodyPr/>
        <a:lstStyle/>
        <a:p>
          <a:endParaRPr lang="es-ES"/>
        </a:p>
      </dgm:t>
    </dgm:pt>
    <dgm:pt modelId="{91DF066E-3BE4-4696-89C0-23CAC2867888}">
      <dgm:prSet phldrT="[Texto]"/>
      <dgm:spPr/>
      <dgm:t>
        <a:bodyPr/>
        <a:lstStyle/>
        <a:p>
          <a:r>
            <a:rPr lang="es-ES" dirty="0" smtClean="0"/>
            <a:t>INFORMACIÓN DE LOS PROCESOS ALMACENADA EN EL </a:t>
          </a:r>
          <a:r>
            <a:rPr lang="es-ES" b="1" dirty="0" smtClean="0"/>
            <a:t>BLOQUE DE CONTROL DE PROCESOS (BCP)</a:t>
          </a:r>
          <a:endParaRPr lang="es-ES" b="1" dirty="0"/>
        </a:p>
      </dgm:t>
    </dgm:pt>
    <dgm:pt modelId="{31E642AA-D862-4FAD-B067-F72FCDFFDD06}" type="parTrans" cxnId="{9D9D2A46-E2C0-4107-89CB-AFB618CBB03B}">
      <dgm:prSet/>
      <dgm:spPr/>
      <dgm:t>
        <a:bodyPr/>
        <a:lstStyle/>
        <a:p>
          <a:endParaRPr lang="es-ES"/>
        </a:p>
      </dgm:t>
    </dgm:pt>
    <dgm:pt modelId="{023F5EE9-6560-4B55-85A1-627DA2AA3A81}" type="sibTrans" cxnId="{9D9D2A46-E2C0-4107-89CB-AFB618CBB03B}">
      <dgm:prSet/>
      <dgm:spPr/>
      <dgm:t>
        <a:bodyPr/>
        <a:lstStyle/>
        <a:p>
          <a:endParaRPr lang="es-ES"/>
        </a:p>
      </dgm:t>
    </dgm:pt>
    <dgm:pt modelId="{8E7CD3C9-DF95-4131-8A13-7BF638498C8B}">
      <dgm:prSet phldrT="[Texto]"/>
      <dgm:spPr/>
      <dgm:t>
        <a:bodyPr/>
        <a:lstStyle/>
        <a:p>
          <a:r>
            <a:rPr lang="es-ES" dirty="0" smtClean="0"/>
            <a:t>Identificador (PID)</a:t>
          </a:r>
          <a:endParaRPr lang="es-ES" dirty="0"/>
        </a:p>
      </dgm:t>
    </dgm:pt>
    <dgm:pt modelId="{FB486E8E-306F-40F5-947D-AF108BB579EC}" type="parTrans" cxnId="{A7C4B5B9-D9C3-4F99-9EC2-35B0C6D405F8}">
      <dgm:prSet/>
      <dgm:spPr/>
      <dgm:t>
        <a:bodyPr/>
        <a:lstStyle/>
        <a:p>
          <a:endParaRPr lang="es-ES"/>
        </a:p>
      </dgm:t>
    </dgm:pt>
    <dgm:pt modelId="{048E44B9-C6B9-4B69-A7BF-A1CAA5A1C522}" type="sibTrans" cxnId="{A7C4B5B9-D9C3-4F99-9EC2-35B0C6D405F8}">
      <dgm:prSet/>
      <dgm:spPr/>
      <dgm:t>
        <a:bodyPr/>
        <a:lstStyle/>
        <a:p>
          <a:endParaRPr lang="es-ES"/>
        </a:p>
      </dgm:t>
    </dgm:pt>
    <dgm:pt modelId="{EB62B0EB-8891-4099-B56F-87CE50805330}">
      <dgm:prSet phldrT="[Texto]"/>
      <dgm:spPr/>
      <dgm:t>
        <a:bodyPr/>
        <a:lstStyle/>
        <a:p>
          <a:r>
            <a:rPr lang="es-ES" dirty="0" smtClean="0"/>
            <a:t>Estado</a:t>
          </a:r>
          <a:endParaRPr lang="es-ES" dirty="0"/>
        </a:p>
      </dgm:t>
    </dgm:pt>
    <dgm:pt modelId="{B6C93958-8099-4C64-982A-7C6499CBDF92}" type="parTrans" cxnId="{3E4067AD-30E3-48FB-A413-579E40C6B3E8}">
      <dgm:prSet/>
      <dgm:spPr/>
      <dgm:t>
        <a:bodyPr/>
        <a:lstStyle/>
        <a:p>
          <a:endParaRPr lang="es-ES"/>
        </a:p>
      </dgm:t>
    </dgm:pt>
    <dgm:pt modelId="{B396FBE4-59FE-4420-8857-792C109D8838}" type="sibTrans" cxnId="{3E4067AD-30E3-48FB-A413-579E40C6B3E8}">
      <dgm:prSet/>
      <dgm:spPr/>
      <dgm:t>
        <a:bodyPr/>
        <a:lstStyle/>
        <a:p>
          <a:endParaRPr lang="es-ES"/>
        </a:p>
      </dgm:t>
    </dgm:pt>
    <dgm:pt modelId="{444AAF0A-A3CC-4EC1-BFCE-440D89AE4A84}">
      <dgm:prSet phldrT="[Texto]"/>
      <dgm:spPr/>
      <dgm:t>
        <a:bodyPr/>
        <a:lstStyle/>
        <a:p>
          <a:r>
            <a:rPr lang="es-ES" dirty="0" smtClean="0"/>
            <a:t>Contador del programa</a:t>
          </a:r>
          <a:endParaRPr lang="es-ES" dirty="0"/>
        </a:p>
      </dgm:t>
    </dgm:pt>
    <dgm:pt modelId="{8F7029FC-B279-49E5-BCF2-B6B27663CD41}" type="parTrans" cxnId="{5931D3C6-4D93-46C0-9631-BBAC62FCDE9C}">
      <dgm:prSet/>
      <dgm:spPr/>
      <dgm:t>
        <a:bodyPr/>
        <a:lstStyle/>
        <a:p>
          <a:endParaRPr lang="es-ES"/>
        </a:p>
      </dgm:t>
    </dgm:pt>
    <dgm:pt modelId="{3D75D77F-1243-4CC3-9F36-440EA643F35C}" type="sibTrans" cxnId="{5931D3C6-4D93-46C0-9631-BBAC62FCDE9C}">
      <dgm:prSet/>
      <dgm:spPr/>
      <dgm:t>
        <a:bodyPr/>
        <a:lstStyle/>
        <a:p>
          <a:endParaRPr lang="es-ES"/>
        </a:p>
      </dgm:t>
    </dgm:pt>
    <dgm:pt modelId="{8D6227E8-6592-45D1-AA06-248773C81B98}">
      <dgm:prSet phldrT="[Texto]"/>
      <dgm:spPr/>
      <dgm:t>
        <a:bodyPr/>
        <a:lstStyle/>
        <a:p>
          <a:r>
            <a:rPr lang="es-ES" dirty="0" smtClean="0"/>
            <a:t>Registros de la CPU</a:t>
          </a:r>
          <a:endParaRPr lang="es-ES" dirty="0"/>
        </a:p>
      </dgm:t>
    </dgm:pt>
    <dgm:pt modelId="{2DE09093-124C-4DDC-902C-740513E07DC0}" type="parTrans" cxnId="{CE67F833-A970-4134-9759-537A01FD47DB}">
      <dgm:prSet/>
      <dgm:spPr/>
      <dgm:t>
        <a:bodyPr/>
        <a:lstStyle/>
        <a:p>
          <a:endParaRPr lang="es-ES"/>
        </a:p>
      </dgm:t>
    </dgm:pt>
    <dgm:pt modelId="{423B9156-7DC5-446F-AAB3-0FB4A1E4152E}" type="sibTrans" cxnId="{CE67F833-A970-4134-9759-537A01FD47DB}">
      <dgm:prSet/>
      <dgm:spPr/>
      <dgm:t>
        <a:bodyPr/>
        <a:lstStyle/>
        <a:p>
          <a:endParaRPr lang="es-ES"/>
        </a:p>
      </dgm:t>
    </dgm:pt>
    <dgm:pt modelId="{CD6965A5-6349-4595-B975-2CBFE9301463}">
      <dgm:prSet phldrT="[Texto]"/>
      <dgm:spPr/>
      <dgm:t>
        <a:bodyPr/>
        <a:lstStyle/>
        <a:p>
          <a:r>
            <a:rPr lang="es-ES" dirty="0" smtClean="0"/>
            <a:t>Información de planificación de CPU</a:t>
          </a:r>
          <a:endParaRPr lang="es-ES" dirty="0"/>
        </a:p>
      </dgm:t>
    </dgm:pt>
    <dgm:pt modelId="{EE01AAFD-84EE-4BE9-B421-A7A198A5142B}" type="parTrans" cxnId="{16560A03-6AE1-458D-8371-F5D6F19F6E50}">
      <dgm:prSet/>
      <dgm:spPr/>
      <dgm:t>
        <a:bodyPr/>
        <a:lstStyle/>
        <a:p>
          <a:endParaRPr lang="es-ES"/>
        </a:p>
      </dgm:t>
    </dgm:pt>
    <dgm:pt modelId="{1500127B-CD1D-4909-84D2-5FB34B4C2632}" type="sibTrans" cxnId="{16560A03-6AE1-458D-8371-F5D6F19F6E50}">
      <dgm:prSet/>
      <dgm:spPr/>
      <dgm:t>
        <a:bodyPr/>
        <a:lstStyle/>
        <a:p>
          <a:endParaRPr lang="es-ES"/>
        </a:p>
      </dgm:t>
    </dgm:pt>
    <dgm:pt modelId="{290E02AA-B79B-4D42-A611-9634ADE36352}">
      <dgm:prSet phldrT="[Texto]"/>
      <dgm:spPr/>
      <dgm:t>
        <a:bodyPr/>
        <a:lstStyle/>
        <a:p>
          <a:r>
            <a:rPr lang="es-ES" dirty="0" smtClean="0"/>
            <a:t>Información de memoria</a:t>
          </a:r>
          <a:endParaRPr lang="es-ES" dirty="0"/>
        </a:p>
      </dgm:t>
    </dgm:pt>
    <dgm:pt modelId="{49FF7E91-953D-467A-A37E-A4881B5AFB94}" type="parTrans" cxnId="{E039DFF6-A9AC-472E-9069-06955CC479DC}">
      <dgm:prSet/>
      <dgm:spPr/>
      <dgm:t>
        <a:bodyPr/>
        <a:lstStyle/>
        <a:p>
          <a:endParaRPr lang="es-ES"/>
        </a:p>
      </dgm:t>
    </dgm:pt>
    <dgm:pt modelId="{A9C7060A-1404-4467-9C44-47B26B62A157}" type="sibTrans" cxnId="{E039DFF6-A9AC-472E-9069-06955CC479DC}">
      <dgm:prSet/>
      <dgm:spPr/>
      <dgm:t>
        <a:bodyPr/>
        <a:lstStyle/>
        <a:p>
          <a:endParaRPr lang="es-ES"/>
        </a:p>
      </dgm:t>
    </dgm:pt>
    <dgm:pt modelId="{0CBA9595-2073-46ED-89E9-37A4E089D39A}">
      <dgm:prSet phldrT="[Texto]"/>
      <dgm:spPr/>
      <dgm:t>
        <a:bodyPr/>
        <a:lstStyle/>
        <a:p>
          <a:r>
            <a:rPr lang="es-ES" dirty="0" smtClean="0"/>
            <a:t>Información contable</a:t>
          </a:r>
          <a:endParaRPr lang="es-ES" dirty="0"/>
        </a:p>
      </dgm:t>
    </dgm:pt>
    <dgm:pt modelId="{131B565A-859F-4085-A2C5-BA21AD45CDB7}" type="parTrans" cxnId="{6CD6954A-41CF-4262-A838-C54471088EEF}">
      <dgm:prSet/>
      <dgm:spPr/>
      <dgm:t>
        <a:bodyPr/>
        <a:lstStyle/>
        <a:p>
          <a:endParaRPr lang="es-ES"/>
        </a:p>
      </dgm:t>
    </dgm:pt>
    <dgm:pt modelId="{F7A29684-955E-48C4-88EC-7A204B819665}" type="sibTrans" cxnId="{6CD6954A-41CF-4262-A838-C54471088EEF}">
      <dgm:prSet/>
      <dgm:spPr/>
      <dgm:t>
        <a:bodyPr/>
        <a:lstStyle/>
        <a:p>
          <a:endParaRPr lang="es-ES"/>
        </a:p>
      </dgm:t>
    </dgm:pt>
    <dgm:pt modelId="{EAAD5089-18BA-42C1-AF06-FABA099FE811}">
      <dgm:prSet phldrT="[Texto]"/>
      <dgm:spPr/>
      <dgm:t>
        <a:bodyPr/>
        <a:lstStyle/>
        <a:p>
          <a:r>
            <a:rPr lang="es-ES" dirty="0" smtClean="0"/>
            <a:t>Información de estado de E/S</a:t>
          </a:r>
          <a:endParaRPr lang="es-ES" dirty="0"/>
        </a:p>
      </dgm:t>
    </dgm:pt>
    <dgm:pt modelId="{7210A301-4B3C-46ED-9549-F71FB647EC6A}" type="parTrans" cxnId="{C0D00648-F8C6-4F76-AECD-0514F24F145E}">
      <dgm:prSet/>
      <dgm:spPr/>
      <dgm:t>
        <a:bodyPr/>
        <a:lstStyle/>
        <a:p>
          <a:endParaRPr lang="es-ES"/>
        </a:p>
      </dgm:t>
    </dgm:pt>
    <dgm:pt modelId="{72A2C326-5AFE-4A90-AEB4-F73FEF5348B8}" type="sibTrans" cxnId="{C0D00648-F8C6-4F76-AECD-0514F24F145E}">
      <dgm:prSet/>
      <dgm:spPr/>
      <dgm:t>
        <a:bodyPr/>
        <a:lstStyle/>
        <a:p>
          <a:endParaRPr lang="es-ES"/>
        </a:p>
      </dgm:t>
    </dgm:pt>
    <dgm:pt modelId="{5B17F435-D280-4583-B7DB-31BC9A0B4DD2}" type="pres">
      <dgm:prSet presAssocID="{4193E9B3-85DD-45CF-BAF4-6141C5C70AE6}" presName="theList" presStyleCnt="0">
        <dgm:presLayoutVars>
          <dgm:dir/>
          <dgm:animLvl val="lvl"/>
          <dgm:resizeHandles val="exact"/>
        </dgm:presLayoutVars>
      </dgm:prSet>
      <dgm:spPr/>
      <dgm:t>
        <a:bodyPr/>
        <a:lstStyle/>
        <a:p>
          <a:endParaRPr lang="es-ES"/>
        </a:p>
      </dgm:t>
    </dgm:pt>
    <dgm:pt modelId="{E74A2100-F789-4A17-BF80-384036070949}" type="pres">
      <dgm:prSet presAssocID="{91DF066E-3BE4-4696-89C0-23CAC2867888}" presName="compNode" presStyleCnt="0"/>
      <dgm:spPr/>
      <dgm:t>
        <a:bodyPr/>
        <a:lstStyle/>
        <a:p>
          <a:endParaRPr lang="es-ES"/>
        </a:p>
      </dgm:t>
    </dgm:pt>
    <dgm:pt modelId="{BF68A0A1-A005-402B-8B9A-60C1EC63D023}" type="pres">
      <dgm:prSet presAssocID="{91DF066E-3BE4-4696-89C0-23CAC2867888}" presName="aNode" presStyleLbl="bgShp" presStyleIdx="0" presStyleCnt="1"/>
      <dgm:spPr/>
      <dgm:t>
        <a:bodyPr/>
        <a:lstStyle/>
        <a:p>
          <a:endParaRPr lang="es-ES"/>
        </a:p>
      </dgm:t>
    </dgm:pt>
    <dgm:pt modelId="{C3E849A2-C8F3-4AA3-8987-00B3031B8615}" type="pres">
      <dgm:prSet presAssocID="{91DF066E-3BE4-4696-89C0-23CAC2867888}" presName="textNode" presStyleLbl="bgShp" presStyleIdx="0" presStyleCnt="1"/>
      <dgm:spPr/>
      <dgm:t>
        <a:bodyPr/>
        <a:lstStyle/>
        <a:p>
          <a:endParaRPr lang="es-ES"/>
        </a:p>
      </dgm:t>
    </dgm:pt>
    <dgm:pt modelId="{45DBC1CB-7CBB-497B-81C9-5B9AD39CF119}" type="pres">
      <dgm:prSet presAssocID="{91DF066E-3BE4-4696-89C0-23CAC2867888}" presName="compChildNode" presStyleCnt="0"/>
      <dgm:spPr/>
      <dgm:t>
        <a:bodyPr/>
        <a:lstStyle/>
        <a:p>
          <a:endParaRPr lang="es-ES"/>
        </a:p>
      </dgm:t>
    </dgm:pt>
    <dgm:pt modelId="{358C6D7D-56C3-4BCD-B446-B06C7F668E09}" type="pres">
      <dgm:prSet presAssocID="{91DF066E-3BE4-4696-89C0-23CAC2867888}" presName="theInnerList" presStyleCnt="0"/>
      <dgm:spPr/>
      <dgm:t>
        <a:bodyPr/>
        <a:lstStyle/>
        <a:p>
          <a:endParaRPr lang="es-ES"/>
        </a:p>
      </dgm:t>
    </dgm:pt>
    <dgm:pt modelId="{94F9676D-6D33-4230-AE89-770A0149183B}" type="pres">
      <dgm:prSet presAssocID="{8E7CD3C9-DF95-4131-8A13-7BF638498C8B}" presName="childNode" presStyleLbl="node1" presStyleIdx="0" presStyleCnt="8">
        <dgm:presLayoutVars>
          <dgm:bulletEnabled val="1"/>
        </dgm:presLayoutVars>
      </dgm:prSet>
      <dgm:spPr/>
      <dgm:t>
        <a:bodyPr/>
        <a:lstStyle/>
        <a:p>
          <a:endParaRPr lang="es-ES"/>
        </a:p>
      </dgm:t>
    </dgm:pt>
    <dgm:pt modelId="{166912A8-AA94-4F0D-95AC-11B53BEB2CFA}" type="pres">
      <dgm:prSet presAssocID="{8E7CD3C9-DF95-4131-8A13-7BF638498C8B}" presName="aSpace2" presStyleCnt="0"/>
      <dgm:spPr/>
      <dgm:t>
        <a:bodyPr/>
        <a:lstStyle/>
        <a:p>
          <a:endParaRPr lang="es-ES"/>
        </a:p>
      </dgm:t>
    </dgm:pt>
    <dgm:pt modelId="{AB016429-6545-4992-8518-9EECE63E8129}" type="pres">
      <dgm:prSet presAssocID="{EB62B0EB-8891-4099-B56F-87CE50805330}" presName="childNode" presStyleLbl="node1" presStyleIdx="1" presStyleCnt="8">
        <dgm:presLayoutVars>
          <dgm:bulletEnabled val="1"/>
        </dgm:presLayoutVars>
      </dgm:prSet>
      <dgm:spPr/>
      <dgm:t>
        <a:bodyPr/>
        <a:lstStyle/>
        <a:p>
          <a:endParaRPr lang="es-ES"/>
        </a:p>
      </dgm:t>
    </dgm:pt>
    <dgm:pt modelId="{28380846-0B39-444F-A2D1-D1D1CAB331CF}" type="pres">
      <dgm:prSet presAssocID="{EB62B0EB-8891-4099-B56F-87CE50805330}" presName="aSpace2" presStyleCnt="0"/>
      <dgm:spPr/>
      <dgm:t>
        <a:bodyPr/>
        <a:lstStyle/>
        <a:p>
          <a:endParaRPr lang="es-ES"/>
        </a:p>
      </dgm:t>
    </dgm:pt>
    <dgm:pt modelId="{3960C90F-4B56-40CA-A59A-E0632F68AFF0}" type="pres">
      <dgm:prSet presAssocID="{444AAF0A-A3CC-4EC1-BFCE-440D89AE4A84}" presName="childNode" presStyleLbl="node1" presStyleIdx="2" presStyleCnt="8">
        <dgm:presLayoutVars>
          <dgm:bulletEnabled val="1"/>
        </dgm:presLayoutVars>
      </dgm:prSet>
      <dgm:spPr/>
      <dgm:t>
        <a:bodyPr/>
        <a:lstStyle/>
        <a:p>
          <a:endParaRPr lang="es-ES"/>
        </a:p>
      </dgm:t>
    </dgm:pt>
    <dgm:pt modelId="{EFE3F27C-A8F2-4BF3-9309-F16789CEFDDC}" type="pres">
      <dgm:prSet presAssocID="{444AAF0A-A3CC-4EC1-BFCE-440D89AE4A84}" presName="aSpace2" presStyleCnt="0"/>
      <dgm:spPr/>
      <dgm:t>
        <a:bodyPr/>
        <a:lstStyle/>
        <a:p>
          <a:endParaRPr lang="es-ES"/>
        </a:p>
      </dgm:t>
    </dgm:pt>
    <dgm:pt modelId="{FE6FD8E7-6034-4C29-98A9-85B65BE7C9A8}" type="pres">
      <dgm:prSet presAssocID="{8D6227E8-6592-45D1-AA06-248773C81B98}" presName="childNode" presStyleLbl="node1" presStyleIdx="3" presStyleCnt="8">
        <dgm:presLayoutVars>
          <dgm:bulletEnabled val="1"/>
        </dgm:presLayoutVars>
      </dgm:prSet>
      <dgm:spPr/>
      <dgm:t>
        <a:bodyPr/>
        <a:lstStyle/>
        <a:p>
          <a:endParaRPr lang="es-ES"/>
        </a:p>
      </dgm:t>
    </dgm:pt>
    <dgm:pt modelId="{363F30E3-941E-414E-AA06-CDC93A5219A3}" type="pres">
      <dgm:prSet presAssocID="{8D6227E8-6592-45D1-AA06-248773C81B98}" presName="aSpace2" presStyleCnt="0"/>
      <dgm:spPr/>
      <dgm:t>
        <a:bodyPr/>
        <a:lstStyle/>
        <a:p>
          <a:endParaRPr lang="es-ES"/>
        </a:p>
      </dgm:t>
    </dgm:pt>
    <dgm:pt modelId="{D804A5DA-A25C-4AE2-8901-618D88810EFA}" type="pres">
      <dgm:prSet presAssocID="{CD6965A5-6349-4595-B975-2CBFE9301463}" presName="childNode" presStyleLbl="node1" presStyleIdx="4" presStyleCnt="8">
        <dgm:presLayoutVars>
          <dgm:bulletEnabled val="1"/>
        </dgm:presLayoutVars>
      </dgm:prSet>
      <dgm:spPr/>
      <dgm:t>
        <a:bodyPr/>
        <a:lstStyle/>
        <a:p>
          <a:endParaRPr lang="es-ES"/>
        </a:p>
      </dgm:t>
    </dgm:pt>
    <dgm:pt modelId="{11724214-13B0-4FC2-91DD-C1EC9E5E2DB8}" type="pres">
      <dgm:prSet presAssocID="{CD6965A5-6349-4595-B975-2CBFE9301463}" presName="aSpace2" presStyleCnt="0"/>
      <dgm:spPr/>
      <dgm:t>
        <a:bodyPr/>
        <a:lstStyle/>
        <a:p>
          <a:endParaRPr lang="es-ES"/>
        </a:p>
      </dgm:t>
    </dgm:pt>
    <dgm:pt modelId="{1FAD5E06-1324-4F2B-A23C-164A386F5162}" type="pres">
      <dgm:prSet presAssocID="{290E02AA-B79B-4D42-A611-9634ADE36352}" presName="childNode" presStyleLbl="node1" presStyleIdx="5" presStyleCnt="8">
        <dgm:presLayoutVars>
          <dgm:bulletEnabled val="1"/>
        </dgm:presLayoutVars>
      </dgm:prSet>
      <dgm:spPr/>
      <dgm:t>
        <a:bodyPr/>
        <a:lstStyle/>
        <a:p>
          <a:endParaRPr lang="es-ES"/>
        </a:p>
      </dgm:t>
    </dgm:pt>
    <dgm:pt modelId="{8EFEDE43-E79A-4139-A743-74829877E6CB}" type="pres">
      <dgm:prSet presAssocID="{290E02AA-B79B-4D42-A611-9634ADE36352}" presName="aSpace2" presStyleCnt="0"/>
      <dgm:spPr/>
      <dgm:t>
        <a:bodyPr/>
        <a:lstStyle/>
        <a:p>
          <a:endParaRPr lang="es-ES"/>
        </a:p>
      </dgm:t>
    </dgm:pt>
    <dgm:pt modelId="{31C22D45-9664-432F-9031-6CC76CB8EE92}" type="pres">
      <dgm:prSet presAssocID="{0CBA9595-2073-46ED-89E9-37A4E089D39A}" presName="childNode" presStyleLbl="node1" presStyleIdx="6" presStyleCnt="8">
        <dgm:presLayoutVars>
          <dgm:bulletEnabled val="1"/>
        </dgm:presLayoutVars>
      </dgm:prSet>
      <dgm:spPr/>
      <dgm:t>
        <a:bodyPr/>
        <a:lstStyle/>
        <a:p>
          <a:endParaRPr lang="es-ES"/>
        </a:p>
      </dgm:t>
    </dgm:pt>
    <dgm:pt modelId="{221351B1-04AE-473D-BEC3-C10BBFD5CF22}" type="pres">
      <dgm:prSet presAssocID="{0CBA9595-2073-46ED-89E9-37A4E089D39A}" presName="aSpace2" presStyleCnt="0"/>
      <dgm:spPr/>
      <dgm:t>
        <a:bodyPr/>
        <a:lstStyle/>
        <a:p>
          <a:endParaRPr lang="es-ES"/>
        </a:p>
      </dgm:t>
    </dgm:pt>
    <dgm:pt modelId="{1A0453A9-7F0C-45F2-ABBD-176849E538ED}" type="pres">
      <dgm:prSet presAssocID="{EAAD5089-18BA-42C1-AF06-FABA099FE811}" presName="childNode" presStyleLbl="node1" presStyleIdx="7" presStyleCnt="8">
        <dgm:presLayoutVars>
          <dgm:bulletEnabled val="1"/>
        </dgm:presLayoutVars>
      </dgm:prSet>
      <dgm:spPr/>
      <dgm:t>
        <a:bodyPr/>
        <a:lstStyle/>
        <a:p>
          <a:endParaRPr lang="es-ES"/>
        </a:p>
      </dgm:t>
    </dgm:pt>
  </dgm:ptLst>
  <dgm:cxnLst>
    <dgm:cxn modelId="{7F83105E-79F1-4323-B640-B7FC919299F9}" type="presOf" srcId="{8D6227E8-6592-45D1-AA06-248773C81B98}" destId="{FE6FD8E7-6034-4C29-98A9-85B65BE7C9A8}" srcOrd="0" destOrd="0" presId="urn:microsoft.com/office/officeart/2005/8/layout/lProcess2"/>
    <dgm:cxn modelId="{C0D00648-F8C6-4F76-AECD-0514F24F145E}" srcId="{91DF066E-3BE4-4696-89C0-23CAC2867888}" destId="{EAAD5089-18BA-42C1-AF06-FABA099FE811}" srcOrd="7" destOrd="0" parTransId="{7210A301-4B3C-46ED-9549-F71FB647EC6A}" sibTransId="{72A2C326-5AFE-4A90-AEB4-F73FEF5348B8}"/>
    <dgm:cxn modelId="{A7C4B5B9-D9C3-4F99-9EC2-35B0C6D405F8}" srcId="{91DF066E-3BE4-4696-89C0-23CAC2867888}" destId="{8E7CD3C9-DF95-4131-8A13-7BF638498C8B}" srcOrd="0" destOrd="0" parTransId="{FB486E8E-306F-40F5-947D-AF108BB579EC}" sibTransId="{048E44B9-C6B9-4B69-A7BF-A1CAA5A1C522}"/>
    <dgm:cxn modelId="{9BF2B146-9D4C-4D5A-A70A-F4C944DA8EC4}" type="presOf" srcId="{91DF066E-3BE4-4696-89C0-23CAC2867888}" destId="{BF68A0A1-A005-402B-8B9A-60C1EC63D023}" srcOrd="0" destOrd="0" presId="urn:microsoft.com/office/officeart/2005/8/layout/lProcess2"/>
    <dgm:cxn modelId="{9D9D2A46-E2C0-4107-89CB-AFB618CBB03B}" srcId="{4193E9B3-85DD-45CF-BAF4-6141C5C70AE6}" destId="{91DF066E-3BE4-4696-89C0-23CAC2867888}" srcOrd="0" destOrd="0" parTransId="{31E642AA-D862-4FAD-B067-F72FCDFFDD06}" sibTransId="{023F5EE9-6560-4B55-85A1-627DA2AA3A81}"/>
    <dgm:cxn modelId="{D9BDA21A-D1C7-4210-9726-5292818F2E7C}" type="presOf" srcId="{444AAF0A-A3CC-4EC1-BFCE-440D89AE4A84}" destId="{3960C90F-4B56-40CA-A59A-E0632F68AFF0}" srcOrd="0" destOrd="0" presId="urn:microsoft.com/office/officeart/2005/8/layout/lProcess2"/>
    <dgm:cxn modelId="{1F1B7FEB-3FB5-4707-8F7B-383EF0166C07}" type="presOf" srcId="{0CBA9595-2073-46ED-89E9-37A4E089D39A}" destId="{31C22D45-9664-432F-9031-6CC76CB8EE92}" srcOrd="0" destOrd="0" presId="urn:microsoft.com/office/officeart/2005/8/layout/lProcess2"/>
    <dgm:cxn modelId="{2F6DF00C-B82F-4069-956B-7936C6E7B816}" type="presOf" srcId="{EB62B0EB-8891-4099-B56F-87CE50805330}" destId="{AB016429-6545-4992-8518-9EECE63E8129}" srcOrd="0" destOrd="0" presId="urn:microsoft.com/office/officeart/2005/8/layout/lProcess2"/>
    <dgm:cxn modelId="{16560A03-6AE1-458D-8371-F5D6F19F6E50}" srcId="{91DF066E-3BE4-4696-89C0-23CAC2867888}" destId="{CD6965A5-6349-4595-B975-2CBFE9301463}" srcOrd="4" destOrd="0" parTransId="{EE01AAFD-84EE-4BE9-B421-A7A198A5142B}" sibTransId="{1500127B-CD1D-4909-84D2-5FB34B4C2632}"/>
    <dgm:cxn modelId="{6CD6954A-41CF-4262-A838-C54471088EEF}" srcId="{91DF066E-3BE4-4696-89C0-23CAC2867888}" destId="{0CBA9595-2073-46ED-89E9-37A4E089D39A}" srcOrd="6" destOrd="0" parTransId="{131B565A-859F-4085-A2C5-BA21AD45CDB7}" sibTransId="{F7A29684-955E-48C4-88EC-7A204B819665}"/>
    <dgm:cxn modelId="{54386473-6482-4680-9CD9-65906472F4A7}" type="presOf" srcId="{8E7CD3C9-DF95-4131-8A13-7BF638498C8B}" destId="{94F9676D-6D33-4230-AE89-770A0149183B}" srcOrd="0" destOrd="0" presId="urn:microsoft.com/office/officeart/2005/8/layout/lProcess2"/>
    <dgm:cxn modelId="{3E4067AD-30E3-48FB-A413-579E40C6B3E8}" srcId="{91DF066E-3BE4-4696-89C0-23CAC2867888}" destId="{EB62B0EB-8891-4099-B56F-87CE50805330}" srcOrd="1" destOrd="0" parTransId="{B6C93958-8099-4C64-982A-7C6499CBDF92}" sibTransId="{B396FBE4-59FE-4420-8857-792C109D8838}"/>
    <dgm:cxn modelId="{ECB30384-1C71-421C-A286-C5EAB5722EBD}" type="presOf" srcId="{EAAD5089-18BA-42C1-AF06-FABA099FE811}" destId="{1A0453A9-7F0C-45F2-ABBD-176849E538ED}" srcOrd="0" destOrd="0" presId="urn:microsoft.com/office/officeart/2005/8/layout/lProcess2"/>
    <dgm:cxn modelId="{515A2C13-3888-4E03-9E80-EB107905B320}" type="presOf" srcId="{CD6965A5-6349-4595-B975-2CBFE9301463}" destId="{D804A5DA-A25C-4AE2-8901-618D88810EFA}" srcOrd="0" destOrd="0" presId="urn:microsoft.com/office/officeart/2005/8/layout/lProcess2"/>
    <dgm:cxn modelId="{B756291E-E3D7-4993-8475-B8182AB0153B}" type="presOf" srcId="{91DF066E-3BE4-4696-89C0-23CAC2867888}" destId="{C3E849A2-C8F3-4AA3-8987-00B3031B8615}" srcOrd="1" destOrd="0" presId="urn:microsoft.com/office/officeart/2005/8/layout/lProcess2"/>
    <dgm:cxn modelId="{5931D3C6-4D93-46C0-9631-BBAC62FCDE9C}" srcId="{91DF066E-3BE4-4696-89C0-23CAC2867888}" destId="{444AAF0A-A3CC-4EC1-BFCE-440D89AE4A84}" srcOrd="2" destOrd="0" parTransId="{8F7029FC-B279-49E5-BCF2-B6B27663CD41}" sibTransId="{3D75D77F-1243-4CC3-9F36-440EA643F35C}"/>
    <dgm:cxn modelId="{0F29246C-EC31-44C3-BC95-6F5D13DD3E48}" type="presOf" srcId="{4193E9B3-85DD-45CF-BAF4-6141C5C70AE6}" destId="{5B17F435-D280-4583-B7DB-31BC9A0B4DD2}" srcOrd="0" destOrd="0" presId="urn:microsoft.com/office/officeart/2005/8/layout/lProcess2"/>
    <dgm:cxn modelId="{A763ACA2-B7F7-4F08-8632-1E67B48ADB49}" type="presOf" srcId="{290E02AA-B79B-4D42-A611-9634ADE36352}" destId="{1FAD5E06-1324-4F2B-A23C-164A386F5162}" srcOrd="0" destOrd="0" presId="urn:microsoft.com/office/officeart/2005/8/layout/lProcess2"/>
    <dgm:cxn modelId="{CE67F833-A970-4134-9759-537A01FD47DB}" srcId="{91DF066E-3BE4-4696-89C0-23CAC2867888}" destId="{8D6227E8-6592-45D1-AA06-248773C81B98}" srcOrd="3" destOrd="0" parTransId="{2DE09093-124C-4DDC-902C-740513E07DC0}" sibTransId="{423B9156-7DC5-446F-AAB3-0FB4A1E4152E}"/>
    <dgm:cxn modelId="{E039DFF6-A9AC-472E-9069-06955CC479DC}" srcId="{91DF066E-3BE4-4696-89C0-23CAC2867888}" destId="{290E02AA-B79B-4D42-A611-9634ADE36352}" srcOrd="5" destOrd="0" parTransId="{49FF7E91-953D-467A-A37E-A4881B5AFB94}" sibTransId="{A9C7060A-1404-4467-9C44-47B26B62A157}"/>
    <dgm:cxn modelId="{265C33A2-313D-407B-8077-57F0777851E5}" type="presParOf" srcId="{5B17F435-D280-4583-B7DB-31BC9A0B4DD2}" destId="{E74A2100-F789-4A17-BF80-384036070949}" srcOrd="0" destOrd="0" presId="urn:microsoft.com/office/officeart/2005/8/layout/lProcess2"/>
    <dgm:cxn modelId="{6BF182E6-90D7-429E-8282-5B6DE5E1D9A5}" type="presParOf" srcId="{E74A2100-F789-4A17-BF80-384036070949}" destId="{BF68A0A1-A005-402B-8B9A-60C1EC63D023}" srcOrd="0" destOrd="0" presId="urn:microsoft.com/office/officeart/2005/8/layout/lProcess2"/>
    <dgm:cxn modelId="{BC620A5D-604D-4AD1-88BB-4B64E9B110DD}" type="presParOf" srcId="{E74A2100-F789-4A17-BF80-384036070949}" destId="{C3E849A2-C8F3-4AA3-8987-00B3031B8615}" srcOrd="1" destOrd="0" presId="urn:microsoft.com/office/officeart/2005/8/layout/lProcess2"/>
    <dgm:cxn modelId="{6DCD545F-7D0B-431C-9A6E-7541FC50F5D6}" type="presParOf" srcId="{E74A2100-F789-4A17-BF80-384036070949}" destId="{45DBC1CB-7CBB-497B-81C9-5B9AD39CF119}" srcOrd="2" destOrd="0" presId="urn:microsoft.com/office/officeart/2005/8/layout/lProcess2"/>
    <dgm:cxn modelId="{60DA1A83-29D5-46F0-BC40-E0FEF8E651DD}" type="presParOf" srcId="{45DBC1CB-7CBB-497B-81C9-5B9AD39CF119}" destId="{358C6D7D-56C3-4BCD-B446-B06C7F668E09}" srcOrd="0" destOrd="0" presId="urn:microsoft.com/office/officeart/2005/8/layout/lProcess2"/>
    <dgm:cxn modelId="{37C302A1-2A86-4474-9436-03083808CF22}" type="presParOf" srcId="{358C6D7D-56C3-4BCD-B446-B06C7F668E09}" destId="{94F9676D-6D33-4230-AE89-770A0149183B}" srcOrd="0" destOrd="0" presId="urn:microsoft.com/office/officeart/2005/8/layout/lProcess2"/>
    <dgm:cxn modelId="{A68F6FB7-7FAB-4373-B8CE-9DDAA16C4164}" type="presParOf" srcId="{358C6D7D-56C3-4BCD-B446-B06C7F668E09}" destId="{166912A8-AA94-4F0D-95AC-11B53BEB2CFA}" srcOrd="1" destOrd="0" presId="urn:microsoft.com/office/officeart/2005/8/layout/lProcess2"/>
    <dgm:cxn modelId="{C6D716AB-8F06-4D8F-9ECB-500A4EE05AF3}" type="presParOf" srcId="{358C6D7D-56C3-4BCD-B446-B06C7F668E09}" destId="{AB016429-6545-4992-8518-9EECE63E8129}" srcOrd="2" destOrd="0" presId="urn:microsoft.com/office/officeart/2005/8/layout/lProcess2"/>
    <dgm:cxn modelId="{A4A105A9-2265-4B6F-941A-85E1795B8E21}" type="presParOf" srcId="{358C6D7D-56C3-4BCD-B446-B06C7F668E09}" destId="{28380846-0B39-444F-A2D1-D1D1CAB331CF}" srcOrd="3" destOrd="0" presId="urn:microsoft.com/office/officeart/2005/8/layout/lProcess2"/>
    <dgm:cxn modelId="{98BD6222-0CAB-4E22-971F-6162B23E98AB}" type="presParOf" srcId="{358C6D7D-56C3-4BCD-B446-B06C7F668E09}" destId="{3960C90F-4B56-40CA-A59A-E0632F68AFF0}" srcOrd="4" destOrd="0" presId="urn:microsoft.com/office/officeart/2005/8/layout/lProcess2"/>
    <dgm:cxn modelId="{D1E0EF4D-B3C4-40FD-96C0-36EDF9CE25ED}" type="presParOf" srcId="{358C6D7D-56C3-4BCD-B446-B06C7F668E09}" destId="{EFE3F27C-A8F2-4BF3-9309-F16789CEFDDC}" srcOrd="5" destOrd="0" presId="urn:microsoft.com/office/officeart/2005/8/layout/lProcess2"/>
    <dgm:cxn modelId="{B3DB48B1-F015-4E92-949D-9749C47BE779}" type="presParOf" srcId="{358C6D7D-56C3-4BCD-B446-B06C7F668E09}" destId="{FE6FD8E7-6034-4C29-98A9-85B65BE7C9A8}" srcOrd="6" destOrd="0" presId="urn:microsoft.com/office/officeart/2005/8/layout/lProcess2"/>
    <dgm:cxn modelId="{62F8D9EE-A2DF-4A86-BEDE-BCD90AEBA8A3}" type="presParOf" srcId="{358C6D7D-56C3-4BCD-B446-B06C7F668E09}" destId="{363F30E3-941E-414E-AA06-CDC93A5219A3}" srcOrd="7" destOrd="0" presId="urn:microsoft.com/office/officeart/2005/8/layout/lProcess2"/>
    <dgm:cxn modelId="{5D0E1CA1-AF00-4DC7-B499-3172748D42DA}" type="presParOf" srcId="{358C6D7D-56C3-4BCD-B446-B06C7F668E09}" destId="{D804A5DA-A25C-4AE2-8901-618D88810EFA}" srcOrd="8" destOrd="0" presId="urn:microsoft.com/office/officeart/2005/8/layout/lProcess2"/>
    <dgm:cxn modelId="{45E14376-C106-44EF-A967-CE611ABC93DD}" type="presParOf" srcId="{358C6D7D-56C3-4BCD-B446-B06C7F668E09}" destId="{11724214-13B0-4FC2-91DD-C1EC9E5E2DB8}" srcOrd="9" destOrd="0" presId="urn:microsoft.com/office/officeart/2005/8/layout/lProcess2"/>
    <dgm:cxn modelId="{B1D7C6F6-0045-44DC-9FF6-AA116EA9E79A}" type="presParOf" srcId="{358C6D7D-56C3-4BCD-B446-B06C7F668E09}" destId="{1FAD5E06-1324-4F2B-A23C-164A386F5162}" srcOrd="10" destOrd="0" presId="urn:microsoft.com/office/officeart/2005/8/layout/lProcess2"/>
    <dgm:cxn modelId="{E8A09FB4-59FA-4F23-927D-34D3EFE4DB6D}" type="presParOf" srcId="{358C6D7D-56C3-4BCD-B446-B06C7F668E09}" destId="{8EFEDE43-E79A-4139-A743-74829877E6CB}" srcOrd="11" destOrd="0" presId="urn:microsoft.com/office/officeart/2005/8/layout/lProcess2"/>
    <dgm:cxn modelId="{0809BDCE-2591-404B-B0A5-C9E52E1AD748}" type="presParOf" srcId="{358C6D7D-56C3-4BCD-B446-B06C7F668E09}" destId="{31C22D45-9664-432F-9031-6CC76CB8EE92}" srcOrd="12" destOrd="0" presId="urn:microsoft.com/office/officeart/2005/8/layout/lProcess2"/>
    <dgm:cxn modelId="{D2B20993-E950-4867-9B8A-8B0AC42FA94E}" type="presParOf" srcId="{358C6D7D-56C3-4BCD-B446-B06C7F668E09}" destId="{221351B1-04AE-473D-BEC3-C10BBFD5CF22}" srcOrd="13" destOrd="0" presId="urn:microsoft.com/office/officeart/2005/8/layout/lProcess2"/>
    <dgm:cxn modelId="{46CD1826-CE9F-4AAA-8D2A-D1D29D428FD6}" type="presParOf" srcId="{358C6D7D-56C3-4BCD-B446-B06C7F668E09}" destId="{1A0453A9-7F0C-45F2-ABBD-176849E538ED}" srcOrd="1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D70315E-0E8C-4DEB-A334-7CC7DB298E65}" type="doc">
      <dgm:prSet loTypeId="urn:microsoft.com/office/officeart/2005/8/layout/vProcess5" loCatId="process" qsTypeId="urn:microsoft.com/office/officeart/2005/8/quickstyle/3d1" qsCatId="3D" csTypeId="urn:microsoft.com/office/officeart/2005/8/colors/colorful5" csCatId="colorful" phldr="1"/>
      <dgm:spPr/>
      <dgm:t>
        <a:bodyPr/>
        <a:lstStyle/>
        <a:p>
          <a:endParaRPr lang="es-ES"/>
        </a:p>
      </dgm:t>
    </dgm:pt>
    <dgm:pt modelId="{8026E907-CCB0-4F32-A322-931AEC2A508E}">
      <dgm:prSet phldrT="[Texto]"/>
      <dgm:spPr/>
      <dgm:t>
        <a:bodyPr/>
        <a:lstStyle/>
        <a:p>
          <a:r>
            <a:rPr lang="es-ES" dirty="0" smtClean="0"/>
            <a:t> </a:t>
          </a:r>
          <a:r>
            <a:rPr lang="es-ES" dirty="0" err="1" smtClean="0"/>
            <a:t>ps</a:t>
          </a:r>
          <a:r>
            <a:rPr lang="es-ES" dirty="0" smtClean="0"/>
            <a:t> -f</a:t>
          </a:r>
          <a:endParaRPr lang="es-ES" dirty="0"/>
        </a:p>
      </dgm:t>
    </dgm:pt>
    <dgm:pt modelId="{B9B54AE2-AA9E-453A-8293-D7424F5E9523}" type="parTrans" cxnId="{00D04BF1-53C3-4EBC-9C51-A899EDBA8BB0}">
      <dgm:prSet/>
      <dgm:spPr/>
      <dgm:t>
        <a:bodyPr/>
        <a:lstStyle/>
        <a:p>
          <a:endParaRPr lang="es-ES"/>
        </a:p>
      </dgm:t>
    </dgm:pt>
    <dgm:pt modelId="{65A34DAB-E6A2-4342-9BD3-433645102245}" type="sibTrans" cxnId="{00D04BF1-53C3-4EBC-9C51-A899EDBA8BB0}">
      <dgm:prSet/>
      <dgm:spPr/>
      <dgm:t>
        <a:bodyPr/>
        <a:lstStyle/>
        <a:p>
          <a:endParaRPr lang="es-ES"/>
        </a:p>
      </dgm:t>
    </dgm:pt>
    <dgm:pt modelId="{3A60E215-9DE4-4198-8009-53E9F5CBB817}">
      <dgm:prSet phldrT="[Texto]"/>
      <dgm:spPr/>
      <dgm:t>
        <a:bodyPr/>
        <a:lstStyle/>
        <a:p>
          <a:r>
            <a:rPr lang="es-ES" dirty="0" smtClean="0"/>
            <a:t>Muestra información sobre los procesos actuales</a:t>
          </a:r>
          <a:endParaRPr lang="es-ES" dirty="0"/>
        </a:p>
      </dgm:t>
    </dgm:pt>
    <dgm:pt modelId="{7096712B-F717-4B3D-A493-D47EDFD62E41}" type="parTrans" cxnId="{254122E0-36AB-430D-B151-E104493730D2}">
      <dgm:prSet/>
      <dgm:spPr/>
      <dgm:t>
        <a:bodyPr/>
        <a:lstStyle/>
        <a:p>
          <a:endParaRPr lang="es-ES"/>
        </a:p>
      </dgm:t>
    </dgm:pt>
    <dgm:pt modelId="{5D8664D5-50DD-4EE3-A1F4-79F7F337BD29}" type="sibTrans" cxnId="{254122E0-36AB-430D-B151-E104493730D2}">
      <dgm:prSet/>
      <dgm:spPr/>
      <dgm:t>
        <a:bodyPr/>
        <a:lstStyle/>
        <a:p>
          <a:endParaRPr lang="es-ES"/>
        </a:p>
      </dgm:t>
    </dgm:pt>
    <dgm:pt modelId="{F5A178B0-1460-420D-B5D0-BC915C7650DA}">
      <dgm:prSet phldrT="[Texto]"/>
      <dgm:spPr/>
      <dgm:t>
        <a:bodyPr/>
        <a:lstStyle/>
        <a:p>
          <a:r>
            <a:rPr lang="es-ES" dirty="0" smtClean="0"/>
            <a:t> </a:t>
          </a:r>
          <a:r>
            <a:rPr lang="es-ES" dirty="0" err="1" smtClean="0"/>
            <a:t>ps</a:t>
          </a:r>
          <a:r>
            <a:rPr lang="es-ES" dirty="0" smtClean="0"/>
            <a:t> –</a:t>
          </a:r>
          <a:r>
            <a:rPr lang="es-ES" dirty="0" err="1" smtClean="0"/>
            <a:t>ef</a:t>
          </a:r>
          <a:endParaRPr lang="es-ES" dirty="0"/>
        </a:p>
      </dgm:t>
    </dgm:pt>
    <dgm:pt modelId="{96F31E5E-738F-4287-8DCA-E6B02458CEEA}" type="parTrans" cxnId="{7EC952A3-5EF8-4903-AC6C-5EF81DF83B56}">
      <dgm:prSet/>
      <dgm:spPr/>
      <dgm:t>
        <a:bodyPr/>
        <a:lstStyle/>
        <a:p>
          <a:endParaRPr lang="es-ES"/>
        </a:p>
      </dgm:t>
    </dgm:pt>
    <dgm:pt modelId="{7888BEB9-07B0-43B3-B88F-EFF9ED07B01A}" type="sibTrans" cxnId="{7EC952A3-5EF8-4903-AC6C-5EF81DF83B56}">
      <dgm:prSet/>
      <dgm:spPr/>
      <dgm:t>
        <a:bodyPr/>
        <a:lstStyle/>
        <a:p>
          <a:endParaRPr lang="es-ES"/>
        </a:p>
      </dgm:t>
    </dgm:pt>
    <dgm:pt modelId="{E8AC65B6-E4AB-46CD-8D06-65BCE44D862A}">
      <dgm:prSet phldrT="[Texto]"/>
      <dgm:spPr/>
      <dgm:t>
        <a:bodyPr/>
        <a:lstStyle/>
        <a:p>
          <a:r>
            <a:rPr lang="es-ES" dirty="0" smtClean="0"/>
            <a:t> </a:t>
          </a:r>
          <a:r>
            <a:rPr lang="es-ES" dirty="0" err="1" smtClean="0"/>
            <a:t>ps</a:t>
          </a:r>
          <a:r>
            <a:rPr lang="es-ES" dirty="0" smtClean="0"/>
            <a:t> –AF</a:t>
          </a:r>
          <a:endParaRPr lang="es-ES" dirty="0"/>
        </a:p>
      </dgm:t>
    </dgm:pt>
    <dgm:pt modelId="{1215E062-371D-4C07-AA1E-1049543E71D3}" type="parTrans" cxnId="{3659D28A-F7D6-409F-A3EC-483BA51F3414}">
      <dgm:prSet/>
      <dgm:spPr/>
      <dgm:t>
        <a:bodyPr/>
        <a:lstStyle/>
        <a:p>
          <a:endParaRPr lang="es-ES"/>
        </a:p>
      </dgm:t>
    </dgm:pt>
    <dgm:pt modelId="{CDA37785-73C7-4DD7-B501-50D08CC5F442}" type="sibTrans" cxnId="{3659D28A-F7D6-409F-A3EC-483BA51F3414}">
      <dgm:prSet/>
      <dgm:spPr/>
      <dgm:t>
        <a:bodyPr/>
        <a:lstStyle/>
        <a:p>
          <a:endParaRPr lang="es-ES"/>
        </a:p>
      </dgm:t>
    </dgm:pt>
    <dgm:pt modelId="{2275B7B0-88AC-4068-BFD6-237BEEDA4BE0}">
      <dgm:prSet phldrT="[Texto]"/>
      <dgm:spPr/>
      <dgm:t>
        <a:bodyPr/>
        <a:lstStyle/>
        <a:p>
          <a:r>
            <a:rPr lang="es-ES" dirty="0" smtClean="0"/>
            <a:t>Muestra todos los procesos, incluidos los que no se han ejecutado desde una terminal</a:t>
          </a:r>
          <a:endParaRPr lang="es-ES" dirty="0"/>
        </a:p>
      </dgm:t>
    </dgm:pt>
    <dgm:pt modelId="{E4BCC3F8-463E-42B3-8543-E37EE414E39F}" type="parTrans" cxnId="{872D0F77-A236-4A70-B94E-C902CA6D4393}">
      <dgm:prSet/>
      <dgm:spPr/>
      <dgm:t>
        <a:bodyPr/>
        <a:lstStyle/>
        <a:p>
          <a:endParaRPr lang="es-ES"/>
        </a:p>
      </dgm:t>
    </dgm:pt>
    <dgm:pt modelId="{6D20672E-57CE-4D9F-BB10-330F3DB9BA7F}" type="sibTrans" cxnId="{872D0F77-A236-4A70-B94E-C902CA6D4393}">
      <dgm:prSet/>
      <dgm:spPr/>
      <dgm:t>
        <a:bodyPr/>
        <a:lstStyle/>
        <a:p>
          <a:endParaRPr lang="es-ES"/>
        </a:p>
      </dgm:t>
    </dgm:pt>
    <dgm:pt modelId="{A81E82BC-620E-4858-B139-D14D422F7594}">
      <dgm:prSet phldrT="[Texto]"/>
      <dgm:spPr/>
      <dgm:t>
        <a:bodyPr/>
        <a:lstStyle/>
        <a:p>
          <a:r>
            <a:rPr lang="es-ES" dirty="0" smtClean="0"/>
            <a:t>Además de mostrar todos los procesos, muestra más información sobre ellos</a:t>
          </a:r>
          <a:endParaRPr lang="es-ES" dirty="0"/>
        </a:p>
      </dgm:t>
    </dgm:pt>
    <dgm:pt modelId="{E90D56A5-76FE-4D49-AAFD-14E743264E56}" type="parTrans" cxnId="{4C4A1432-300D-4AC3-920F-4892B7529172}">
      <dgm:prSet/>
      <dgm:spPr/>
      <dgm:t>
        <a:bodyPr/>
        <a:lstStyle/>
        <a:p>
          <a:endParaRPr lang="es-ES"/>
        </a:p>
      </dgm:t>
    </dgm:pt>
    <dgm:pt modelId="{90C571BF-F3E1-47DE-9C4C-F34EF53598F6}" type="sibTrans" cxnId="{4C4A1432-300D-4AC3-920F-4892B7529172}">
      <dgm:prSet/>
      <dgm:spPr/>
      <dgm:t>
        <a:bodyPr/>
        <a:lstStyle/>
        <a:p>
          <a:endParaRPr lang="es-ES"/>
        </a:p>
      </dgm:t>
    </dgm:pt>
    <dgm:pt modelId="{AAD3B836-4E49-4580-8697-DEC434D9AE0F}" type="pres">
      <dgm:prSet presAssocID="{BD70315E-0E8C-4DEB-A334-7CC7DB298E65}" presName="outerComposite" presStyleCnt="0">
        <dgm:presLayoutVars>
          <dgm:chMax val="5"/>
          <dgm:dir/>
          <dgm:resizeHandles val="exact"/>
        </dgm:presLayoutVars>
      </dgm:prSet>
      <dgm:spPr/>
      <dgm:t>
        <a:bodyPr/>
        <a:lstStyle/>
        <a:p>
          <a:endParaRPr lang="es-ES"/>
        </a:p>
      </dgm:t>
    </dgm:pt>
    <dgm:pt modelId="{CD06B25B-056D-4F49-AD2E-FC80A77529DE}" type="pres">
      <dgm:prSet presAssocID="{BD70315E-0E8C-4DEB-A334-7CC7DB298E65}" presName="dummyMaxCanvas" presStyleCnt="0">
        <dgm:presLayoutVars/>
      </dgm:prSet>
      <dgm:spPr/>
    </dgm:pt>
    <dgm:pt modelId="{EE03D07B-CB7D-45F7-98B7-B882F2B293A9}" type="pres">
      <dgm:prSet presAssocID="{BD70315E-0E8C-4DEB-A334-7CC7DB298E65}" presName="ThreeNodes_1" presStyleLbl="node1" presStyleIdx="0" presStyleCnt="3">
        <dgm:presLayoutVars>
          <dgm:bulletEnabled val="1"/>
        </dgm:presLayoutVars>
      </dgm:prSet>
      <dgm:spPr/>
      <dgm:t>
        <a:bodyPr/>
        <a:lstStyle/>
        <a:p>
          <a:endParaRPr lang="es-ES"/>
        </a:p>
      </dgm:t>
    </dgm:pt>
    <dgm:pt modelId="{A7459C5B-5F40-4894-B7D2-A7B67E540888}" type="pres">
      <dgm:prSet presAssocID="{BD70315E-0E8C-4DEB-A334-7CC7DB298E65}" presName="ThreeNodes_2" presStyleLbl="node1" presStyleIdx="1" presStyleCnt="3">
        <dgm:presLayoutVars>
          <dgm:bulletEnabled val="1"/>
        </dgm:presLayoutVars>
      </dgm:prSet>
      <dgm:spPr/>
      <dgm:t>
        <a:bodyPr/>
        <a:lstStyle/>
        <a:p>
          <a:endParaRPr lang="es-ES"/>
        </a:p>
      </dgm:t>
    </dgm:pt>
    <dgm:pt modelId="{E7B38DED-F2AE-455C-9958-8DFD0C41A9A6}" type="pres">
      <dgm:prSet presAssocID="{BD70315E-0E8C-4DEB-A334-7CC7DB298E65}" presName="ThreeNodes_3" presStyleLbl="node1" presStyleIdx="2" presStyleCnt="3">
        <dgm:presLayoutVars>
          <dgm:bulletEnabled val="1"/>
        </dgm:presLayoutVars>
      </dgm:prSet>
      <dgm:spPr/>
      <dgm:t>
        <a:bodyPr/>
        <a:lstStyle/>
        <a:p>
          <a:endParaRPr lang="es-ES"/>
        </a:p>
      </dgm:t>
    </dgm:pt>
    <dgm:pt modelId="{57964836-EE3E-4675-A764-AA56FEC1B4F4}" type="pres">
      <dgm:prSet presAssocID="{BD70315E-0E8C-4DEB-A334-7CC7DB298E65}" presName="ThreeConn_1-2" presStyleLbl="fgAccFollowNode1" presStyleIdx="0" presStyleCnt="2">
        <dgm:presLayoutVars>
          <dgm:bulletEnabled val="1"/>
        </dgm:presLayoutVars>
      </dgm:prSet>
      <dgm:spPr/>
      <dgm:t>
        <a:bodyPr/>
        <a:lstStyle/>
        <a:p>
          <a:endParaRPr lang="es-ES"/>
        </a:p>
      </dgm:t>
    </dgm:pt>
    <dgm:pt modelId="{BD90E7FE-DE9D-42F1-B198-78292DA69E1A}" type="pres">
      <dgm:prSet presAssocID="{BD70315E-0E8C-4DEB-A334-7CC7DB298E65}" presName="ThreeConn_2-3" presStyleLbl="fgAccFollowNode1" presStyleIdx="1" presStyleCnt="2">
        <dgm:presLayoutVars>
          <dgm:bulletEnabled val="1"/>
        </dgm:presLayoutVars>
      </dgm:prSet>
      <dgm:spPr/>
      <dgm:t>
        <a:bodyPr/>
        <a:lstStyle/>
        <a:p>
          <a:endParaRPr lang="es-ES"/>
        </a:p>
      </dgm:t>
    </dgm:pt>
    <dgm:pt modelId="{67EF772D-0313-4B54-AD3A-D451DA761B81}" type="pres">
      <dgm:prSet presAssocID="{BD70315E-0E8C-4DEB-A334-7CC7DB298E65}" presName="ThreeNodes_1_text" presStyleLbl="node1" presStyleIdx="2" presStyleCnt="3">
        <dgm:presLayoutVars>
          <dgm:bulletEnabled val="1"/>
        </dgm:presLayoutVars>
      </dgm:prSet>
      <dgm:spPr/>
      <dgm:t>
        <a:bodyPr/>
        <a:lstStyle/>
        <a:p>
          <a:endParaRPr lang="es-ES"/>
        </a:p>
      </dgm:t>
    </dgm:pt>
    <dgm:pt modelId="{200C9B5C-9972-4B15-B630-DA716237C41A}" type="pres">
      <dgm:prSet presAssocID="{BD70315E-0E8C-4DEB-A334-7CC7DB298E65}" presName="ThreeNodes_2_text" presStyleLbl="node1" presStyleIdx="2" presStyleCnt="3">
        <dgm:presLayoutVars>
          <dgm:bulletEnabled val="1"/>
        </dgm:presLayoutVars>
      </dgm:prSet>
      <dgm:spPr/>
      <dgm:t>
        <a:bodyPr/>
        <a:lstStyle/>
        <a:p>
          <a:endParaRPr lang="es-ES"/>
        </a:p>
      </dgm:t>
    </dgm:pt>
    <dgm:pt modelId="{DCF6D495-E25C-4072-82A8-EADC52E4F9D5}" type="pres">
      <dgm:prSet presAssocID="{BD70315E-0E8C-4DEB-A334-7CC7DB298E65}" presName="ThreeNodes_3_text" presStyleLbl="node1" presStyleIdx="2" presStyleCnt="3">
        <dgm:presLayoutVars>
          <dgm:bulletEnabled val="1"/>
        </dgm:presLayoutVars>
      </dgm:prSet>
      <dgm:spPr/>
      <dgm:t>
        <a:bodyPr/>
        <a:lstStyle/>
        <a:p>
          <a:endParaRPr lang="es-ES"/>
        </a:p>
      </dgm:t>
    </dgm:pt>
  </dgm:ptLst>
  <dgm:cxnLst>
    <dgm:cxn modelId="{D70E6A2F-F2B8-4ED8-B7AE-D7EE8910AA10}" type="presOf" srcId="{BD70315E-0E8C-4DEB-A334-7CC7DB298E65}" destId="{AAD3B836-4E49-4580-8697-DEC434D9AE0F}" srcOrd="0" destOrd="0" presId="urn:microsoft.com/office/officeart/2005/8/layout/vProcess5"/>
    <dgm:cxn modelId="{9F7281CA-C90C-4A2A-939C-BF1342DBF85A}" type="presOf" srcId="{8026E907-CCB0-4F32-A322-931AEC2A508E}" destId="{EE03D07B-CB7D-45F7-98B7-B882F2B293A9}" srcOrd="0" destOrd="0" presId="urn:microsoft.com/office/officeart/2005/8/layout/vProcess5"/>
    <dgm:cxn modelId="{B61F81D6-0761-4FCE-9871-802DEB8732F6}" type="presOf" srcId="{F5A178B0-1460-420D-B5D0-BC915C7650DA}" destId="{A7459C5B-5F40-4894-B7D2-A7B67E540888}" srcOrd="0" destOrd="0" presId="urn:microsoft.com/office/officeart/2005/8/layout/vProcess5"/>
    <dgm:cxn modelId="{3659D28A-F7D6-409F-A3EC-483BA51F3414}" srcId="{BD70315E-0E8C-4DEB-A334-7CC7DB298E65}" destId="{E8AC65B6-E4AB-46CD-8D06-65BCE44D862A}" srcOrd="2" destOrd="0" parTransId="{1215E062-371D-4C07-AA1E-1049543E71D3}" sibTransId="{CDA37785-73C7-4DD7-B501-50D08CC5F442}"/>
    <dgm:cxn modelId="{7EC952A3-5EF8-4903-AC6C-5EF81DF83B56}" srcId="{BD70315E-0E8C-4DEB-A334-7CC7DB298E65}" destId="{F5A178B0-1460-420D-B5D0-BC915C7650DA}" srcOrd="1" destOrd="0" parTransId="{96F31E5E-738F-4287-8DCA-E6B02458CEEA}" sibTransId="{7888BEB9-07B0-43B3-B88F-EFF9ED07B01A}"/>
    <dgm:cxn modelId="{4C4A1432-300D-4AC3-920F-4892B7529172}" srcId="{E8AC65B6-E4AB-46CD-8D06-65BCE44D862A}" destId="{A81E82BC-620E-4858-B139-D14D422F7594}" srcOrd="0" destOrd="0" parTransId="{E90D56A5-76FE-4D49-AAFD-14E743264E56}" sibTransId="{90C571BF-F3E1-47DE-9C4C-F34EF53598F6}"/>
    <dgm:cxn modelId="{41AD02B0-B161-40C6-A32F-BBDB2CDD7A83}" type="presOf" srcId="{A81E82BC-620E-4858-B139-D14D422F7594}" destId="{DCF6D495-E25C-4072-82A8-EADC52E4F9D5}" srcOrd="1" destOrd="1" presId="urn:microsoft.com/office/officeart/2005/8/layout/vProcess5"/>
    <dgm:cxn modelId="{13FCB441-A54B-4817-BA8E-0575A90E4736}" type="presOf" srcId="{E8AC65B6-E4AB-46CD-8D06-65BCE44D862A}" destId="{DCF6D495-E25C-4072-82A8-EADC52E4F9D5}" srcOrd="1" destOrd="0" presId="urn:microsoft.com/office/officeart/2005/8/layout/vProcess5"/>
    <dgm:cxn modelId="{44C23B12-4A74-4DE4-BB21-0548D87B03EA}" type="presOf" srcId="{F5A178B0-1460-420D-B5D0-BC915C7650DA}" destId="{200C9B5C-9972-4B15-B630-DA716237C41A}" srcOrd="1" destOrd="0" presId="urn:microsoft.com/office/officeart/2005/8/layout/vProcess5"/>
    <dgm:cxn modelId="{AF9A5DA4-0D8B-485B-9CB4-81344D6CDD01}" type="presOf" srcId="{8026E907-CCB0-4F32-A322-931AEC2A508E}" destId="{67EF772D-0313-4B54-AD3A-D451DA761B81}" srcOrd="1" destOrd="0" presId="urn:microsoft.com/office/officeart/2005/8/layout/vProcess5"/>
    <dgm:cxn modelId="{872D0F77-A236-4A70-B94E-C902CA6D4393}" srcId="{F5A178B0-1460-420D-B5D0-BC915C7650DA}" destId="{2275B7B0-88AC-4068-BFD6-237BEEDA4BE0}" srcOrd="0" destOrd="0" parTransId="{E4BCC3F8-463E-42B3-8543-E37EE414E39F}" sibTransId="{6D20672E-57CE-4D9F-BB10-330F3DB9BA7F}"/>
    <dgm:cxn modelId="{ACFEF813-3C78-4983-BA78-935057942208}" type="presOf" srcId="{A81E82BC-620E-4858-B139-D14D422F7594}" destId="{E7B38DED-F2AE-455C-9958-8DFD0C41A9A6}" srcOrd="0" destOrd="1" presId="urn:microsoft.com/office/officeart/2005/8/layout/vProcess5"/>
    <dgm:cxn modelId="{00D04BF1-53C3-4EBC-9C51-A899EDBA8BB0}" srcId="{BD70315E-0E8C-4DEB-A334-7CC7DB298E65}" destId="{8026E907-CCB0-4F32-A322-931AEC2A508E}" srcOrd="0" destOrd="0" parTransId="{B9B54AE2-AA9E-453A-8293-D7424F5E9523}" sibTransId="{65A34DAB-E6A2-4342-9BD3-433645102245}"/>
    <dgm:cxn modelId="{BBA15365-C0CD-4427-8733-32E3A737B458}" type="presOf" srcId="{7888BEB9-07B0-43B3-B88F-EFF9ED07B01A}" destId="{BD90E7FE-DE9D-42F1-B198-78292DA69E1A}" srcOrd="0" destOrd="0" presId="urn:microsoft.com/office/officeart/2005/8/layout/vProcess5"/>
    <dgm:cxn modelId="{9767ACBE-7AAD-473E-8467-12C1743B1FA7}" type="presOf" srcId="{2275B7B0-88AC-4068-BFD6-237BEEDA4BE0}" destId="{200C9B5C-9972-4B15-B630-DA716237C41A}" srcOrd="1" destOrd="1" presId="urn:microsoft.com/office/officeart/2005/8/layout/vProcess5"/>
    <dgm:cxn modelId="{FE92D30E-5CCE-4781-BF83-395214A12DE7}" type="presOf" srcId="{E8AC65B6-E4AB-46CD-8D06-65BCE44D862A}" destId="{E7B38DED-F2AE-455C-9958-8DFD0C41A9A6}" srcOrd="0" destOrd="0" presId="urn:microsoft.com/office/officeart/2005/8/layout/vProcess5"/>
    <dgm:cxn modelId="{254122E0-36AB-430D-B151-E104493730D2}" srcId="{8026E907-CCB0-4F32-A322-931AEC2A508E}" destId="{3A60E215-9DE4-4198-8009-53E9F5CBB817}" srcOrd="0" destOrd="0" parTransId="{7096712B-F717-4B3D-A493-D47EDFD62E41}" sibTransId="{5D8664D5-50DD-4EE3-A1F4-79F7F337BD29}"/>
    <dgm:cxn modelId="{746A54C4-323F-4D4B-9246-EBB7434E186E}" type="presOf" srcId="{65A34DAB-E6A2-4342-9BD3-433645102245}" destId="{57964836-EE3E-4675-A764-AA56FEC1B4F4}" srcOrd="0" destOrd="0" presId="urn:microsoft.com/office/officeart/2005/8/layout/vProcess5"/>
    <dgm:cxn modelId="{25FAECCC-C3F3-4403-A7B4-6268C6CEFC38}" type="presOf" srcId="{3A60E215-9DE4-4198-8009-53E9F5CBB817}" destId="{67EF772D-0313-4B54-AD3A-D451DA761B81}" srcOrd="1" destOrd="1" presId="urn:microsoft.com/office/officeart/2005/8/layout/vProcess5"/>
    <dgm:cxn modelId="{6BF84830-B4BC-462E-AB1B-9156F79A3220}" type="presOf" srcId="{2275B7B0-88AC-4068-BFD6-237BEEDA4BE0}" destId="{A7459C5B-5F40-4894-B7D2-A7B67E540888}" srcOrd="0" destOrd="1" presId="urn:microsoft.com/office/officeart/2005/8/layout/vProcess5"/>
    <dgm:cxn modelId="{0EF5218E-6B49-4F03-BA7F-C94AA6A93862}" type="presOf" srcId="{3A60E215-9DE4-4198-8009-53E9F5CBB817}" destId="{EE03D07B-CB7D-45F7-98B7-B882F2B293A9}" srcOrd="0" destOrd="1" presId="urn:microsoft.com/office/officeart/2005/8/layout/vProcess5"/>
    <dgm:cxn modelId="{023615D0-D193-4F32-949F-3BD255ACFE6C}" type="presParOf" srcId="{AAD3B836-4E49-4580-8697-DEC434D9AE0F}" destId="{CD06B25B-056D-4F49-AD2E-FC80A77529DE}" srcOrd="0" destOrd="0" presId="urn:microsoft.com/office/officeart/2005/8/layout/vProcess5"/>
    <dgm:cxn modelId="{57A64B09-F48E-4E88-AC25-9FB9AEFEAE39}" type="presParOf" srcId="{AAD3B836-4E49-4580-8697-DEC434D9AE0F}" destId="{EE03D07B-CB7D-45F7-98B7-B882F2B293A9}" srcOrd="1" destOrd="0" presId="urn:microsoft.com/office/officeart/2005/8/layout/vProcess5"/>
    <dgm:cxn modelId="{C277F698-8C0A-4F56-BA87-5F7F81F458FC}" type="presParOf" srcId="{AAD3B836-4E49-4580-8697-DEC434D9AE0F}" destId="{A7459C5B-5F40-4894-B7D2-A7B67E540888}" srcOrd="2" destOrd="0" presId="urn:microsoft.com/office/officeart/2005/8/layout/vProcess5"/>
    <dgm:cxn modelId="{F1E9781C-46FC-46A2-8450-7D3F3B128AE9}" type="presParOf" srcId="{AAD3B836-4E49-4580-8697-DEC434D9AE0F}" destId="{E7B38DED-F2AE-455C-9958-8DFD0C41A9A6}" srcOrd="3" destOrd="0" presId="urn:microsoft.com/office/officeart/2005/8/layout/vProcess5"/>
    <dgm:cxn modelId="{ED327939-B808-4586-8F91-C26A8DA729A4}" type="presParOf" srcId="{AAD3B836-4E49-4580-8697-DEC434D9AE0F}" destId="{57964836-EE3E-4675-A764-AA56FEC1B4F4}" srcOrd="4" destOrd="0" presId="urn:microsoft.com/office/officeart/2005/8/layout/vProcess5"/>
    <dgm:cxn modelId="{F49F61A8-997B-4F85-8641-60C6AF03A033}" type="presParOf" srcId="{AAD3B836-4E49-4580-8697-DEC434D9AE0F}" destId="{BD90E7FE-DE9D-42F1-B198-78292DA69E1A}" srcOrd="5" destOrd="0" presId="urn:microsoft.com/office/officeart/2005/8/layout/vProcess5"/>
    <dgm:cxn modelId="{D7A6DB81-7CCF-4FAA-925E-AA665C77B5C5}" type="presParOf" srcId="{AAD3B836-4E49-4580-8697-DEC434D9AE0F}" destId="{67EF772D-0313-4B54-AD3A-D451DA761B81}" srcOrd="6" destOrd="0" presId="urn:microsoft.com/office/officeart/2005/8/layout/vProcess5"/>
    <dgm:cxn modelId="{0C23F37E-9242-412D-8554-D2CA183D9B16}" type="presParOf" srcId="{AAD3B836-4E49-4580-8697-DEC434D9AE0F}" destId="{200C9B5C-9972-4B15-B630-DA716237C41A}" srcOrd="7" destOrd="0" presId="urn:microsoft.com/office/officeart/2005/8/layout/vProcess5"/>
    <dgm:cxn modelId="{30967D85-E2AE-4390-B9D6-CE15B5E3740D}" type="presParOf" srcId="{AAD3B836-4E49-4580-8697-DEC434D9AE0F}" destId="{DCF6D495-E25C-4072-82A8-EADC52E4F9D5}"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08FF521-F17B-41F2-90F3-1D188474F577}" type="doc">
      <dgm:prSet loTypeId="urn:microsoft.com/office/officeart/2005/8/layout/chevron2" loCatId="list" qsTypeId="urn:microsoft.com/office/officeart/2005/8/quickstyle/simple5" qsCatId="simple" csTypeId="urn:microsoft.com/office/officeart/2005/8/colors/colorful4" csCatId="colorful" phldr="1"/>
      <dgm:spPr/>
      <dgm:t>
        <a:bodyPr/>
        <a:lstStyle/>
        <a:p>
          <a:endParaRPr lang="es-ES"/>
        </a:p>
      </dgm:t>
    </dgm:pt>
    <dgm:pt modelId="{E54BC6DD-3B54-4641-A529-AF83E80D5994}">
      <dgm:prSet phldrT="[Texto]"/>
      <dgm:spPr/>
      <dgm:t>
        <a:bodyPr/>
        <a:lstStyle/>
        <a:p>
          <a:r>
            <a:rPr lang="es-ES" dirty="0" smtClean="0"/>
            <a:t>-1</a:t>
          </a:r>
          <a:endParaRPr lang="es-ES" dirty="0"/>
        </a:p>
      </dgm:t>
    </dgm:pt>
    <dgm:pt modelId="{2FAD68B8-1A63-46E3-B588-4F16F3411322}" type="parTrans" cxnId="{0CEF8BAA-B380-4A84-97A2-13393D715D69}">
      <dgm:prSet/>
      <dgm:spPr/>
      <dgm:t>
        <a:bodyPr/>
        <a:lstStyle/>
        <a:p>
          <a:endParaRPr lang="es-ES"/>
        </a:p>
      </dgm:t>
    </dgm:pt>
    <dgm:pt modelId="{0F973107-A032-4661-83FA-917F216BABF3}" type="sibTrans" cxnId="{0CEF8BAA-B380-4A84-97A2-13393D715D69}">
      <dgm:prSet/>
      <dgm:spPr/>
      <dgm:t>
        <a:bodyPr/>
        <a:lstStyle/>
        <a:p>
          <a:endParaRPr lang="es-ES"/>
        </a:p>
      </dgm:t>
    </dgm:pt>
    <dgm:pt modelId="{430B8349-E3DD-4F1A-B00A-B8621B7C0B40}">
      <dgm:prSet phldrT="[Texto]"/>
      <dgm:spPr/>
      <dgm:t>
        <a:bodyPr/>
        <a:lstStyle/>
        <a:p>
          <a:pPr algn="just"/>
          <a:r>
            <a:rPr lang="es-ES" dirty="0" smtClean="0"/>
            <a:t>Si no se produce ningún error y nos encontramos en el proceso hijo</a:t>
          </a:r>
          <a:endParaRPr lang="es-ES" dirty="0"/>
        </a:p>
      </dgm:t>
    </dgm:pt>
    <dgm:pt modelId="{B33CBD40-CE17-49DF-940D-5EF7E10E9485}" type="parTrans" cxnId="{51E1975C-F946-4708-9C14-5C124CCD8645}">
      <dgm:prSet/>
      <dgm:spPr/>
      <dgm:t>
        <a:bodyPr/>
        <a:lstStyle/>
        <a:p>
          <a:endParaRPr lang="es-ES"/>
        </a:p>
      </dgm:t>
    </dgm:pt>
    <dgm:pt modelId="{C85ADABD-50B3-475F-8BCB-B981B80207FE}" type="sibTrans" cxnId="{51E1975C-F946-4708-9C14-5C124CCD8645}">
      <dgm:prSet/>
      <dgm:spPr/>
      <dgm:t>
        <a:bodyPr/>
        <a:lstStyle/>
        <a:p>
          <a:endParaRPr lang="es-ES"/>
        </a:p>
      </dgm:t>
    </dgm:pt>
    <dgm:pt modelId="{A9F20F6D-86E4-4816-AEFD-526B8843BBC4}">
      <dgm:prSet phldrT="[Texto]"/>
      <dgm:spPr/>
      <dgm:t>
        <a:bodyPr/>
        <a:lstStyle/>
        <a:p>
          <a:r>
            <a:rPr lang="es-ES" b="1" dirty="0" smtClean="0"/>
            <a:t>PID</a:t>
          </a:r>
          <a:r>
            <a:rPr lang="es-ES" dirty="0" smtClean="0"/>
            <a:t> asignado al proceso hijo</a:t>
          </a:r>
          <a:endParaRPr lang="es-ES" dirty="0"/>
        </a:p>
      </dgm:t>
    </dgm:pt>
    <dgm:pt modelId="{610A1C09-B862-490B-9E9A-21445B08798D}" type="parTrans" cxnId="{7BD2662C-DC97-48E9-ABB0-BDA43834E1DA}">
      <dgm:prSet/>
      <dgm:spPr/>
      <dgm:t>
        <a:bodyPr/>
        <a:lstStyle/>
        <a:p>
          <a:endParaRPr lang="es-ES"/>
        </a:p>
      </dgm:t>
    </dgm:pt>
    <dgm:pt modelId="{327982E6-21F9-4A82-AAA1-9DE410F45671}" type="sibTrans" cxnId="{7BD2662C-DC97-48E9-ABB0-BDA43834E1DA}">
      <dgm:prSet/>
      <dgm:spPr/>
      <dgm:t>
        <a:bodyPr/>
        <a:lstStyle/>
        <a:p>
          <a:endParaRPr lang="es-ES"/>
        </a:p>
      </dgm:t>
    </dgm:pt>
    <dgm:pt modelId="{6CD4DC05-8563-4EE2-96B6-7E838B297D45}">
      <dgm:prSet phldrT="[Texto]"/>
      <dgm:spPr/>
      <dgm:t>
        <a:bodyPr/>
        <a:lstStyle/>
        <a:p>
          <a:pPr algn="just"/>
          <a:r>
            <a:rPr lang="es-ES" dirty="0" smtClean="0"/>
            <a:t>Si no se produce ningún error y nos encontramos en el proceso padre</a:t>
          </a:r>
          <a:endParaRPr lang="es-ES" dirty="0"/>
        </a:p>
      </dgm:t>
    </dgm:pt>
    <dgm:pt modelId="{56603295-B41F-43ED-ADB4-7297FEB177A1}" type="parTrans" cxnId="{08E0B0B9-B4BA-4D6B-8C95-F5D787F51E4B}">
      <dgm:prSet/>
      <dgm:spPr/>
      <dgm:t>
        <a:bodyPr/>
        <a:lstStyle/>
        <a:p>
          <a:endParaRPr lang="es-ES"/>
        </a:p>
      </dgm:t>
    </dgm:pt>
    <dgm:pt modelId="{7003396F-7930-46B7-BEDA-9786FFADD25D}" type="sibTrans" cxnId="{08E0B0B9-B4BA-4D6B-8C95-F5D787F51E4B}">
      <dgm:prSet/>
      <dgm:spPr/>
      <dgm:t>
        <a:bodyPr/>
        <a:lstStyle/>
        <a:p>
          <a:endParaRPr lang="es-ES"/>
        </a:p>
      </dgm:t>
    </dgm:pt>
    <dgm:pt modelId="{4615C199-C05A-4773-BCDE-D560AFCCC063}">
      <dgm:prSet phldrT="[Texto]"/>
      <dgm:spPr/>
      <dgm:t>
        <a:bodyPr/>
        <a:lstStyle/>
        <a:p>
          <a:r>
            <a:rPr lang="es-ES" dirty="0" smtClean="0"/>
            <a:t>0</a:t>
          </a:r>
          <a:endParaRPr lang="es-ES" dirty="0"/>
        </a:p>
      </dgm:t>
    </dgm:pt>
    <dgm:pt modelId="{C446908B-60CE-4CDA-A1A6-48AE60158740}" type="sibTrans" cxnId="{84002CEC-9115-4D4A-A887-CABA3CDFD456}">
      <dgm:prSet/>
      <dgm:spPr/>
      <dgm:t>
        <a:bodyPr/>
        <a:lstStyle/>
        <a:p>
          <a:endParaRPr lang="es-ES"/>
        </a:p>
      </dgm:t>
    </dgm:pt>
    <dgm:pt modelId="{4AE1B65A-E5DF-403A-A7E2-37CFB505FD8B}" type="parTrans" cxnId="{84002CEC-9115-4D4A-A887-CABA3CDFD456}">
      <dgm:prSet/>
      <dgm:spPr/>
      <dgm:t>
        <a:bodyPr/>
        <a:lstStyle/>
        <a:p>
          <a:endParaRPr lang="es-ES"/>
        </a:p>
      </dgm:t>
    </dgm:pt>
    <dgm:pt modelId="{0C6AA5D7-8AE1-475D-8FEE-04438D1E419D}">
      <dgm:prSet phldrT="[Texto]"/>
      <dgm:spPr/>
      <dgm:t>
        <a:bodyPr/>
        <a:lstStyle/>
        <a:p>
          <a:r>
            <a:rPr lang="es-ES" dirty="0" smtClean="0"/>
            <a:t>Si se produce algún error en la ejecución</a:t>
          </a:r>
          <a:endParaRPr lang="es-ES" dirty="0"/>
        </a:p>
      </dgm:t>
    </dgm:pt>
    <dgm:pt modelId="{15060023-D6B5-4745-BEB2-6B0886D1D517}" type="sibTrans" cxnId="{D722E76C-A59D-482E-BFAB-63C16E6EE253}">
      <dgm:prSet/>
      <dgm:spPr/>
      <dgm:t>
        <a:bodyPr/>
        <a:lstStyle/>
        <a:p>
          <a:endParaRPr lang="es-ES"/>
        </a:p>
      </dgm:t>
    </dgm:pt>
    <dgm:pt modelId="{2E432CFD-4ADD-4166-9095-3B45A1341916}" type="parTrans" cxnId="{D722E76C-A59D-482E-BFAB-63C16E6EE253}">
      <dgm:prSet/>
      <dgm:spPr/>
      <dgm:t>
        <a:bodyPr/>
        <a:lstStyle/>
        <a:p>
          <a:endParaRPr lang="es-ES"/>
        </a:p>
      </dgm:t>
    </dgm:pt>
    <dgm:pt modelId="{AE318405-D46E-4489-AEAD-569C5399B65C}" type="pres">
      <dgm:prSet presAssocID="{908FF521-F17B-41F2-90F3-1D188474F577}" presName="linearFlow" presStyleCnt="0">
        <dgm:presLayoutVars>
          <dgm:dir/>
          <dgm:animLvl val="lvl"/>
          <dgm:resizeHandles val="exact"/>
        </dgm:presLayoutVars>
      </dgm:prSet>
      <dgm:spPr/>
      <dgm:t>
        <a:bodyPr/>
        <a:lstStyle/>
        <a:p>
          <a:endParaRPr lang="es-ES"/>
        </a:p>
      </dgm:t>
    </dgm:pt>
    <dgm:pt modelId="{9E14AAC7-31FA-4C0D-A9DE-0F0D841E4796}" type="pres">
      <dgm:prSet presAssocID="{E54BC6DD-3B54-4641-A529-AF83E80D5994}" presName="composite" presStyleCnt="0"/>
      <dgm:spPr/>
    </dgm:pt>
    <dgm:pt modelId="{F2035082-CF9D-4A6C-9B14-1AB1F7AFFB94}" type="pres">
      <dgm:prSet presAssocID="{E54BC6DD-3B54-4641-A529-AF83E80D5994}" presName="parentText" presStyleLbl="alignNode1" presStyleIdx="0" presStyleCnt="3">
        <dgm:presLayoutVars>
          <dgm:chMax val="1"/>
          <dgm:bulletEnabled val="1"/>
        </dgm:presLayoutVars>
      </dgm:prSet>
      <dgm:spPr/>
      <dgm:t>
        <a:bodyPr/>
        <a:lstStyle/>
        <a:p>
          <a:endParaRPr lang="es-ES"/>
        </a:p>
      </dgm:t>
    </dgm:pt>
    <dgm:pt modelId="{C985205C-05C1-4940-A268-9348DEB69B99}" type="pres">
      <dgm:prSet presAssocID="{E54BC6DD-3B54-4641-A529-AF83E80D5994}" presName="descendantText" presStyleLbl="alignAcc1" presStyleIdx="0" presStyleCnt="3" custLinFactNeighborX="1126" custLinFactNeighborY="-56">
        <dgm:presLayoutVars>
          <dgm:bulletEnabled val="1"/>
        </dgm:presLayoutVars>
      </dgm:prSet>
      <dgm:spPr/>
      <dgm:t>
        <a:bodyPr/>
        <a:lstStyle/>
        <a:p>
          <a:endParaRPr lang="es-ES"/>
        </a:p>
      </dgm:t>
    </dgm:pt>
    <dgm:pt modelId="{0F3ADC48-8E01-43EE-82EE-3107F1726BEA}" type="pres">
      <dgm:prSet presAssocID="{0F973107-A032-4661-83FA-917F216BABF3}" presName="sp" presStyleCnt="0"/>
      <dgm:spPr/>
    </dgm:pt>
    <dgm:pt modelId="{2F92CE12-8E35-4D9F-A8A3-74EE019E36EA}" type="pres">
      <dgm:prSet presAssocID="{4615C199-C05A-4773-BCDE-D560AFCCC063}" presName="composite" presStyleCnt="0"/>
      <dgm:spPr/>
    </dgm:pt>
    <dgm:pt modelId="{3D11EDD4-2946-42EE-8061-23B8E31AB1B5}" type="pres">
      <dgm:prSet presAssocID="{4615C199-C05A-4773-BCDE-D560AFCCC063}" presName="parentText" presStyleLbl="alignNode1" presStyleIdx="1" presStyleCnt="3">
        <dgm:presLayoutVars>
          <dgm:chMax val="1"/>
          <dgm:bulletEnabled val="1"/>
        </dgm:presLayoutVars>
      </dgm:prSet>
      <dgm:spPr/>
      <dgm:t>
        <a:bodyPr/>
        <a:lstStyle/>
        <a:p>
          <a:endParaRPr lang="es-ES"/>
        </a:p>
      </dgm:t>
    </dgm:pt>
    <dgm:pt modelId="{6BEF63C9-3B23-43BD-9046-671A590DEF44}" type="pres">
      <dgm:prSet presAssocID="{4615C199-C05A-4773-BCDE-D560AFCCC063}" presName="descendantText" presStyleLbl="alignAcc1" presStyleIdx="1" presStyleCnt="3">
        <dgm:presLayoutVars>
          <dgm:bulletEnabled val="1"/>
        </dgm:presLayoutVars>
      </dgm:prSet>
      <dgm:spPr/>
      <dgm:t>
        <a:bodyPr/>
        <a:lstStyle/>
        <a:p>
          <a:endParaRPr lang="es-ES"/>
        </a:p>
      </dgm:t>
    </dgm:pt>
    <dgm:pt modelId="{BD5FAE7A-97D2-49E9-9FC7-6CD8F6A60A3A}" type="pres">
      <dgm:prSet presAssocID="{C446908B-60CE-4CDA-A1A6-48AE60158740}" presName="sp" presStyleCnt="0"/>
      <dgm:spPr/>
    </dgm:pt>
    <dgm:pt modelId="{2E7912EC-EC74-40A6-8C92-139B35609D84}" type="pres">
      <dgm:prSet presAssocID="{A9F20F6D-86E4-4816-AEFD-526B8843BBC4}" presName="composite" presStyleCnt="0"/>
      <dgm:spPr/>
    </dgm:pt>
    <dgm:pt modelId="{6ABBDF31-6261-4DD4-811D-B27C6D64A83E}" type="pres">
      <dgm:prSet presAssocID="{A9F20F6D-86E4-4816-AEFD-526B8843BBC4}" presName="parentText" presStyleLbl="alignNode1" presStyleIdx="2" presStyleCnt="3">
        <dgm:presLayoutVars>
          <dgm:chMax val="1"/>
          <dgm:bulletEnabled val="1"/>
        </dgm:presLayoutVars>
      </dgm:prSet>
      <dgm:spPr/>
      <dgm:t>
        <a:bodyPr/>
        <a:lstStyle/>
        <a:p>
          <a:endParaRPr lang="es-ES"/>
        </a:p>
      </dgm:t>
    </dgm:pt>
    <dgm:pt modelId="{993FF864-1944-4317-905D-ECFDB5772DE8}" type="pres">
      <dgm:prSet presAssocID="{A9F20F6D-86E4-4816-AEFD-526B8843BBC4}" presName="descendantText" presStyleLbl="alignAcc1" presStyleIdx="2" presStyleCnt="3">
        <dgm:presLayoutVars>
          <dgm:bulletEnabled val="1"/>
        </dgm:presLayoutVars>
      </dgm:prSet>
      <dgm:spPr/>
      <dgm:t>
        <a:bodyPr/>
        <a:lstStyle/>
        <a:p>
          <a:endParaRPr lang="es-ES"/>
        </a:p>
      </dgm:t>
    </dgm:pt>
  </dgm:ptLst>
  <dgm:cxnLst>
    <dgm:cxn modelId="{6493FD74-D3A1-45A8-B191-16D672BE4D7A}" type="presOf" srcId="{6CD4DC05-8563-4EE2-96B6-7E838B297D45}" destId="{993FF864-1944-4317-905D-ECFDB5772DE8}" srcOrd="0" destOrd="0" presId="urn:microsoft.com/office/officeart/2005/8/layout/chevron2"/>
    <dgm:cxn modelId="{856B57DA-3DBD-4493-A971-0F6DFE224DE9}" type="presOf" srcId="{908FF521-F17B-41F2-90F3-1D188474F577}" destId="{AE318405-D46E-4489-AEAD-569C5399B65C}" srcOrd="0" destOrd="0" presId="urn:microsoft.com/office/officeart/2005/8/layout/chevron2"/>
    <dgm:cxn modelId="{AA052C16-D95F-40F0-9E9C-7A27985A9737}" type="presOf" srcId="{A9F20F6D-86E4-4816-AEFD-526B8843BBC4}" destId="{6ABBDF31-6261-4DD4-811D-B27C6D64A83E}" srcOrd="0" destOrd="0" presId="urn:microsoft.com/office/officeart/2005/8/layout/chevron2"/>
    <dgm:cxn modelId="{D6D31A20-E967-4720-BDB9-97B22D12DBF6}" type="presOf" srcId="{0C6AA5D7-8AE1-475D-8FEE-04438D1E419D}" destId="{C985205C-05C1-4940-A268-9348DEB69B99}" srcOrd="0" destOrd="0" presId="urn:microsoft.com/office/officeart/2005/8/layout/chevron2"/>
    <dgm:cxn modelId="{48E41518-73CF-493B-8AAF-BB9485CFE5E3}" type="presOf" srcId="{4615C199-C05A-4773-BCDE-D560AFCCC063}" destId="{3D11EDD4-2946-42EE-8061-23B8E31AB1B5}" srcOrd="0" destOrd="0" presId="urn:microsoft.com/office/officeart/2005/8/layout/chevron2"/>
    <dgm:cxn modelId="{08E0B0B9-B4BA-4D6B-8C95-F5D787F51E4B}" srcId="{A9F20F6D-86E4-4816-AEFD-526B8843BBC4}" destId="{6CD4DC05-8563-4EE2-96B6-7E838B297D45}" srcOrd="0" destOrd="0" parTransId="{56603295-B41F-43ED-ADB4-7297FEB177A1}" sibTransId="{7003396F-7930-46B7-BEDA-9786FFADD25D}"/>
    <dgm:cxn modelId="{0CEF8BAA-B380-4A84-97A2-13393D715D69}" srcId="{908FF521-F17B-41F2-90F3-1D188474F577}" destId="{E54BC6DD-3B54-4641-A529-AF83E80D5994}" srcOrd="0" destOrd="0" parTransId="{2FAD68B8-1A63-46E3-B588-4F16F3411322}" sibTransId="{0F973107-A032-4661-83FA-917F216BABF3}"/>
    <dgm:cxn modelId="{51E39743-3E3B-44D2-9E9E-7931826A697A}" type="presOf" srcId="{430B8349-E3DD-4F1A-B00A-B8621B7C0B40}" destId="{6BEF63C9-3B23-43BD-9046-671A590DEF44}" srcOrd="0" destOrd="0" presId="urn:microsoft.com/office/officeart/2005/8/layout/chevron2"/>
    <dgm:cxn modelId="{59B892CF-7FDD-4941-9BCA-3A39BA536007}" type="presOf" srcId="{E54BC6DD-3B54-4641-A529-AF83E80D5994}" destId="{F2035082-CF9D-4A6C-9B14-1AB1F7AFFB94}" srcOrd="0" destOrd="0" presId="urn:microsoft.com/office/officeart/2005/8/layout/chevron2"/>
    <dgm:cxn modelId="{84002CEC-9115-4D4A-A887-CABA3CDFD456}" srcId="{908FF521-F17B-41F2-90F3-1D188474F577}" destId="{4615C199-C05A-4773-BCDE-D560AFCCC063}" srcOrd="1" destOrd="0" parTransId="{4AE1B65A-E5DF-403A-A7E2-37CFB505FD8B}" sibTransId="{C446908B-60CE-4CDA-A1A6-48AE60158740}"/>
    <dgm:cxn modelId="{D722E76C-A59D-482E-BFAB-63C16E6EE253}" srcId="{E54BC6DD-3B54-4641-A529-AF83E80D5994}" destId="{0C6AA5D7-8AE1-475D-8FEE-04438D1E419D}" srcOrd="0" destOrd="0" parTransId="{2E432CFD-4ADD-4166-9095-3B45A1341916}" sibTransId="{15060023-D6B5-4745-BEB2-6B0886D1D517}"/>
    <dgm:cxn modelId="{7BD2662C-DC97-48E9-ABB0-BDA43834E1DA}" srcId="{908FF521-F17B-41F2-90F3-1D188474F577}" destId="{A9F20F6D-86E4-4816-AEFD-526B8843BBC4}" srcOrd="2" destOrd="0" parTransId="{610A1C09-B862-490B-9E9A-21445B08798D}" sibTransId="{327982E6-21F9-4A82-AAA1-9DE410F45671}"/>
    <dgm:cxn modelId="{51E1975C-F946-4708-9C14-5C124CCD8645}" srcId="{4615C199-C05A-4773-BCDE-D560AFCCC063}" destId="{430B8349-E3DD-4F1A-B00A-B8621B7C0B40}" srcOrd="0" destOrd="0" parTransId="{B33CBD40-CE17-49DF-940D-5EF7E10E9485}" sibTransId="{C85ADABD-50B3-475F-8BCB-B981B80207FE}"/>
    <dgm:cxn modelId="{6D2B0AC5-E6B2-4CF7-8DB3-7EA96325BB31}" type="presParOf" srcId="{AE318405-D46E-4489-AEAD-569C5399B65C}" destId="{9E14AAC7-31FA-4C0D-A9DE-0F0D841E4796}" srcOrd="0" destOrd="0" presId="urn:microsoft.com/office/officeart/2005/8/layout/chevron2"/>
    <dgm:cxn modelId="{E650E549-9FE9-4FC9-8B9E-425E4F027FF2}" type="presParOf" srcId="{9E14AAC7-31FA-4C0D-A9DE-0F0D841E4796}" destId="{F2035082-CF9D-4A6C-9B14-1AB1F7AFFB94}" srcOrd="0" destOrd="0" presId="urn:microsoft.com/office/officeart/2005/8/layout/chevron2"/>
    <dgm:cxn modelId="{5C3E2C54-D797-4CEA-86B7-33BD4B8A60AD}" type="presParOf" srcId="{9E14AAC7-31FA-4C0D-A9DE-0F0D841E4796}" destId="{C985205C-05C1-4940-A268-9348DEB69B99}" srcOrd="1" destOrd="0" presId="urn:microsoft.com/office/officeart/2005/8/layout/chevron2"/>
    <dgm:cxn modelId="{20FA933D-E740-4627-8016-943ECBAEF26C}" type="presParOf" srcId="{AE318405-D46E-4489-AEAD-569C5399B65C}" destId="{0F3ADC48-8E01-43EE-82EE-3107F1726BEA}" srcOrd="1" destOrd="0" presId="urn:microsoft.com/office/officeart/2005/8/layout/chevron2"/>
    <dgm:cxn modelId="{6AD18543-4DA1-4DD6-ACFC-47B48EF07ABE}" type="presParOf" srcId="{AE318405-D46E-4489-AEAD-569C5399B65C}" destId="{2F92CE12-8E35-4D9F-A8A3-74EE019E36EA}" srcOrd="2" destOrd="0" presId="urn:microsoft.com/office/officeart/2005/8/layout/chevron2"/>
    <dgm:cxn modelId="{9E0538ED-1B82-426C-A938-55729F02292F}" type="presParOf" srcId="{2F92CE12-8E35-4D9F-A8A3-74EE019E36EA}" destId="{3D11EDD4-2946-42EE-8061-23B8E31AB1B5}" srcOrd="0" destOrd="0" presId="urn:microsoft.com/office/officeart/2005/8/layout/chevron2"/>
    <dgm:cxn modelId="{40127B87-BBF9-47D6-B7A8-028512CE225C}" type="presParOf" srcId="{2F92CE12-8E35-4D9F-A8A3-74EE019E36EA}" destId="{6BEF63C9-3B23-43BD-9046-671A590DEF44}" srcOrd="1" destOrd="0" presId="urn:microsoft.com/office/officeart/2005/8/layout/chevron2"/>
    <dgm:cxn modelId="{62BC53F0-38F0-442D-B6CE-76341A2809DC}" type="presParOf" srcId="{AE318405-D46E-4489-AEAD-569C5399B65C}" destId="{BD5FAE7A-97D2-49E9-9FC7-6CD8F6A60A3A}" srcOrd="3" destOrd="0" presId="urn:microsoft.com/office/officeart/2005/8/layout/chevron2"/>
    <dgm:cxn modelId="{F050FD4E-C462-4BC6-B31B-8D23E6EE4C33}" type="presParOf" srcId="{AE318405-D46E-4489-AEAD-569C5399B65C}" destId="{2E7912EC-EC74-40A6-8C92-139B35609D84}" srcOrd="4" destOrd="0" presId="urn:microsoft.com/office/officeart/2005/8/layout/chevron2"/>
    <dgm:cxn modelId="{F4620EF9-BEC5-4361-9858-712116200BB7}" type="presParOf" srcId="{2E7912EC-EC74-40A6-8C92-139B35609D84}" destId="{6ABBDF31-6261-4DD4-811D-B27C6D64A83E}" srcOrd="0" destOrd="0" presId="urn:microsoft.com/office/officeart/2005/8/layout/chevron2"/>
    <dgm:cxn modelId="{70E49C96-73CC-461B-B3DB-8E1966C0F788}" type="presParOf" srcId="{2E7912EC-EC74-40A6-8C92-139B35609D84}" destId="{993FF864-1944-4317-905D-ECFDB5772DE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9DA34F4-1D16-4F0C-956A-C6504F6E21FF}" type="doc">
      <dgm:prSet loTypeId="urn:microsoft.com/office/officeart/2005/8/layout/arrow5" loCatId="process" qsTypeId="urn:microsoft.com/office/officeart/2005/8/quickstyle/3d2" qsCatId="3D" csTypeId="urn:microsoft.com/office/officeart/2005/8/colors/colorful4" csCatId="colorful" phldr="1"/>
      <dgm:spPr/>
      <dgm:t>
        <a:bodyPr/>
        <a:lstStyle/>
        <a:p>
          <a:endParaRPr lang="es-ES"/>
        </a:p>
      </dgm:t>
    </dgm:pt>
    <dgm:pt modelId="{1C459425-CAA8-4663-8883-2E3BAECC01DC}">
      <dgm:prSet phldrT="[Texto]"/>
      <dgm:spPr/>
      <dgm:t>
        <a:bodyPr/>
        <a:lstStyle/>
        <a:p>
          <a:r>
            <a:rPr lang="es-ES" dirty="0" smtClean="0"/>
            <a:t>Comando </a:t>
          </a:r>
          <a:r>
            <a:rPr lang="es-ES" dirty="0" err="1" smtClean="0"/>
            <a:t>mknod</a:t>
          </a:r>
          <a:r>
            <a:rPr lang="es-ES" dirty="0" smtClean="0"/>
            <a:t> de Linux</a:t>
          </a:r>
          <a:endParaRPr lang="es-ES" dirty="0"/>
        </a:p>
      </dgm:t>
    </dgm:pt>
    <dgm:pt modelId="{815B2A79-C672-4D63-9583-B6078E2989B0}" type="parTrans" cxnId="{A77DE503-AE06-4113-97EE-5D94425F1E7F}">
      <dgm:prSet/>
      <dgm:spPr/>
      <dgm:t>
        <a:bodyPr/>
        <a:lstStyle/>
        <a:p>
          <a:endParaRPr lang="es-ES"/>
        </a:p>
      </dgm:t>
    </dgm:pt>
    <dgm:pt modelId="{694A5590-F10B-4564-B89F-B357CD7761C8}" type="sibTrans" cxnId="{A77DE503-AE06-4113-97EE-5D94425F1E7F}">
      <dgm:prSet/>
      <dgm:spPr/>
      <dgm:t>
        <a:bodyPr/>
        <a:lstStyle/>
        <a:p>
          <a:endParaRPr lang="es-ES"/>
        </a:p>
      </dgm:t>
    </dgm:pt>
    <dgm:pt modelId="{4D1DD35F-CE02-4EB3-9A18-21D00CFBCCD6}">
      <dgm:prSet phldrT="[Texto]"/>
      <dgm:spPr/>
      <dgm:t>
        <a:bodyPr/>
        <a:lstStyle/>
        <a:p>
          <a:r>
            <a:rPr lang="es-ES" dirty="0" smtClean="0"/>
            <a:t>Función </a:t>
          </a:r>
          <a:r>
            <a:rPr lang="es-ES" dirty="0" err="1" smtClean="0"/>
            <a:t>mknod</a:t>
          </a:r>
          <a:r>
            <a:rPr lang="es-ES" dirty="0" smtClean="0"/>
            <a:t>()</a:t>
          </a:r>
          <a:endParaRPr lang="es-ES" dirty="0"/>
        </a:p>
      </dgm:t>
    </dgm:pt>
    <dgm:pt modelId="{EFA3EBD0-0575-4E34-A550-64DB4682A1E9}" type="parTrans" cxnId="{04650C77-4199-4181-8FB4-534848585397}">
      <dgm:prSet/>
      <dgm:spPr/>
      <dgm:t>
        <a:bodyPr/>
        <a:lstStyle/>
        <a:p>
          <a:endParaRPr lang="es-ES"/>
        </a:p>
      </dgm:t>
    </dgm:pt>
    <dgm:pt modelId="{A487A90C-5E31-40E9-B9A7-4474A6BD3304}" type="sibTrans" cxnId="{04650C77-4199-4181-8FB4-534848585397}">
      <dgm:prSet/>
      <dgm:spPr/>
      <dgm:t>
        <a:bodyPr/>
        <a:lstStyle/>
        <a:p>
          <a:endParaRPr lang="es-ES"/>
        </a:p>
      </dgm:t>
    </dgm:pt>
    <dgm:pt modelId="{F900A546-CC42-4D20-A9D2-B08E0F6FE4C7}" type="pres">
      <dgm:prSet presAssocID="{89DA34F4-1D16-4F0C-956A-C6504F6E21FF}" presName="diagram" presStyleCnt="0">
        <dgm:presLayoutVars>
          <dgm:dir/>
          <dgm:resizeHandles val="exact"/>
        </dgm:presLayoutVars>
      </dgm:prSet>
      <dgm:spPr/>
      <dgm:t>
        <a:bodyPr/>
        <a:lstStyle/>
        <a:p>
          <a:endParaRPr lang="es-ES"/>
        </a:p>
      </dgm:t>
    </dgm:pt>
    <dgm:pt modelId="{A9647FA6-C914-4FCC-B29A-29F2B0C371E2}" type="pres">
      <dgm:prSet presAssocID="{1C459425-CAA8-4663-8883-2E3BAECC01DC}" presName="arrow" presStyleLbl="node1" presStyleIdx="0" presStyleCnt="2">
        <dgm:presLayoutVars>
          <dgm:bulletEnabled val="1"/>
        </dgm:presLayoutVars>
      </dgm:prSet>
      <dgm:spPr/>
      <dgm:t>
        <a:bodyPr/>
        <a:lstStyle/>
        <a:p>
          <a:endParaRPr lang="es-ES"/>
        </a:p>
      </dgm:t>
    </dgm:pt>
    <dgm:pt modelId="{C463BC16-BDFA-46A8-9651-9B02058D8831}" type="pres">
      <dgm:prSet presAssocID="{4D1DD35F-CE02-4EB3-9A18-21D00CFBCCD6}" presName="arrow" presStyleLbl="node1" presStyleIdx="1" presStyleCnt="2">
        <dgm:presLayoutVars>
          <dgm:bulletEnabled val="1"/>
        </dgm:presLayoutVars>
      </dgm:prSet>
      <dgm:spPr/>
      <dgm:t>
        <a:bodyPr/>
        <a:lstStyle/>
        <a:p>
          <a:endParaRPr lang="es-ES"/>
        </a:p>
      </dgm:t>
    </dgm:pt>
  </dgm:ptLst>
  <dgm:cxnLst>
    <dgm:cxn modelId="{5E0126E4-C730-4E87-A722-7E7BC66F4534}" type="presOf" srcId="{4D1DD35F-CE02-4EB3-9A18-21D00CFBCCD6}" destId="{C463BC16-BDFA-46A8-9651-9B02058D8831}" srcOrd="0" destOrd="0" presId="urn:microsoft.com/office/officeart/2005/8/layout/arrow5"/>
    <dgm:cxn modelId="{04650C77-4199-4181-8FB4-534848585397}" srcId="{89DA34F4-1D16-4F0C-956A-C6504F6E21FF}" destId="{4D1DD35F-CE02-4EB3-9A18-21D00CFBCCD6}" srcOrd="1" destOrd="0" parTransId="{EFA3EBD0-0575-4E34-A550-64DB4682A1E9}" sibTransId="{A487A90C-5E31-40E9-B9A7-4474A6BD3304}"/>
    <dgm:cxn modelId="{A77DE503-AE06-4113-97EE-5D94425F1E7F}" srcId="{89DA34F4-1D16-4F0C-956A-C6504F6E21FF}" destId="{1C459425-CAA8-4663-8883-2E3BAECC01DC}" srcOrd="0" destOrd="0" parTransId="{815B2A79-C672-4D63-9583-B6078E2989B0}" sibTransId="{694A5590-F10B-4564-B89F-B357CD7761C8}"/>
    <dgm:cxn modelId="{20DA9878-724D-4B3F-8019-CCFC3D54616F}" type="presOf" srcId="{89DA34F4-1D16-4F0C-956A-C6504F6E21FF}" destId="{F900A546-CC42-4D20-A9D2-B08E0F6FE4C7}" srcOrd="0" destOrd="0" presId="urn:microsoft.com/office/officeart/2005/8/layout/arrow5"/>
    <dgm:cxn modelId="{BE359105-27A4-4B20-AF04-B770B553D2A4}" type="presOf" srcId="{1C459425-CAA8-4663-8883-2E3BAECC01DC}" destId="{A9647FA6-C914-4FCC-B29A-29F2B0C371E2}" srcOrd="0" destOrd="0" presId="urn:microsoft.com/office/officeart/2005/8/layout/arrow5"/>
    <dgm:cxn modelId="{FF3E0CB5-AC1F-462D-847C-9164C7C654AE}" type="presParOf" srcId="{F900A546-CC42-4D20-A9D2-B08E0F6FE4C7}" destId="{A9647FA6-C914-4FCC-B29A-29F2B0C371E2}" srcOrd="0" destOrd="0" presId="urn:microsoft.com/office/officeart/2005/8/layout/arrow5"/>
    <dgm:cxn modelId="{0A6F0551-EC45-4EC8-8C45-1851B12CF8BB}" type="presParOf" srcId="{F900A546-CC42-4D20-A9D2-B08E0F6FE4C7}" destId="{C463BC16-BDFA-46A8-9651-9B02058D8831}" srcOrd="1"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A4F0616-4470-4311-B6D4-F3D2D21DA7CA}" type="doc">
      <dgm:prSet loTypeId="urn:microsoft.com/office/officeart/2005/8/layout/gear1" loCatId="relationship" qsTypeId="urn:microsoft.com/office/officeart/2005/8/quickstyle/simple1" qsCatId="simple" csTypeId="urn:microsoft.com/office/officeart/2005/8/colors/colorful4" csCatId="colorful" phldr="1"/>
      <dgm:spPr/>
      <dgm:t>
        <a:bodyPr/>
        <a:lstStyle/>
        <a:p>
          <a:endParaRPr lang="es-ES"/>
        </a:p>
      </dgm:t>
    </dgm:pt>
    <dgm:pt modelId="{AB810E01-3F4F-4978-B41D-A40B14803022}">
      <dgm:prSet phldrT="[Texto]"/>
      <dgm:spPr/>
      <dgm:t>
        <a:bodyPr/>
        <a:lstStyle/>
        <a:p>
          <a:r>
            <a:rPr lang="es-ES" dirty="0" err="1" smtClean="0"/>
            <a:t>Sleep</a:t>
          </a:r>
          <a:endParaRPr lang="es-ES" dirty="0"/>
        </a:p>
      </dgm:t>
    </dgm:pt>
    <dgm:pt modelId="{2AC2ED9D-45B9-4808-B1B6-1461F8E97E14}" type="parTrans" cxnId="{A57FCDBB-CC39-486A-8233-715E51F1C8F2}">
      <dgm:prSet/>
      <dgm:spPr/>
      <dgm:t>
        <a:bodyPr/>
        <a:lstStyle/>
        <a:p>
          <a:endParaRPr lang="es-ES"/>
        </a:p>
      </dgm:t>
    </dgm:pt>
    <dgm:pt modelId="{6FCBF68D-E301-4C45-BE00-1D26CB3D848D}" type="sibTrans" cxnId="{A57FCDBB-CC39-486A-8233-715E51F1C8F2}">
      <dgm:prSet/>
      <dgm:spPr/>
      <dgm:t>
        <a:bodyPr/>
        <a:lstStyle/>
        <a:p>
          <a:endParaRPr lang="es-ES"/>
        </a:p>
      </dgm:t>
    </dgm:pt>
    <dgm:pt modelId="{992A7FA4-7A0D-438B-A160-2F6C996B639F}">
      <dgm:prSet phldrT="[Texto]"/>
      <dgm:spPr/>
      <dgm:t>
        <a:bodyPr/>
        <a:lstStyle/>
        <a:p>
          <a:r>
            <a:rPr lang="es-ES" dirty="0" err="1" smtClean="0"/>
            <a:t>Kill</a:t>
          </a:r>
          <a:endParaRPr lang="es-ES" dirty="0"/>
        </a:p>
      </dgm:t>
    </dgm:pt>
    <dgm:pt modelId="{0E99F65F-8449-4189-8A8A-B2CC271DF9C8}" type="parTrans" cxnId="{DB52B3CC-6C9D-4616-9DC3-5F88315FAB19}">
      <dgm:prSet/>
      <dgm:spPr/>
      <dgm:t>
        <a:bodyPr/>
        <a:lstStyle/>
        <a:p>
          <a:endParaRPr lang="es-ES"/>
        </a:p>
      </dgm:t>
    </dgm:pt>
    <dgm:pt modelId="{A0DB3474-9480-47C3-8FA4-8383446361A7}" type="sibTrans" cxnId="{DB52B3CC-6C9D-4616-9DC3-5F88315FAB19}">
      <dgm:prSet/>
      <dgm:spPr/>
      <dgm:t>
        <a:bodyPr/>
        <a:lstStyle/>
        <a:p>
          <a:endParaRPr lang="es-ES"/>
        </a:p>
      </dgm:t>
    </dgm:pt>
    <dgm:pt modelId="{0607C903-97CD-4460-9D1E-4A5D9B40A35D}">
      <dgm:prSet phldrT="[Texto]"/>
      <dgm:spPr/>
      <dgm:t>
        <a:bodyPr/>
        <a:lstStyle/>
        <a:p>
          <a:r>
            <a:rPr lang="es-ES" dirty="0" err="1" smtClean="0"/>
            <a:t>Signal</a:t>
          </a:r>
          <a:endParaRPr lang="es-ES" dirty="0"/>
        </a:p>
      </dgm:t>
    </dgm:pt>
    <dgm:pt modelId="{A00ED561-D317-4DAB-BAF6-09184091633E}" type="parTrans" cxnId="{2C92FC44-8ED5-4722-A20D-12360DAC7303}">
      <dgm:prSet/>
      <dgm:spPr/>
      <dgm:t>
        <a:bodyPr/>
        <a:lstStyle/>
        <a:p>
          <a:endParaRPr lang="es-ES"/>
        </a:p>
      </dgm:t>
    </dgm:pt>
    <dgm:pt modelId="{46F8464A-2B39-4BC9-B994-5CDAFA26C667}" type="sibTrans" cxnId="{2C92FC44-8ED5-4722-A20D-12360DAC7303}">
      <dgm:prSet/>
      <dgm:spPr/>
      <dgm:t>
        <a:bodyPr/>
        <a:lstStyle/>
        <a:p>
          <a:endParaRPr lang="es-ES"/>
        </a:p>
      </dgm:t>
    </dgm:pt>
    <dgm:pt modelId="{FB53D2A0-6D47-4DBD-9B5B-F2224E2CB37B}" type="pres">
      <dgm:prSet presAssocID="{2A4F0616-4470-4311-B6D4-F3D2D21DA7CA}" presName="composite" presStyleCnt="0">
        <dgm:presLayoutVars>
          <dgm:chMax val="3"/>
          <dgm:animLvl val="lvl"/>
          <dgm:resizeHandles val="exact"/>
        </dgm:presLayoutVars>
      </dgm:prSet>
      <dgm:spPr/>
      <dgm:t>
        <a:bodyPr/>
        <a:lstStyle/>
        <a:p>
          <a:endParaRPr lang="es-ES"/>
        </a:p>
      </dgm:t>
    </dgm:pt>
    <dgm:pt modelId="{D2B84A08-8E7D-41E0-9F03-45C07D62E95D}" type="pres">
      <dgm:prSet presAssocID="{AB810E01-3F4F-4978-B41D-A40B14803022}" presName="gear1" presStyleLbl="node1" presStyleIdx="0" presStyleCnt="3">
        <dgm:presLayoutVars>
          <dgm:chMax val="1"/>
          <dgm:bulletEnabled val="1"/>
        </dgm:presLayoutVars>
      </dgm:prSet>
      <dgm:spPr/>
      <dgm:t>
        <a:bodyPr/>
        <a:lstStyle/>
        <a:p>
          <a:endParaRPr lang="es-ES"/>
        </a:p>
      </dgm:t>
    </dgm:pt>
    <dgm:pt modelId="{7BBA633B-0CFF-4529-ACE5-969B8AC92825}" type="pres">
      <dgm:prSet presAssocID="{AB810E01-3F4F-4978-B41D-A40B14803022}" presName="gear1srcNode" presStyleLbl="node1" presStyleIdx="0" presStyleCnt="3"/>
      <dgm:spPr/>
      <dgm:t>
        <a:bodyPr/>
        <a:lstStyle/>
        <a:p>
          <a:endParaRPr lang="es-ES"/>
        </a:p>
      </dgm:t>
    </dgm:pt>
    <dgm:pt modelId="{BB0F7764-47A9-44FA-9E3B-5A6665B01840}" type="pres">
      <dgm:prSet presAssocID="{AB810E01-3F4F-4978-B41D-A40B14803022}" presName="gear1dstNode" presStyleLbl="node1" presStyleIdx="0" presStyleCnt="3"/>
      <dgm:spPr/>
      <dgm:t>
        <a:bodyPr/>
        <a:lstStyle/>
        <a:p>
          <a:endParaRPr lang="es-ES"/>
        </a:p>
      </dgm:t>
    </dgm:pt>
    <dgm:pt modelId="{189EEAF6-B305-4556-8DC2-D216E3D0514F}" type="pres">
      <dgm:prSet presAssocID="{992A7FA4-7A0D-438B-A160-2F6C996B639F}" presName="gear2" presStyleLbl="node1" presStyleIdx="1" presStyleCnt="3">
        <dgm:presLayoutVars>
          <dgm:chMax val="1"/>
          <dgm:bulletEnabled val="1"/>
        </dgm:presLayoutVars>
      </dgm:prSet>
      <dgm:spPr/>
      <dgm:t>
        <a:bodyPr/>
        <a:lstStyle/>
        <a:p>
          <a:endParaRPr lang="es-ES"/>
        </a:p>
      </dgm:t>
    </dgm:pt>
    <dgm:pt modelId="{416A2E01-7FE2-41F3-B89B-65D2BCF16EB1}" type="pres">
      <dgm:prSet presAssocID="{992A7FA4-7A0D-438B-A160-2F6C996B639F}" presName="gear2srcNode" presStyleLbl="node1" presStyleIdx="1" presStyleCnt="3"/>
      <dgm:spPr/>
      <dgm:t>
        <a:bodyPr/>
        <a:lstStyle/>
        <a:p>
          <a:endParaRPr lang="es-ES"/>
        </a:p>
      </dgm:t>
    </dgm:pt>
    <dgm:pt modelId="{30573BFB-5C52-4016-98E9-278E6E9FD49D}" type="pres">
      <dgm:prSet presAssocID="{992A7FA4-7A0D-438B-A160-2F6C996B639F}" presName="gear2dstNode" presStyleLbl="node1" presStyleIdx="1" presStyleCnt="3"/>
      <dgm:spPr/>
      <dgm:t>
        <a:bodyPr/>
        <a:lstStyle/>
        <a:p>
          <a:endParaRPr lang="es-ES"/>
        </a:p>
      </dgm:t>
    </dgm:pt>
    <dgm:pt modelId="{792EE75F-0A45-4942-8E6E-349EBE3D4489}" type="pres">
      <dgm:prSet presAssocID="{0607C903-97CD-4460-9D1E-4A5D9B40A35D}" presName="gear3" presStyleLbl="node1" presStyleIdx="2" presStyleCnt="3"/>
      <dgm:spPr/>
      <dgm:t>
        <a:bodyPr/>
        <a:lstStyle/>
        <a:p>
          <a:endParaRPr lang="es-ES"/>
        </a:p>
      </dgm:t>
    </dgm:pt>
    <dgm:pt modelId="{B1DC8B57-FC70-484F-B31D-526D44E70A8A}" type="pres">
      <dgm:prSet presAssocID="{0607C903-97CD-4460-9D1E-4A5D9B40A35D}" presName="gear3tx" presStyleLbl="node1" presStyleIdx="2" presStyleCnt="3">
        <dgm:presLayoutVars>
          <dgm:chMax val="1"/>
          <dgm:bulletEnabled val="1"/>
        </dgm:presLayoutVars>
      </dgm:prSet>
      <dgm:spPr/>
      <dgm:t>
        <a:bodyPr/>
        <a:lstStyle/>
        <a:p>
          <a:endParaRPr lang="es-ES"/>
        </a:p>
      </dgm:t>
    </dgm:pt>
    <dgm:pt modelId="{94914580-9083-408E-9B35-CCC7E8A9BE70}" type="pres">
      <dgm:prSet presAssocID="{0607C903-97CD-4460-9D1E-4A5D9B40A35D}" presName="gear3srcNode" presStyleLbl="node1" presStyleIdx="2" presStyleCnt="3"/>
      <dgm:spPr/>
      <dgm:t>
        <a:bodyPr/>
        <a:lstStyle/>
        <a:p>
          <a:endParaRPr lang="es-ES"/>
        </a:p>
      </dgm:t>
    </dgm:pt>
    <dgm:pt modelId="{99E97739-2B21-43DE-972D-CD684CD78D05}" type="pres">
      <dgm:prSet presAssocID="{0607C903-97CD-4460-9D1E-4A5D9B40A35D}" presName="gear3dstNode" presStyleLbl="node1" presStyleIdx="2" presStyleCnt="3"/>
      <dgm:spPr/>
      <dgm:t>
        <a:bodyPr/>
        <a:lstStyle/>
        <a:p>
          <a:endParaRPr lang="es-ES"/>
        </a:p>
      </dgm:t>
    </dgm:pt>
    <dgm:pt modelId="{7C180D4C-3E13-4FFE-9DEF-D27112542C5E}" type="pres">
      <dgm:prSet presAssocID="{6FCBF68D-E301-4C45-BE00-1D26CB3D848D}" presName="connector1" presStyleLbl="sibTrans2D1" presStyleIdx="0" presStyleCnt="3"/>
      <dgm:spPr/>
      <dgm:t>
        <a:bodyPr/>
        <a:lstStyle/>
        <a:p>
          <a:endParaRPr lang="es-ES"/>
        </a:p>
      </dgm:t>
    </dgm:pt>
    <dgm:pt modelId="{9DA79821-4FC3-4210-95CB-03EAA71F9915}" type="pres">
      <dgm:prSet presAssocID="{A0DB3474-9480-47C3-8FA4-8383446361A7}" presName="connector2" presStyleLbl="sibTrans2D1" presStyleIdx="1" presStyleCnt="3"/>
      <dgm:spPr/>
      <dgm:t>
        <a:bodyPr/>
        <a:lstStyle/>
        <a:p>
          <a:endParaRPr lang="es-ES"/>
        </a:p>
      </dgm:t>
    </dgm:pt>
    <dgm:pt modelId="{ACFD6B12-207F-4126-B92C-5C239ED45E9C}" type="pres">
      <dgm:prSet presAssocID="{46F8464A-2B39-4BC9-B994-5CDAFA26C667}" presName="connector3" presStyleLbl="sibTrans2D1" presStyleIdx="2" presStyleCnt="3"/>
      <dgm:spPr/>
      <dgm:t>
        <a:bodyPr/>
        <a:lstStyle/>
        <a:p>
          <a:endParaRPr lang="es-ES"/>
        </a:p>
      </dgm:t>
    </dgm:pt>
  </dgm:ptLst>
  <dgm:cxnLst>
    <dgm:cxn modelId="{E901D0AA-D999-447E-AE04-A539076D2DF0}" type="presOf" srcId="{0607C903-97CD-4460-9D1E-4A5D9B40A35D}" destId="{792EE75F-0A45-4942-8E6E-349EBE3D4489}" srcOrd="0" destOrd="0" presId="urn:microsoft.com/office/officeart/2005/8/layout/gear1"/>
    <dgm:cxn modelId="{02084985-EB6B-4771-8488-A9926553D364}" type="presOf" srcId="{0607C903-97CD-4460-9D1E-4A5D9B40A35D}" destId="{B1DC8B57-FC70-484F-B31D-526D44E70A8A}" srcOrd="1" destOrd="0" presId="urn:microsoft.com/office/officeart/2005/8/layout/gear1"/>
    <dgm:cxn modelId="{19460D4F-87FB-4A8B-B63F-BD35E4371093}" type="presOf" srcId="{0607C903-97CD-4460-9D1E-4A5D9B40A35D}" destId="{94914580-9083-408E-9B35-CCC7E8A9BE70}" srcOrd="2" destOrd="0" presId="urn:microsoft.com/office/officeart/2005/8/layout/gear1"/>
    <dgm:cxn modelId="{7E2188F9-C281-47EF-9FF4-0571949327C0}" type="presOf" srcId="{6FCBF68D-E301-4C45-BE00-1D26CB3D848D}" destId="{7C180D4C-3E13-4FFE-9DEF-D27112542C5E}" srcOrd="0" destOrd="0" presId="urn:microsoft.com/office/officeart/2005/8/layout/gear1"/>
    <dgm:cxn modelId="{A951B034-EA36-427E-B3A5-4BFA98E5BA93}" type="presOf" srcId="{992A7FA4-7A0D-438B-A160-2F6C996B639F}" destId="{189EEAF6-B305-4556-8DC2-D216E3D0514F}" srcOrd="0" destOrd="0" presId="urn:microsoft.com/office/officeart/2005/8/layout/gear1"/>
    <dgm:cxn modelId="{96F83ED3-6FA0-4E7A-BC6A-E61261D71685}" type="presOf" srcId="{46F8464A-2B39-4BC9-B994-5CDAFA26C667}" destId="{ACFD6B12-207F-4126-B92C-5C239ED45E9C}" srcOrd="0" destOrd="0" presId="urn:microsoft.com/office/officeart/2005/8/layout/gear1"/>
    <dgm:cxn modelId="{2C92FC44-8ED5-4722-A20D-12360DAC7303}" srcId="{2A4F0616-4470-4311-B6D4-F3D2D21DA7CA}" destId="{0607C903-97CD-4460-9D1E-4A5D9B40A35D}" srcOrd="2" destOrd="0" parTransId="{A00ED561-D317-4DAB-BAF6-09184091633E}" sibTransId="{46F8464A-2B39-4BC9-B994-5CDAFA26C667}"/>
    <dgm:cxn modelId="{DB52B3CC-6C9D-4616-9DC3-5F88315FAB19}" srcId="{2A4F0616-4470-4311-B6D4-F3D2D21DA7CA}" destId="{992A7FA4-7A0D-438B-A160-2F6C996B639F}" srcOrd="1" destOrd="0" parTransId="{0E99F65F-8449-4189-8A8A-B2CC271DF9C8}" sibTransId="{A0DB3474-9480-47C3-8FA4-8383446361A7}"/>
    <dgm:cxn modelId="{699110E5-6783-4B0C-9A8C-946F461E2F6F}" type="presOf" srcId="{AB810E01-3F4F-4978-B41D-A40B14803022}" destId="{D2B84A08-8E7D-41E0-9F03-45C07D62E95D}" srcOrd="0" destOrd="0" presId="urn:microsoft.com/office/officeart/2005/8/layout/gear1"/>
    <dgm:cxn modelId="{DF2CF8C1-5DC8-4057-A061-2DA07B5496C3}" type="presOf" srcId="{2A4F0616-4470-4311-B6D4-F3D2D21DA7CA}" destId="{FB53D2A0-6D47-4DBD-9B5B-F2224E2CB37B}" srcOrd="0" destOrd="0" presId="urn:microsoft.com/office/officeart/2005/8/layout/gear1"/>
    <dgm:cxn modelId="{EE411F66-CD51-47F8-BA44-22B3BDBF29A0}" type="presOf" srcId="{0607C903-97CD-4460-9D1E-4A5D9B40A35D}" destId="{99E97739-2B21-43DE-972D-CD684CD78D05}" srcOrd="3" destOrd="0" presId="urn:microsoft.com/office/officeart/2005/8/layout/gear1"/>
    <dgm:cxn modelId="{CF990534-275C-4EDB-879D-7B592A4C29DA}" type="presOf" srcId="{A0DB3474-9480-47C3-8FA4-8383446361A7}" destId="{9DA79821-4FC3-4210-95CB-03EAA71F9915}" srcOrd="0" destOrd="0" presId="urn:microsoft.com/office/officeart/2005/8/layout/gear1"/>
    <dgm:cxn modelId="{9E427B74-2784-4185-9511-04F546297236}" type="presOf" srcId="{992A7FA4-7A0D-438B-A160-2F6C996B639F}" destId="{416A2E01-7FE2-41F3-B89B-65D2BCF16EB1}" srcOrd="1" destOrd="0" presId="urn:microsoft.com/office/officeart/2005/8/layout/gear1"/>
    <dgm:cxn modelId="{3E113F9E-DC95-4300-99AC-9DC1C0DAAA36}" type="presOf" srcId="{AB810E01-3F4F-4978-B41D-A40B14803022}" destId="{7BBA633B-0CFF-4529-ACE5-969B8AC92825}" srcOrd="1" destOrd="0" presId="urn:microsoft.com/office/officeart/2005/8/layout/gear1"/>
    <dgm:cxn modelId="{E11880E9-2625-49AC-8561-88E126766BF7}" type="presOf" srcId="{992A7FA4-7A0D-438B-A160-2F6C996B639F}" destId="{30573BFB-5C52-4016-98E9-278E6E9FD49D}" srcOrd="2" destOrd="0" presId="urn:microsoft.com/office/officeart/2005/8/layout/gear1"/>
    <dgm:cxn modelId="{03910EF0-EF00-4E38-9314-6AD740428D04}" type="presOf" srcId="{AB810E01-3F4F-4978-B41D-A40B14803022}" destId="{BB0F7764-47A9-44FA-9E3B-5A6665B01840}" srcOrd="2" destOrd="0" presId="urn:microsoft.com/office/officeart/2005/8/layout/gear1"/>
    <dgm:cxn modelId="{A57FCDBB-CC39-486A-8233-715E51F1C8F2}" srcId="{2A4F0616-4470-4311-B6D4-F3D2D21DA7CA}" destId="{AB810E01-3F4F-4978-B41D-A40B14803022}" srcOrd="0" destOrd="0" parTransId="{2AC2ED9D-45B9-4808-B1B6-1461F8E97E14}" sibTransId="{6FCBF68D-E301-4C45-BE00-1D26CB3D848D}"/>
    <dgm:cxn modelId="{205D01A3-2D46-4D51-A808-CF2086CE46EF}" type="presParOf" srcId="{FB53D2A0-6D47-4DBD-9B5B-F2224E2CB37B}" destId="{D2B84A08-8E7D-41E0-9F03-45C07D62E95D}" srcOrd="0" destOrd="0" presId="urn:microsoft.com/office/officeart/2005/8/layout/gear1"/>
    <dgm:cxn modelId="{8BC447E1-4659-4F0F-BA3B-C1C189D95773}" type="presParOf" srcId="{FB53D2A0-6D47-4DBD-9B5B-F2224E2CB37B}" destId="{7BBA633B-0CFF-4529-ACE5-969B8AC92825}" srcOrd="1" destOrd="0" presId="urn:microsoft.com/office/officeart/2005/8/layout/gear1"/>
    <dgm:cxn modelId="{1439EA10-D9DE-491F-9685-2E45EB8F18D5}" type="presParOf" srcId="{FB53D2A0-6D47-4DBD-9B5B-F2224E2CB37B}" destId="{BB0F7764-47A9-44FA-9E3B-5A6665B01840}" srcOrd="2" destOrd="0" presId="urn:microsoft.com/office/officeart/2005/8/layout/gear1"/>
    <dgm:cxn modelId="{82B8A8DE-1C7B-4D08-A087-8607E155739B}" type="presParOf" srcId="{FB53D2A0-6D47-4DBD-9B5B-F2224E2CB37B}" destId="{189EEAF6-B305-4556-8DC2-D216E3D0514F}" srcOrd="3" destOrd="0" presId="urn:microsoft.com/office/officeart/2005/8/layout/gear1"/>
    <dgm:cxn modelId="{9B92ED44-28D5-4657-B63D-AE38AABA2890}" type="presParOf" srcId="{FB53D2A0-6D47-4DBD-9B5B-F2224E2CB37B}" destId="{416A2E01-7FE2-41F3-B89B-65D2BCF16EB1}" srcOrd="4" destOrd="0" presId="urn:microsoft.com/office/officeart/2005/8/layout/gear1"/>
    <dgm:cxn modelId="{236E3D1D-EEFA-462B-8249-731799A93E92}" type="presParOf" srcId="{FB53D2A0-6D47-4DBD-9B5B-F2224E2CB37B}" destId="{30573BFB-5C52-4016-98E9-278E6E9FD49D}" srcOrd="5" destOrd="0" presId="urn:microsoft.com/office/officeart/2005/8/layout/gear1"/>
    <dgm:cxn modelId="{C8606423-FC8F-408B-8531-A5B0410516E5}" type="presParOf" srcId="{FB53D2A0-6D47-4DBD-9B5B-F2224E2CB37B}" destId="{792EE75F-0A45-4942-8E6E-349EBE3D4489}" srcOrd="6" destOrd="0" presId="urn:microsoft.com/office/officeart/2005/8/layout/gear1"/>
    <dgm:cxn modelId="{9CD765EA-63BE-48D2-8787-4DA5DA77F03A}" type="presParOf" srcId="{FB53D2A0-6D47-4DBD-9B5B-F2224E2CB37B}" destId="{B1DC8B57-FC70-484F-B31D-526D44E70A8A}" srcOrd="7" destOrd="0" presId="urn:microsoft.com/office/officeart/2005/8/layout/gear1"/>
    <dgm:cxn modelId="{46C8498F-0C56-4AF3-A3A5-53418A7FA1D0}" type="presParOf" srcId="{FB53D2A0-6D47-4DBD-9B5B-F2224E2CB37B}" destId="{94914580-9083-408E-9B35-CCC7E8A9BE70}" srcOrd="8" destOrd="0" presId="urn:microsoft.com/office/officeart/2005/8/layout/gear1"/>
    <dgm:cxn modelId="{792873A1-8EE0-4D52-80AF-603551FD06E4}" type="presParOf" srcId="{FB53D2A0-6D47-4DBD-9B5B-F2224E2CB37B}" destId="{99E97739-2B21-43DE-972D-CD684CD78D05}" srcOrd="9" destOrd="0" presId="urn:microsoft.com/office/officeart/2005/8/layout/gear1"/>
    <dgm:cxn modelId="{CB7FBB4F-2613-4DB9-ACF8-6840F05BAD8E}" type="presParOf" srcId="{FB53D2A0-6D47-4DBD-9B5B-F2224E2CB37B}" destId="{7C180D4C-3E13-4FFE-9DEF-D27112542C5E}" srcOrd="10" destOrd="0" presId="urn:microsoft.com/office/officeart/2005/8/layout/gear1"/>
    <dgm:cxn modelId="{A5CF8E65-B7FB-4F9E-B0D7-4B50FC8CC550}" type="presParOf" srcId="{FB53D2A0-6D47-4DBD-9B5B-F2224E2CB37B}" destId="{9DA79821-4FC3-4210-95CB-03EAA71F9915}" srcOrd="11" destOrd="0" presId="urn:microsoft.com/office/officeart/2005/8/layout/gear1"/>
    <dgm:cxn modelId="{443C3C5E-1CBF-4612-916A-0EEB474497EE}" type="presParOf" srcId="{FB53D2A0-6D47-4DBD-9B5B-F2224E2CB37B}" destId="{ACFD6B12-207F-4126-B92C-5C239ED45E9C}"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3E3D9-82CE-48E0-8E91-8E3C8B5724C1}">
      <dsp:nvSpPr>
        <dsp:cNvPr id="0" name=""/>
        <dsp:cNvSpPr/>
      </dsp:nvSpPr>
      <dsp:spPr>
        <a:xfrm>
          <a:off x="3225958" y="496"/>
          <a:ext cx="4838937" cy="1934765"/>
        </a:xfrm>
        <a:prstGeom prst="rightArrow">
          <a:avLst>
            <a:gd name="adj1" fmla="val 75000"/>
            <a:gd name="adj2" fmla="val 50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s-ES" sz="2000" kern="1200" dirty="0" smtClean="0"/>
            <a:t>Secuencia de instrucciones escritas en un lenguaje de programación para realizar una determinada tarea</a:t>
          </a:r>
          <a:endParaRPr lang="es-ES" sz="2000" kern="1200" dirty="0"/>
        </a:p>
      </dsp:txBody>
      <dsp:txXfrm>
        <a:off x="3225958" y="242342"/>
        <a:ext cx="4113400" cy="1451073"/>
      </dsp:txXfrm>
    </dsp:sp>
    <dsp:sp modelId="{CF316186-D9AE-4690-A3B6-0B9D16BE379A}">
      <dsp:nvSpPr>
        <dsp:cNvPr id="0" name=""/>
        <dsp:cNvSpPr/>
      </dsp:nvSpPr>
      <dsp:spPr>
        <a:xfrm>
          <a:off x="0" y="496"/>
          <a:ext cx="3225958" cy="1934765"/>
        </a:xfrm>
        <a:prstGeom prst="roundRect">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0970" tIns="70485" rIns="140970" bIns="70485" numCol="1" spcCol="1270" anchor="ctr" anchorCtr="0">
          <a:noAutofit/>
        </a:bodyPr>
        <a:lstStyle/>
        <a:p>
          <a:pPr lvl="0" algn="ctr" defTabSz="1644650">
            <a:lnSpc>
              <a:spcPct val="90000"/>
            </a:lnSpc>
            <a:spcBef>
              <a:spcPct val="0"/>
            </a:spcBef>
            <a:spcAft>
              <a:spcPct val="35000"/>
            </a:spcAft>
          </a:pPr>
          <a:r>
            <a:rPr lang="es-ES" sz="3700" kern="1200" dirty="0" smtClean="0"/>
            <a:t>PROGRAMA</a:t>
          </a:r>
          <a:endParaRPr lang="es-ES" sz="3700" kern="1200" dirty="0"/>
        </a:p>
      </dsp:txBody>
      <dsp:txXfrm>
        <a:off x="94447" y="94943"/>
        <a:ext cx="3037064" cy="1745871"/>
      </dsp:txXfrm>
    </dsp:sp>
    <dsp:sp modelId="{A5EFB72D-5800-49F4-9418-DCE5B742EAB9}">
      <dsp:nvSpPr>
        <dsp:cNvPr id="0" name=""/>
        <dsp:cNvSpPr/>
      </dsp:nvSpPr>
      <dsp:spPr>
        <a:xfrm>
          <a:off x="3225958" y="2128738"/>
          <a:ext cx="4838937" cy="1934765"/>
        </a:xfrm>
        <a:prstGeom prst="rightArrow">
          <a:avLst>
            <a:gd name="adj1" fmla="val 75000"/>
            <a:gd name="adj2" fmla="val 50000"/>
          </a:avLst>
        </a:prstGeom>
        <a:solidFill>
          <a:schemeClr val="accent4">
            <a:tint val="40000"/>
            <a:alpha val="90000"/>
            <a:hueOff val="840688"/>
            <a:satOff val="-12365"/>
            <a:lumOff val="-1354"/>
            <a:alphaOff val="0"/>
          </a:schemeClr>
        </a:solidFill>
        <a:ln w="9525" cap="flat" cmpd="sng" algn="ctr">
          <a:solidFill>
            <a:schemeClr val="accent4">
              <a:tint val="40000"/>
              <a:alpha val="90000"/>
              <a:hueOff val="840688"/>
              <a:satOff val="-12365"/>
              <a:lumOff val="-1354"/>
              <a:alphaOff val="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s-ES" sz="2000" kern="1200" dirty="0" smtClean="0"/>
            <a:t>Programa en ejecución</a:t>
          </a:r>
          <a:endParaRPr lang="es-ES" sz="2000" kern="1200" dirty="0"/>
        </a:p>
      </dsp:txBody>
      <dsp:txXfrm>
        <a:off x="3225958" y="2370584"/>
        <a:ext cx="4113400" cy="1451073"/>
      </dsp:txXfrm>
    </dsp:sp>
    <dsp:sp modelId="{DBB59FF3-B2B4-4826-B34D-7EBF1BE2CEFD}">
      <dsp:nvSpPr>
        <dsp:cNvPr id="0" name=""/>
        <dsp:cNvSpPr/>
      </dsp:nvSpPr>
      <dsp:spPr>
        <a:xfrm>
          <a:off x="0" y="2128738"/>
          <a:ext cx="3225958" cy="1934765"/>
        </a:xfrm>
        <a:prstGeom prst="roundRect">
          <a:avLst/>
        </a:prstGeom>
        <a:gradFill rotWithShape="0">
          <a:gsLst>
            <a:gs pos="0">
              <a:schemeClr val="accent4">
                <a:hueOff val="1218038"/>
                <a:satOff val="-21072"/>
                <a:lumOff val="-4510"/>
                <a:alphaOff val="0"/>
                <a:shade val="15000"/>
                <a:satMod val="180000"/>
              </a:schemeClr>
            </a:gs>
            <a:gs pos="50000">
              <a:schemeClr val="accent4">
                <a:hueOff val="1218038"/>
                <a:satOff val="-21072"/>
                <a:lumOff val="-4510"/>
                <a:alphaOff val="0"/>
                <a:shade val="45000"/>
                <a:satMod val="170000"/>
              </a:schemeClr>
            </a:gs>
            <a:gs pos="70000">
              <a:schemeClr val="accent4">
                <a:hueOff val="1218038"/>
                <a:satOff val="-21072"/>
                <a:lumOff val="-4510"/>
                <a:alphaOff val="0"/>
                <a:tint val="99000"/>
                <a:shade val="65000"/>
                <a:satMod val="155000"/>
              </a:schemeClr>
            </a:gs>
            <a:gs pos="100000">
              <a:schemeClr val="accent4">
                <a:hueOff val="1218038"/>
                <a:satOff val="-21072"/>
                <a:lumOff val="-451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0970" tIns="70485" rIns="140970" bIns="70485" numCol="1" spcCol="1270" anchor="ctr" anchorCtr="0">
          <a:noAutofit/>
        </a:bodyPr>
        <a:lstStyle/>
        <a:p>
          <a:pPr lvl="0" algn="ctr" defTabSz="1644650">
            <a:lnSpc>
              <a:spcPct val="90000"/>
            </a:lnSpc>
            <a:spcBef>
              <a:spcPct val="0"/>
            </a:spcBef>
            <a:spcAft>
              <a:spcPct val="35000"/>
            </a:spcAft>
          </a:pPr>
          <a:r>
            <a:rPr lang="es-ES" sz="3700" kern="1200" dirty="0" smtClean="0"/>
            <a:t>PROCESO</a:t>
          </a:r>
          <a:endParaRPr lang="es-ES" sz="3700" kern="1200" dirty="0"/>
        </a:p>
      </dsp:txBody>
      <dsp:txXfrm>
        <a:off x="94447" y="2223185"/>
        <a:ext cx="3037064" cy="174587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B84A08-8E7D-41E0-9F03-45C07D62E95D}">
      <dsp:nvSpPr>
        <dsp:cNvPr id="0" name=""/>
        <dsp:cNvSpPr/>
      </dsp:nvSpPr>
      <dsp:spPr>
        <a:xfrm>
          <a:off x="650133" y="518457"/>
          <a:ext cx="633670" cy="633670"/>
        </a:xfrm>
        <a:prstGeom prst="gear9">
          <a:avLst/>
        </a:prstGeom>
        <a:solidFill>
          <a:schemeClr val="accent4">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s-ES" sz="600" kern="1200" dirty="0" err="1" smtClean="0"/>
            <a:t>Sleep</a:t>
          </a:r>
          <a:endParaRPr lang="es-ES" sz="600" kern="1200" dirty="0"/>
        </a:p>
      </dsp:txBody>
      <dsp:txXfrm>
        <a:off x="777529" y="666891"/>
        <a:ext cx="378878" cy="325720"/>
      </dsp:txXfrm>
    </dsp:sp>
    <dsp:sp modelId="{189EEAF6-B305-4556-8DC2-D216E3D0514F}">
      <dsp:nvSpPr>
        <dsp:cNvPr id="0" name=""/>
        <dsp:cNvSpPr/>
      </dsp:nvSpPr>
      <dsp:spPr>
        <a:xfrm>
          <a:off x="281452" y="368680"/>
          <a:ext cx="460851" cy="460851"/>
        </a:xfrm>
        <a:prstGeom prst="gear6">
          <a:avLst/>
        </a:prstGeom>
        <a:solidFill>
          <a:schemeClr val="accent4">
            <a:hueOff val="609019"/>
            <a:satOff val="-10536"/>
            <a:lumOff val="-2255"/>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s-ES" sz="600" kern="1200" dirty="0" err="1" smtClean="0"/>
            <a:t>Kill</a:t>
          </a:r>
          <a:endParaRPr lang="es-ES" sz="600" kern="1200" dirty="0"/>
        </a:p>
      </dsp:txBody>
      <dsp:txXfrm>
        <a:off x="397473" y="485402"/>
        <a:ext cx="228809" cy="227407"/>
      </dsp:txXfrm>
    </dsp:sp>
    <dsp:sp modelId="{792EE75F-0A45-4942-8E6E-349EBE3D4489}">
      <dsp:nvSpPr>
        <dsp:cNvPr id="0" name=""/>
        <dsp:cNvSpPr/>
      </dsp:nvSpPr>
      <dsp:spPr>
        <a:xfrm rot="20700000">
          <a:off x="539576" y="50740"/>
          <a:ext cx="451540" cy="451540"/>
        </a:xfrm>
        <a:prstGeom prst="gear6">
          <a:avLst/>
        </a:prstGeom>
        <a:solidFill>
          <a:srgbClr val="FF0000"/>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s-ES" sz="600" kern="1200" dirty="0" err="1" smtClean="0"/>
            <a:t>Signal</a:t>
          </a:r>
          <a:endParaRPr lang="es-ES" sz="600" kern="1200" dirty="0"/>
        </a:p>
      </dsp:txBody>
      <dsp:txXfrm rot="-20700000">
        <a:off x="638612" y="149776"/>
        <a:ext cx="253468" cy="253468"/>
      </dsp:txXfrm>
    </dsp:sp>
    <dsp:sp modelId="{7C180D4C-3E13-4FFE-9DEF-D27112542C5E}">
      <dsp:nvSpPr>
        <dsp:cNvPr id="0" name=""/>
        <dsp:cNvSpPr/>
      </dsp:nvSpPr>
      <dsp:spPr>
        <a:xfrm>
          <a:off x="573808" y="437225"/>
          <a:ext cx="811098" cy="811098"/>
        </a:xfrm>
        <a:prstGeom prst="circularArrow">
          <a:avLst>
            <a:gd name="adj1" fmla="val 4688"/>
            <a:gd name="adj2" fmla="val 299029"/>
            <a:gd name="adj3" fmla="val 2323196"/>
            <a:gd name="adj4" fmla="val 16368491"/>
            <a:gd name="adj5" fmla="val 5469"/>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DA79821-4FC3-4210-95CB-03EAA71F9915}">
      <dsp:nvSpPr>
        <dsp:cNvPr id="0" name=""/>
        <dsp:cNvSpPr/>
      </dsp:nvSpPr>
      <dsp:spPr>
        <a:xfrm>
          <a:off x="199836" y="279767"/>
          <a:ext cx="589313" cy="589313"/>
        </a:xfrm>
        <a:prstGeom prst="leftCircularArrow">
          <a:avLst>
            <a:gd name="adj1" fmla="val 6452"/>
            <a:gd name="adj2" fmla="val 429999"/>
            <a:gd name="adj3" fmla="val 10489124"/>
            <a:gd name="adj4" fmla="val 14837806"/>
            <a:gd name="adj5" fmla="val 7527"/>
          </a:avLst>
        </a:prstGeom>
        <a:solidFill>
          <a:schemeClr val="accent4">
            <a:hueOff val="609019"/>
            <a:satOff val="-10536"/>
            <a:lumOff val="-225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CFD6B12-207F-4126-B92C-5C239ED45E9C}">
      <dsp:nvSpPr>
        <dsp:cNvPr id="0" name=""/>
        <dsp:cNvSpPr/>
      </dsp:nvSpPr>
      <dsp:spPr>
        <a:xfrm>
          <a:off x="435130" y="-35108"/>
          <a:ext cx="635398" cy="635398"/>
        </a:xfrm>
        <a:prstGeom prst="circularArrow">
          <a:avLst>
            <a:gd name="adj1" fmla="val 5984"/>
            <a:gd name="adj2" fmla="val 394124"/>
            <a:gd name="adj3" fmla="val 13313824"/>
            <a:gd name="adj4" fmla="val 10508221"/>
            <a:gd name="adj5" fmla="val 6981"/>
          </a:avLst>
        </a:prstGeom>
        <a:solidFill>
          <a:schemeClr val="accent4">
            <a:hueOff val="1218038"/>
            <a:satOff val="-21072"/>
            <a:lumOff val="-451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B84A08-8E7D-41E0-9F03-45C07D62E95D}">
      <dsp:nvSpPr>
        <dsp:cNvPr id="0" name=""/>
        <dsp:cNvSpPr/>
      </dsp:nvSpPr>
      <dsp:spPr>
        <a:xfrm>
          <a:off x="650133" y="518457"/>
          <a:ext cx="633670" cy="633670"/>
        </a:xfrm>
        <a:prstGeom prst="gear9">
          <a:avLst/>
        </a:prstGeom>
        <a:solidFill>
          <a:schemeClr val="accent4">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s-ES" sz="600" kern="1200" dirty="0" err="1" smtClean="0"/>
            <a:t>Sleep</a:t>
          </a:r>
          <a:endParaRPr lang="es-ES" sz="600" kern="1200" dirty="0"/>
        </a:p>
      </dsp:txBody>
      <dsp:txXfrm>
        <a:off x="777529" y="666891"/>
        <a:ext cx="378878" cy="325720"/>
      </dsp:txXfrm>
    </dsp:sp>
    <dsp:sp modelId="{189EEAF6-B305-4556-8DC2-D216E3D0514F}">
      <dsp:nvSpPr>
        <dsp:cNvPr id="0" name=""/>
        <dsp:cNvSpPr/>
      </dsp:nvSpPr>
      <dsp:spPr>
        <a:xfrm>
          <a:off x="281452" y="368680"/>
          <a:ext cx="460851" cy="460851"/>
        </a:xfrm>
        <a:prstGeom prst="gear6">
          <a:avLst/>
        </a:prstGeom>
        <a:solidFill>
          <a:srgbClr val="FF0000"/>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s-ES" sz="600" kern="1200" dirty="0" err="1" smtClean="0"/>
            <a:t>Kill</a:t>
          </a:r>
          <a:endParaRPr lang="es-ES" sz="600" kern="1200" dirty="0"/>
        </a:p>
      </dsp:txBody>
      <dsp:txXfrm>
        <a:off x="397473" y="485402"/>
        <a:ext cx="228809" cy="227407"/>
      </dsp:txXfrm>
    </dsp:sp>
    <dsp:sp modelId="{792EE75F-0A45-4942-8E6E-349EBE3D4489}">
      <dsp:nvSpPr>
        <dsp:cNvPr id="0" name=""/>
        <dsp:cNvSpPr/>
      </dsp:nvSpPr>
      <dsp:spPr>
        <a:xfrm rot="20700000">
          <a:off x="539576" y="50740"/>
          <a:ext cx="451540" cy="451540"/>
        </a:xfrm>
        <a:prstGeom prst="gear6">
          <a:avLst/>
        </a:prstGeom>
        <a:solidFill>
          <a:schemeClr val="accent4">
            <a:hueOff val="1218038"/>
            <a:satOff val="-21072"/>
            <a:lumOff val="-451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s-ES" sz="600" kern="1200" dirty="0" err="1" smtClean="0"/>
            <a:t>Signal</a:t>
          </a:r>
          <a:endParaRPr lang="es-ES" sz="600" kern="1200" dirty="0"/>
        </a:p>
      </dsp:txBody>
      <dsp:txXfrm rot="-20700000">
        <a:off x="638612" y="149776"/>
        <a:ext cx="253468" cy="253468"/>
      </dsp:txXfrm>
    </dsp:sp>
    <dsp:sp modelId="{7C180D4C-3E13-4FFE-9DEF-D27112542C5E}">
      <dsp:nvSpPr>
        <dsp:cNvPr id="0" name=""/>
        <dsp:cNvSpPr/>
      </dsp:nvSpPr>
      <dsp:spPr>
        <a:xfrm>
          <a:off x="573808" y="437225"/>
          <a:ext cx="811098" cy="811098"/>
        </a:xfrm>
        <a:prstGeom prst="circularArrow">
          <a:avLst>
            <a:gd name="adj1" fmla="val 4688"/>
            <a:gd name="adj2" fmla="val 299029"/>
            <a:gd name="adj3" fmla="val 2323196"/>
            <a:gd name="adj4" fmla="val 16368491"/>
            <a:gd name="adj5" fmla="val 5469"/>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DA79821-4FC3-4210-95CB-03EAA71F9915}">
      <dsp:nvSpPr>
        <dsp:cNvPr id="0" name=""/>
        <dsp:cNvSpPr/>
      </dsp:nvSpPr>
      <dsp:spPr>
        <a:xfrm>
          <a:off x="199836" y="279767"/>
          <a:ext cx="589313" cy="589313"/>
        </a:xfrm>
        <a:prstGeom prst="leftCircularArrow">
          <a:avLst>
            <a:gd name="adj1" fmla="val 6452"/>
            <a:gd name="adj2" fmla="val 429999"/>
            <a:gd name="adj3" fmla="val 10489124"/>
            <a:gd name="adj4" fmla="val 14837806"/>
            <a:gd name="adj5" fmla="val 7527"/>
          </a:avLst>
        </a:prstGeom>
        <a:solidFill>
          <a:schemeClr val="accent4">
            <a:hueOff val="609019"/>
            <a:satOff val="-10536"/>
            <a:lumOff val="-225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CFD6B12-207F-4126-B92C-5C239ED45E9C}">
      <dsp:nvSpPr>
        <dsp:cNvPr id="0" name=""/>
        <dsp:cNvSpPr/>
      </dsp:nvSpPr>
      <dsp:spPr>
        <a:xfrm>
          <a:off x="435130" y="-35108"/>
          <a:ext cx="635398" cy="635398"/>
        </a:xfrm>
        <a:prstGeom prst="circularArrow">
          <a:avLst>
            <a:gd name="adj1" fmla="val 5984"/>
            <a:gd name="adj2" fmla="val 394124"/>
            <a:gd name="adj3" fmla="val 13313824"/>
            <a:gd name="adj4" fmla="val 10508221"/>
            <a:gd name="adj5" fmla="val 6981"/>
          </a:avLst>
        </a:prstGeom>
        <a:solidFill>
          <a:schemeClr val="accent4">
            <a:hueOff val="1218038"/>
            <a:satOff val="-21072"/>
            <a:lumOff val="-451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B84A08-8E7D-41E0-9F03-45C07D62E95D}">
      <dsp:nvSpPr>
        <dsp:cNvPr id="0" name=""/>
        <dsp:cNvSpPr/>
      </dsp:nvSpPr>
      <dsp:spPr>
        <a:xfrm>
          <a:off x="650133" y="518457"/>
          <a:ext cx="633670" cy="633670"/>
        </a:xfrm>
        <a:prstGeom prst="gear9">
          <a:avLst/>
        </a:prstGeom>
        <a:solidFill>
          <a:srgbClr val="FF0000"/>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s-ES" sz="600" kern="1200" dirty="0" err="1" smtClean="0"/>
            <a:t>Sleep</a:t>
          </a:r>
          <a:endParaRPr lang="es-ES" sz="600" kern="1200" dirty="0"/>
        </a:p>
      </dsp:txBody>
      <dsp:txXfrm>
        <a:off x="777529" y="666891"/>
        <a:ext cx="378878" cy="325720"/>
      </dsp:txXfrm>
    </dsp:sp>
    <dsp:sp modelId="{189EEAF6-B305-4556-8DC2-D216E3D0514F}">
      <dsp:nvSpPr>
        <dsp:cNvPr id="0" name=""/>
        <dsp:cNvSpPr/>
      </dsp:nvSpPr>
      <dsp:spPr>
        <a:xfrm>
          <a:off x="281452" y="368680"/>
          <a:ext cx="460851" cy="460851"/>
        </a:xfrm>
        <a:prstGeom prst="gear6">
          <a:avLst/>
        </a:prstGeom>
        <a:solidFill>
          <a:schemeClr val="accent4">
            <a:hueOff val="609019"/>
            <a:satOff val="-10536"/>
            <a:lumOff val="-2255"/>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s-ES" sz="600" kern="1200" dirty="0" err="1" smtClean="0"/>
            <a:t>Kill</a:t>
          </a:r>
          <a:endParaRPr lang="es-ES" sz="600" kern="1200" dirty="0"/>
        </a:p>
      </dsp:txBody>
      <dsp:txXfrm>
        <a:off x="397473" y="485402"/>
        <a:ext cx="228809" cy="227407"/>
      </dsp:txXfrm>
    </dsp:sp>
    <dsp:sp modelId="{792EE75F-0A45-4942-8E6E-349EBE3D4489}">
      <dsp:nvSpPr>
        <dsp:cNvPr id="0" name=""/>
        <dsp:cNvSpPr/>
      </dsp:nvSpPr>
      <dsp:spPr>
        <a:xfrm rot="20700000">
          <a:off x="539576" y="50740"/>
          <a:ext cx="451540" cy="451540"/>
        </a:xfrm>
        <a:prstGeom prst="gear6">
          <a:avLst/>
        </a:prstGeom>
        <a:solidFill>
          <a:schemeClr val="accent4">
            <a:hueOff val="1218038"/>
            <a:satOff val="-21072"/>
            <a:lumOff val="-451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s-ES" sz="600" kern="1200" dirty="0" err="1" smtClean="0"/>
            <a:t>Signal</a:t>
          </a:r>
          <a:endParaRPr lang="es-ES" sz="600" kern="1200" dirty="0"/>
        </a:p>
      </dsp:txBody>
      <dsp:txXfrm rot="-20700000">
        <a:off x="638612" y="149776"/>
        <a:ext cx="253468" cy="253468"/>
      </dsp:txXfrm>
    </dsp:sp>
    <dsp:sp modelId="{7C180D4C-3E13-4FFE-9DEF-D27112542C5E}">
      <dsp:nvSpPr>
        <dsp:cNvPr id="0" name=""/>
        <dsp:cNvSpPr/>
      </dsp:nvSpPr>
      <dsp:spPr>
        <a:xfrm>
          <a:off x="573808" y="437225"/>
          <a:ext cx="811098" cy="811098"/>
        </a:xfrm>
        <a:prstGeom prst="circularArrow">
          <a:avLst>
            <a:gd name="adj1" fmla="val 4688"/>
            <a:gd name="adj2" fmla="val 299029"/>
            <a:gd name="adj3" fmla="val 2323196"/>
            <a:gd name="adj4" fmla="val 16368491"/>
            <a:gd name="adj5" fmla="val 5469"/>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DA79821-4FC3-4210-95CB-03EAA71F9915}">
      <dsp:nvSpPr>
        <dsp:cNvPr id="0" name=""/>
        <dsp:cNvSpPr/>
      </dsp:nvSpPr>
      <dsp:spPr>
        <a:xfrm>
          <a:off x="199836" y="279767"/>
          <a:ext cx="589313" cy="589313"/>
        </a:xfrm>
        <a:prstGeom prst="leftCircularArrow">
          <a:avLst>
            <a:gd name="adj1" fmla="val 6452"/>
            <a:gd name="adj2" fmla="val 429999"/>
            <a:gd name="adj3" fmla="val 10489124"/>
            <a:gd name="adj4" fmla="val 14837806"/>
            <a:gd name="adj5" fmla="val 7527"/>
          </a:avLst>
        </a:prstGeom>
        <a:solidFill>
          <a:schemeClr val="accent4">
            <a:hueOff val="609019"/>
            <a:satOff val="-10536"/>
            <a:lumOff val="-225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CFD6B12-207F-4126-B92C-5C239ED45E9C}">
      <dsp:nvSpPr>
        <dsp:cNvPr id="0" name=""/>
        <dsp:cNvSpPr/>
      </dsp:nvSpPr>
      <dsp:spPr>
        <a:xfrm>
          <a:off x="435130" y="-35108"/>
          <a:ext cx="635398" cy="635398"/>
        </a:xfrm>
        <a:prstGeom prst="circularArrow">
          <a:avLst>
            <a:gd name="adj1" fmla="val 5984"/>
            <a:gd name="adj2" fmla="val 394124"/>
            <a:gd name="adj3" fmla="val 13313824"/>
            <a:gd name="adj4" fmla="val 10508221"/>
            <a:gd name="adj5" fmla="val 6981"/>
          </a:avLst>
        </a:prstGeom>
        <a:solidFill>
          <a:schemeClr val="accent4">
            <a:hueOff val="1218038"/>
            <a:satOff val="-21072"/>
            <a:lumOff val="-451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B84A08-8E7D-41E0-9F03-45C07D62E95D}">
      <dsp:nvSpPr>
        <dsp:cNvPr id="0" name=""/>
        <dsp:cNvSpPr/>
      </dsp:nvSpPr>
      <dsp:spPr>
        <a:xfrm>
          <a:off x="650133" y="518457"/>
          <a:ext cx="633670" cy="633670"/>
        </a:xfrm>
        <a:prstGeom prst="gear9">
          <a:avLst/>
        </a:prstGeom>
        <a:solidFill>
          <a:srgbClr val="FF0000"/>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s-ES" sz="600" kern="1200" dirty="0" err="1" smtClean="0"/>
            <a:t>Sleep</a:t>
          </a:r>
          <a:endParaRPr lang="es-ES" sz="600" kern="1200" dirty="0"/>
        </a:p>
      </dsp:txBody>
      <dsp:txXfrm>
        <a:off x="777529" y="666891"/>
        <a:ext cx="378878" cy="325720"/>
      </dsp:txXfrm>
    </dsp:sp>
    <dsp:sp modelId="{189EEAF6-B305-4556-8DC2-D216E3D0514F}">
      <dsp:nvSpPr>
        <dsp:cNvPr id="0" name=""/>
        <dsp:cNvSpPr/>
      </dsp:nvSpPr>
      <dsp:spPr>
        <a:xfrm>
          <a:off x="281452" y="368680"/>
          <a:ext cx="460851" cy="460851"/>
        </a:xfrm>
        <a:prstGeom prst="gear6">
          <a:avLst/>
        </a:prstGeom>
        <a:solidFill>
          <a:srgbClr val="FF0000"/>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s-ES" sz="600" kern="1200" dirty="0" err="1" smtClean="0"/>
            <a:t>Kill</a:t>
          </a:r>
          <a:endParaRPr lang="es-ES" sz="600" kern="1200" dirty="0"/>
        </a:p>
      </dsp:txBody>
      <dsp:txXfrm>
        <a:off x="397473" y="485402"/>
        <a:ext cx="228809" cy="227407"/>
      </dsp:txXfrm>
    </dsp:sp>
    <dsp:sp modelId="{792EE75F-0A45-4942-8E6E-349EBE3D4489}">
      <dsp:nvSpPr>
        <dsp:cNvPr id="0" name=""/>
        <dsp:cNvSpPr/>
      </dsp:nvSpPr>
      <dsp:spPr>
        <a:xfrm rot="20700000">
          <a:off x="539576" y="50740"/>
          <a:ext cx="451540" cy="451540"/>
        </a:xfrm>
        <a:prstGeom prst="gear6">
          <a:avLst/>
        </a:prstGeom>
        <a:solidFill>
          <a:srgbClr val="FF0000"/>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s-ES" sz="600" kern="1200" dirty="0" err="1" smtClean="0"/>
            <a:t>Signal</a:t>
          </a:r>
          <a:endParaRPr lang="es-ES" sz="600" kern="1200" dirty="0"/>
        </a:p>
      </dsp:txBody>
      <dsp:txXfrm rot="-20700000">
        <a:off x="638612" y="149776"/>
        <a:ext cx="253468" cy="253468"/>
      </dsp:txXfrm>
    </dsp:sp>
    <dsp:sp modelId="{7C180D4C-3E13-4FFE-9DEF-D27112542C5E}">
      <dsp:nvSpPr>
        <dsp:cNvPr id="0" name=""/>
        <dsp:cNvSpPr/>
      </dsp:nvSpPr>
      <dsp:spPr>
        <a:xfrm>
          <a:off x="573808" y="437225"/>
          <a:ext cx="811098" cy="811098"/>
        </a:xfrm>
        <a:prstGeom prst="circularArrow">
          <a:avLst>
            <a:gd name="adj1" fmla="val 4688"/>
            <a:gd name="adj2" fmla="val 299029"/>
            <a:gd name="adj3" fmla="val 2323196"/>
            <a:gd name="adj4" fmla="val 16368491"/>
            <a:gd name="adj5" fmla="val 5469"/>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DA79821-4FC3-4210-95CB-03EAA71F9915}">
      <dsp:nvSpPr>
        <dsp:cNvPr id="0" name=""/>
        <dsp:cNvSpPr/>
      </dsp:nvSpPr>
      <dsp:spPr>
        <a:xfrm>
          <a:off x="199836" y="279767"/>
          <a:ext cx="589313" cy="589313"/>
        </a:xfrm>
        <a:prstGeom prst="leftCircularArrow">
          <a:avLst>
            <a:gd name="adj1" fmla="val 6452"/>
            <a:gd name="adj2" fmla="val 429999"/>
            <a:gd name="adj3" fmla="val 10489124"/>
            <a:gd name="adj4" fmla="val 14837806"/>
            <a:gd name="adj5" fmla="val 7527"/>
          </a:avLst>
        </a:prstGeom>
        <a:solidFill>
          <a:schemeClr val="accent4">
            <a:hueOff val="609019"/>
            <a:satOff val="-10536"/>
            <a:lumOff val="-225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CFD6B12-207F-4126-B92C-5C239ED45E9C}">
      <dsp:nvSpPr>
        <dsp:cNvPr id="0" name=""/>
        <dsp:cNvSpPr/>
      </dsp:nvSpPr>
      <dsp:spPr>
        <a:xfrm>
          <a:off x="435130" y="-35108"/>
          <a:ext cx="635398" cy="635398"/>
        </a:xfrm>
        <a:prstGeom prst="circularArrow">
          <a:avLst>
            <a:gd name="adj1" fmla="val 5984"/>
            <a:gd name="adj2" fmla="val 394124"/>
            <a:gd name="adj3" fmla="val 13313824"/>
            <a:gd name="adj4" fmla="val 10508221"/>
            <a:gd name="adj5" fmla="val 6981"/>
          </a:avLst>
        </a:prstGeom>
        <a:solidFill>
          <a:schemeClr val="accent4">
            <a:hueOff val="1218038"/>
            <a:satOff val="-21072"/>
            <a:lumOff val="-451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B84A08-8E7D-41E0-9F03-45C07D62E95D}">
      <dsp:nvSpPr>
        <dsp:cNvPr id="0" name=""/>
        <dsp:cNvSpPr/>
      </dsp:nvSpPr>
      <dsp:spPr>
        <a:xfrm>
          <a:off x="650133" y="518457"/>
          <a:ext cx="633670" cy="633670"/>
        </a:xfrm>
        <a:prstGeom prst="gear9">
          <a:avLst/>
        </a:prstGeom>
        <a:solidFill>
          <a:srgbClr val="FF0000"/>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s-ES" sz="600" kern="1200" dirty="0" err="1" smtClean="0"/>
            <a:t>Sleep</a:t>
          </a:r>
          <a:endParaRPr lang="es-ES" sz="600" kern="1200" dirty="0"/>
        </a:p>
      </dsp:txBody>
      <dsp:txXfrm>
        <a:off x="777529" y="666891"/>
        <a:ext cx="378878" cy="325720"/>
      </dsp:txXfrm>
    </dsp:sp>
    <dsp:sp modelId="{189EEAF6-B305-4556-8DC2-D216E3D0514F}">
      <dsp:nvSpPr>
        <dsp:cNvPr id="0" name=""/>
        <dsp:cNvSpPr/>
      </dsp:nvSpPr>
      <dsp:spPr>
        <a:xfrm>
          <a:off x="281452" y="368680"/>
          <a:ext cx="460851" cy="460851"/>
        </a:xfrm>
        <a:prstGeom prst="gear6">
          <a:avLst/>
        </a:prstGeom>
        <a:solidFill>
          <a:srgbClr val="FF0000"/>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s-ES" sz="600" kern="1200" dirty="0" err="1" smtClean="0"/>
            <a:t>Kill</a:t>
          </a:r>
          <a:endParaRPr lang="es-ES" sz="600" kern="1200" dirty="0"/>
        </a:p>
      </dsp:txBody>
      <dsp:txXfrm>
        <a:off x="397473" y="485402"/>
        <a:ext cx="228809" cy="227407"/>
      </dsp:txXfrm>
    </dsp:sp>
    <dsp:sp modelId="{792EE75F-0A45-4942-8E6E-349EBE3D4489}">
      <dsp:nvSpPr>
        <dsp:cNvPr id="0" name=""/>
        <dsp:cNvSpPr/>
      </dsp:nvSpPr>
      <dsp:spPr>
        <a:xfrm rot="20700000">
          <a:off x="539576" y="50740"/>
          <a:ext cx="451540" cy="451540"/>
        </a:xfrm>
        <a:prstGeom prst="gear6">
          <a:avLst/>
        </a:prstGeom>
        <a:solidFill>
          <a:srgbClr val="FF0000"/>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s-ES" sz="600" kern="1200" dirty="0" err="1" smtClean="0"/>
            <a:t>Signal</a:t>
          </a:r>
          <a:endParaRPr lang="es-ES" sz="600" kern="1200" dirty="0"/>
        </a:p>
      </dsp:txBody>
      <dsp:txXfrm rot="-20700000">
        <a:off x="638612" y="149776"/>
        <a:ext cx="253468" cy="253468"/>
      </dsp:txXfrm>
    </dsp:sp>
    <dsp:sp modelId="{7C180D4C-3E13-4FFE-9DEF-D27112542C5E}">
      <dsp:nvSpPr>
        <dsp:cNvPr id="0" name=""/>
        <dsp:cNvSpPr/>
      </dsp:nvSpPr>
      <dsp:spPr>
        <a:xfrm>
          <a:off x="573808" y="437225"/>
          <a:ext cx="811098" cy="811098"/>
        </a:xfrm>
        <a:prstGeom prst="circularArrow">
          <a:avLst>
            <a:gd name="adj1" fmla="val 4688"/>
            <a:gd name="adj2" fmla="val 299029"/>
            <a:gd name="adj3" fmla="val 2323196"/>
            <a:gd name="adj4" fmla="val 16368491"/>
            <a:gd name="adj5" fmla="val 5469"/>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DA79821-4FC3-4210-95CB-03EAA71F9915}">
      <dsp:nvSpPr>
        <dsp:cNvPr id="0" name=""/>
        <dsp:cNvSpPr/>
      </dsp:nvSpPr>
      <dsp:spPr>
        <a:xfrm>
          <a:off x="199836" y="279767"/>
          <a:ext cx="589313" cy="589313"/>
        </a:xfrm>
        <a:prstGeom prst="leftCircularArrow">
          <a:avLst>
            <a:gd name="adj1" fmla="val 6452"/>
            <a:gd name="adj2" fmla="val 429999"/>
            <a:gd name="adj3" fmla="val 10489124"/>
            <a:gd name="adj4" fmla="val 14837806"/>
            <a:gd name="adj5" fmla="val 7527"/>
          </a:avLst>
        </a:prstGeom>
        <a:solidFill>
          <a:schemeClr val="accent4">
            <a:hueOff val="609019"/>
            <a:satOff val="-10536"/>
            <a:lumOff val="-225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CFD6B12-207F-4126-B92C-5C239ED45E9C}">
      <dsp:nvSpPr>
        <dsp:cNvPr id="0" name=""/>
        <dsp:cNvSpPr/>
      </dsp:nvSpPr>
      <dsp:spPr>
        <a:xfrm>
          <a:off x="435130" y="-35108"/>
          <a:ext cx="635398" cy="635398"/>
        </a:xfrm>
        <a:prstGeom prst="circularArrow">
          <a:avLst>
            <a:gd name="adj1" fmla="val 5984"/>
            <a:gd name="adj2" fmla="val 394124"/>
            <a:gd name="adj3" fmla="val 13313824"/>
            <a:gd name="adj4" fmla="val 10508221"/>
            <a:gd name="adj5" fmla="val 6981"/>
          </a:avLst>
        </a:prstGeom>
        <a:solidFill>
          <a:schemeClr val="accent4">
            <a:hueOff val="1218038"/>
            <a:satOff val="-21072"/>
            <a:lumOff val="-451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F619E0-FD74-4D63-90F0-D5B380311AFA}">
      <dsp:nvSpPr>
        <dsp:cNvPr id="0" name=""/>
        <dsp:cNvSpPr/>
      </dsp:nvSpPr>
      <dsp:spPr>
        <a:xfrm>
          <a:off x="0" y="26483"/>
          <a:ext cx="6096000" cy="637065"/>
        </a:xfrm>
        <a:prstGeom prst="roundRect">
          <a:avLst/>
        </a:prstGeom>
        <a:solidFill>
          <a:schemeClr val="accent4">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s-ES" sz="2200" kern="1200" dirty="0" err="1" smtClean="0"/>
            <a:t>Runtime</a:t>
          </a:r>
          <a:endParaRPr lang="es-ES" sz="2200" kern="1200" dirty="0"/>
        </a:p>
      </dsp:txBody>
      <dsp:txXfrm>
        <a:off x="31099" y="57582"/>
        <a:ext cx="6033802" cy="574867"/>
      </dsp:txXfrm>
    </dsp:sp>
    <dsp:sp modelId="{C86BF0F0-5976-4408-AC89-B05A80434C6E}">
      <dsp:nvSpPr>
        <dsp:cNvPr id="0" name=""/>
        <dsp:cNvSpPr/>
      </dsp:nvSpPr>
      <dsp:spPr>
        <a:xfrm>
          <a:off x="0" y="663548"/>
          <a:ext cx="6096000" cy="1320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27940" rIns="156464" bIns="27940" numCol="1" spcCol="1270" anchor="t" anchorCtr="0">
          <a:noAutofit/>
        </a:bodyPr>
        <a:lstStyle/>
        <a:p>
          <a:pPr marL="171450" lvl="1" indent="-171450" algn="just" defTabSz="755650">
            <a:lnSpc>
              <a:spcPct val="90000"/>
            </a:lnSpc>
            <a:spcBef>
              <a:spcPct val="0"/>
            </a:spcBef>
            <a:spcAft>
              <a:spcPct val="20000"/>
            </a:spcAft>
            <a:buChar char="••"/>
          </a:pPr>
          <a:r>
            <a:rPr lang="es-ES" altLang="es-ES" sz="1700" kern="1200" dirty="0" smtClean="0"/>
            <a:t>Cada aplicación Java que se ejecuta tiene una instancia simple de esta clase</a:t>
          </a:r>
          <a:endParaRPr lang="es-ES" sz="1700" kern="1200" dirty="0"/>
        </a:p>
        <a:p>
          <a:pPr marL="171450" lvl="1" indent="-171450" algn="just" defTabSz="755650">
            <a:lnSpc>
              <a:spcPct val="90000"/>
            </a:lnSpc>
            <a:spcBef>
              <a:spcPct val="0"/>
            </a:spcBef>
            <a:spcAft>
              <a:spcPct val="20000"/>
            </a:spcAft>
            <a:buChar char="••"/>
          </a:pPr>
          <a:r>
            <a:rPr lang="es-ES" altLang="es-ES" sz="1700" kern="1200" dirty="0" smtClean="0"/>
            <a:t>La instancia le permite a la aplicación intercambiar información con el entorno de ejecución</a:t>
          </a:r>
        </a:p>
      </dsp:txBody>
      <dsp:txXfrm>
        <a:off x="0" y="663548"/>
        <a:ext cx="6096000" cy="1320660"/>
      </dsp:txXfrm>
    </dsp:sp>
    <dsp:sp modelId="{448B0388-59FA-4228-B854-A17FA9833F8D}">
      <dsp:nvSpPr>
        <dsp:cNvPr id="0" name=""/>
        <dsp:cNvSpPr/>
      </dsp:nvSpPr>
      <dsp:spPr>
        <a:xfrm>
          <a:off x="0" y="1984209"/>
          <a:ext cx="6096000" cy="637065"/>
        </a:xfrm>
        <a:prstGeom prst="roundRect">
          <a:avLst/>
        </a:prstGeom>
        <a:solidFill>
          <a:schemeClr val="accent4">
            <a:hueOff val="1218038"/>
            <a:satOff val="-21072"/>
            <a:lumOff val="-451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s-ES" sz="2200" kern="1200" dirty="0" err="1" smtClean="0"/>
            <a:t>Process</a:t>
          </a:r>
          <a:endParaRPr lang="es-ES" sz="2200" kern="1200" dirty="0"/>
        </a:p>
      </dsp:txBody>
      <dsp:txXfrm>
        <a:off x="31099" y="2015308"/>
        <a:ext cx="6033802" cy="574867"/>
      </dsp:txXfrm>
    </dsp:sp>
    <dsp:sp modelId="{5046ADA7-0F15-4223-AD8C-1015C8DD23B7}">
      <dsp:nvSpPr>
        <dsp:cNvPr id="0" name=""/>
        <dsp:cNvSpPr/>
      </dsp:nvSpPr>
      <dsp:spPr>
        <a:xfrm>
          <a:off x="0" y="2621274"/>
          <a:ext cx="6096000" cy="1024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27940" rIns="156464" bIns="27940" numCol="1" spcCol="1270" anchor="t" anchorCtr="0">
          <a:noAutofit/>
        </a:bodyPr>
        <a:lstStyle/>
        <a:p>
          <a:pPr marL="171450" lvl="1" indent="-171450" algn="just" defTabSz="755650">
            <a:lnSpc>
              <a:spcPct val="90000"/>
            </a:lnSpc>
            <a:spcBef>
              <a:spcPct val="0"/>
            </a:spcBef>
            <a:spcAft>
              <a:spcPct val="20000"/>
            </a:spcAft>
            <a:buChar char="••"/>
          </a:pPr>
          <a:r>
            <a:rPr lang="es-ES" sz="1700" kern="1200" dirty="0" smtClean="0"/>
            <a:t>Posee un método que permite leer el </a:t>
          </a:r>
          <a:r>
            <a:rPr lang="es-ES" sz="1700" kern="1200" dirty="0" err="1" smtClean="0"/>
            <a:t>stream</a:t>
          </a:r>
          <a:r>
            <a:rPr lang="es-ES" sz="1700" kern="1200" dirty="0" smtClean="0"/>
            <a:t> de la salida del proceso en la consola</a:t>
          </a:r>
          <a:endParaRPr lang="es-ES" sz="1700" kern="1200" dirty="0"/>
        </a:p>
        <a:p>
          <a:pPr marL="171450" lvl="1" indent="-171450" algn="l" defTabSz="755650">
            <a:lnSpc>
              <a:spcPct val="90000"/>
            </a:lnSpc>
            <a:spcBef>
              <a:spcPct val="0"/>
            </a:spcBef>
            <a:spcAft>
              <a:spcPct val="20000"/>
            </a:spcAft>
            <a:buChar char="••"/>
          </a:pPr>
          <a:endParaRPr lang="es-ES" altLang="es-ES" sz="1700" b="1" kern="1200" dirty="0" smtClean="0"/>
        </a:p>
      </dsp:txBody>
      <dsp:txXfrm>
        <a:off x="0" y="2621274"/>
        <a:ext cx="6096000" cy="10246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428FE6-83BC-4845-8812-AE30DF20F007}">
      <dsp:nvSpPr>
        <dsp:cNvPr id="0" name=""/>
        <dsp:cNvSpPr/>
      </dsp:nvSpPr>
      <dsp:spPr>
        <a:xfrm>
          <a:off x="3431108" y="576071"/>
          <a:ext cx="4636569" cy="2911856"/>
        </a:xfrm>
        <a:prstGeom prst="rightArrow">
          <a:avLst>
            <a:gd name="adj1" fmla="val 75000"/>
            <a:gd name="adj2" fmla="val 50000"/>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228600" lvl="1" indent="-228600" algn="l" defTabSz="1200150">
            <a:lnSpc>
              <a:spcPct val="90000"/>
            </a:lnSpc>
            <a:spcBef>
              <a:spcPct val="0"/>
            </a:spcBef>
            <a:spcAft>
              <a:spcPct val="15000"/>
            </a:spcAft>
            <a:buChar char="••"/>
          </a:pPr>
          <a:r>
            <a:rPr lang="es-ES" sz="2700" kern="1200" dirty="0" smtClean="0"/>
            <a:t>Tiempo de CPU</a:t>
          </a:r>
          <a:endParaRPr lang="es-ES" sz="2700" kern="1200" dirty="0"/>
        </a:p>
        <a:p>
          <a:pPr marL="228600" lvl="1" indent="-228600" algn="l" defTabSz="1200150">
            <a:lnSpc>
              <a:spcPct val="90000"/>
            </a:lnSpc>
            <a:spcBef>
              <a:spcPct val="0"/>
            </a:spcBef>
            <a:spcAft>
              <a:spcPct val="15000"/>
            </a:spcAft>
            <a:buChar char="••"/>
          </a:pPr>
          <a:r>
            <a:rPr lang="es-ES" sz="2700" kern="1200" dirty="0" smtClean="0"/>
            <a:t>Memoria</a:t>
          </a:r>
          <a:endParaRPr lang="es-ES" sz="2700" kern="1200" dirty="0"/>
        </a:p>
        <a:p>
          <a:pPr marL="228600" lvl="1" indent="-228600" algn="l" defTabSz="1200150">
            <a:lnSpc>
              <a:spcPct val="90000"/>
            </a:lnSpc>
            <a:spcBef>
              <a:spcPct val="0"/>
            </a:spcBef>
            <a:spcAft>
              <a:spcPct val="15000"/>
            </a:spcAft>
            <a:buChar char="••"/>
          </a:pPr>
          <a:r>
            <a:rPr lang="es-ES" sz="2700" kern="1200" dirty="0" smtClean="0"/>
            <a:t>Archivos</a:t>
          </a:r>
          <a:endParaRPr lang="es-ES" sz="2700" kern="1200" dirty="0"/>
        </a:p>
        <a:p>
          <a:pPr marL="228600" lvl="1" indent="-228600" algn="l" defTabSz="1200150">
            <a:lnSpc>
              <a:spcPct val="90000"/>
            </a:lnSpc>
            <a:spcBef>
              <a:spcPct val="0"/>
            </a:spcBef>
            <a:spcAft>
              <a:spcPct val="15000"/>
            </a:spcAft>
            <a:buChar char="••"/>
          </a:pPr>
          <a:r>
            <a:rPr lang="es-ES" sz="2700" kern="1200" dirty="0" smtClean="0"/>
            <a:t>Dispositivos de E/S</a:t>
          </a:r>
          <a:endParaRPr lang="es-ES" sz="2700" kern="1200" dirty="0"/>
        </a:p>
      </dsp:txBody>
      <dsp:txXfrm>
        <a:off x="3431108" y="940053"/>
        <a:ext cx="3544623" cy="2183892"/>
      </dsp:txXfrm>
    </dsp:sp>
    <dsp:sp modelId="{394684CD-93D9-4FCF-8E07-B6B1B66264F8}">
      <dsp:nvSpPr>
        <dsp:cNvPr id="0" name=""/>
        <dsp:cNvSpPr/>
      </dsp:nvSpPr>
      <dsp:spPr>
        <a:xfrm>
          <a:off x="620014" y="504057"/>
          <a:ext cx="2811093" cy="3055884"/>
        </a:xfrm>
        <a:prstGeom prst="roundRect">
          <a:avLst/>
        </a:prstGeom>
        <a:solidFill>
          <a:schemeClr val="accent4">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s-ES" sz="3000" kern="1200" dirty="0" smtClean="0"/>
            <a:t>RECURSOS QUE NECESITAN LOS PROCESOS</a:t>
          </a:r>
          <a:endParaRPr lang="es-ES" sz="3000" kern="1200" dirty="0"/>
        </a:p>
      </dsp:txBody>
      <dsp:txXfrm>
        <a:off x="757240" y="641283"/>
        <a:ext cx="2536641" cy="27814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930BD-E7A5-4B5B-B187-16A501D0F941}">
      <dsp:nvSpPr>
        <dsp:cNvPr id="0" name=""/>
        <dsp:cNvSpPr/>
      </dsp:nvSpPr>
      <dsp:spPr>
        <a:xfrm>
          <a:off x="2641660" y="430479"/>
          <a:ext cx="5735121" cy="3203041"/>
        </a:xfrm>
        <a:prstGeom prst="rightArrow">
          <a:avLst>
            <a:gd name="adj1" fmla="val 75000"/>
            <a:gd name="adj2" fmla="val 50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5240" tIns="180000" rIns="15240" bIns="15240" numCol="1" spcCol="1270" anchor="t" anchorCtr="0">
          <a:noAutofit/>
        </a:bodyPr>
        <a:lstStyle/>
        <a:p>
          <a:pPr marL="365125" lvl="1" indent="0" algn="l" defTabSz="1066800">
            <a:lnSpc>
              <a:spcPct val="90000"/>
            </a:lnSpc>
            <a:spcBef>
              <a:spcPct val="0"/>
            </a:spcBef>
            <a:spcAft>
              <a:spcPct val="15000"/>
            </a:spcAft>
            <a:buChar char="••"/>
          </a:pPr>
          <a:r>
            <a:rPr lang="es-ES" sz="2400" kern="1200" dirty="0" smtClean="0"/>
            <a:t>Permite que múltiples procesos puedan ejecutarse simultáneamente sobre el mismo código de programa</a:t>
          </a:r>
          <a:endParaRPr lang="es-ES" sz="2400" kern="1200" dirty="0"/>
        </a:p>
      </dsp:txBody>
      <dsp:txXfrm>
        <a:off x="2641660" y="830859"/>
        <a:ext cx="4533981" cy="2402281"/>
      </dsp:txXfrm>
    </dsp:sp>
    <dsp:sp modelId="{C544F66C-A0A5-471B-BED7-D497BB03E675}">
      <dsp:nvSpPr>
        <dsp:cNvPr id="0" name=""/>
        <dsp:cNvSpPr/>
      </dsp:nvSpPr>
      <dsp:spPr>
        <a:xfrm>
          <a:off x="2811" y="360050"/>
          <a:ext cx="2638849" cy="3343899"/>
        </a:xfrm>
        <a:prstGeom prst="roundRect">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s-ES" sz="2000" kern="1200" dirty="0" smtClean="0"/>
            <a:t>PROGRAMACIÓN MULTIPROCESO</a:t>
          </a:r>
          <a:endParaRPr lang="es-ES" sz="2000" kern="1200" dirty="0"/>
        </a:p>
      </dsp:txBody>
      <dsp:txXfrm>
        <a:off x="131629" y="488868"/>
        <a:ext cx="2381213" cy="30862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428FE6-83BC-4845-8812-AE30DF20F007}">
      <dsp:nvSpPr>
        <dsp:cNvPr id="0" name=""/>
        <dsp:cNvSpPr/>
      </dsp:nvSpPr>
      <dsp:spPr>
        <a:xfrm>
          <a:off x="3431108" y="576071"/>
          <a:ext cx="4636569" cy="2911856"/>
        </a:xfrm>
        <a:prstGeom prst="rightArrow">
          <a:avLst>
            <a:gd name="adj1" fmla="val 75000"/>
            <a:gd name="adj2" fmla="val 50000"/>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525" tIns="144000" rIns="9525" bIns="9525" numCol="1" spcCol="1270" anchor="t" anchorCtr="0">
          <a:noAutofit/>
        </a:bodyPr>
        <a:lstStyle/>
        <a:p>
          <a:pPr marL="450850" lvl="1" indent="-184150" algn="l" defTabSz="666750">
            <a:lnSpc>
              <a:spcPct val="90000"/>
            </a:lnSpc>
            <a:spcBef>
              <a:spcPct val="0"/>
            </a:spcBef>
            <a:spcAft>
              <a:spcPct val="15000"/>
            </a:spcAft>
            <a:buChar char="••"/>
          </a:pPr>
          <a:r>
            <a:rPr lang="es-ES" sz="1500" b="1" kern="1200" dirty="0" smtClean="0"/>
            <a:t>Creación y eliminación </a:t>
          </a:r>
          <a:r>
            <a:rPr lang="es-ES" sz="1500" kern="1200" dirty="0" smtClean="0"/>
            <a:t>de procesos</a:t>
          </a:r>
          <a:endParaRPr lang="es-ES" sz="1500" kern="1200" dirty="0"/>
        </a:p>
        <a:p>
          <a:pPr marL="266700" lvl="1" indent="0" algn="l" defTabSz="666750">
            <a:lnSpc>
              <a:spcPct val="90000"/>
            </a:lnSpc>
            <a:spcBef>
              <a:spcPct val="0"/>
            </a:spcBef>
            <a:spcAft>
              <a:spcPct val="15000"/>
            </a:spcAft>
            <a:buChar char="••"/>
          </a:pPr>
          <a:r>
            <a:rPr lang="es-ES" sz="1500" b="1" kern="1200" dirty="0" smtClean="0"/>
            <a:t>Planificación</a:t>
          </a:r>
          <a:r>
            <a:rPr lang="es-ES" sz="1500" kern="1200" dirty="0" smtClean="0"/>
            <a:t> de procesos</a:t>
          </a:r>
          <a:endParaRPr lang="es-ES" sz="1500" kern="1200" dirty="0"/>
        </a:p>
        <a:p>
          <a:pPr marL="450850" lvl="1" indent="-184150" algn="l" defTabSz="666750">
            <a:lnSpc>
              <a:spcPct val="90000"/>
            </a:lnSpc>
            <a:spcBef>
              <a:spcPct val="0"/>
            </a:spcBef>
            <a:spcAft>
              <a:spcPct val="15000"/>
            </a:spcAft>
            <a:buChar char="••"/>
          </a:pPr>
          <a:r>
            <a:rPr lang="es-ES" sz="1500" b="1" kern="1200" dirty="0" smtClean="0"/>
            <a:t>Sincronización y comunicación </a:t>
          </a:r>
          <a:r>
            <a:rPr lang="es-ES" sz="1500" kern="1200" dirty="0" smtClean="0"/>
            <a:t>de procesos</a:t>
          </a:r>
          <a:endParaRPr lang="es-ES" sz="1500" kern="1200" dirty="0"/>
        </a:p>
        <a:p>
          <a:pPr marL="450850" lvl="1" indent="-184150" algn="l" defTabSz="666750">
            <a:lnSpc>
              <a:spcPct val="90000"/>
            </a:lnSpc>
            <a:spcBef>
              <a:spcPct val="0"/>
            </a:spcBef>
            <a:spcAft>
              <a:spcPct val="15000"/>
            </a:spcAft>
            <a:buChar char="••"/>
          </a:pPr>
          <a:r>
            <a:rPr lang="es-ES" sz="1500" kern="1200" dirty="0" smtClean="0"/>
            <a:t>Gestión de los</a:t>
          </a:r>
          <a:r>
            <a:rPr lang="es-ES" sz="1500" b="1" kern="1200" dirty="0" smtClean="0"/>
            <a:t> bloqueos </a:t>
          </a:r>
          <a:r>
            <a:rPr lang="es-ES" sz="1500" kern="1200" dirty="0" smtClean="0"/>
            <a:t>de procesos</a:t>
          </a:r>
          <a:endParaRPr lang="es-ES" sz="1500" kern="1200" dirty="0"/>
        </a:p>
      </dsp:txBody>
      <dsp:txXfrm>
        <a:off x="3431108" y="940053"/>
        <a:ext cx="3544623" cy="2183892"/>
      </dsp:txXfrm>
    </dsp:sp>
    <dsp:sp modelId="{394684CD-93D9-4FCF-8E07-B6B1B66264F8}">
      <dsp:nvSpPr>
        <dsp:cNvPr id="0" name=""/>
        <dsp:cNvSpPr/>
      </dsp:nvSpPr>
      <dsp:spPr>
        <a:xfrm>
          <a:off x="620014" y="504057"/>
          <a:ext cx="2811093" cy="3055884"/>
        </a:xfrm>
        <a:prstGeom prst="roundRect">
          <a:avLst/>
        </a:prstGeom>
        <a:solidFill>
          <a:schemeClr val="accent4">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s-ES" sz="3000" kern="1200" dirty="0" smtClean="0"/>
            <a:t>FUNCIONES DEL SO COMO GESTOR DE PROCESOS</a:t>
          </a:r>
          <a:endParaRPr lang="es-ES" sz="3000" kern="1200" dirty="0"/>
        </a:p>
      </dsp:txBody>
      <dsp:txXfrm>
        <a:off x="757240" y="641283"/>
        <a:ext cx="2536641" cy="27814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68A0A1-A005-402B-8B9A-60C1EC63D023}">
      <dsp:nvSpPr>
        <dsp:cNvPr id="0" name=""/>
        <dsp:cNvSpPr/>
      </dsp:nvSpPr>
      <dsp:spPr>
        <a:xfrm>
          <a:off x="0" y="0"/>
          <a:ext cx="7992888" cy="4480272"/>
        </a:xfrm>
        <a:prstGeom prst="roundRect">
          <a:avLst>
            <a:gd name="adj" fmla="val 10000"/>
          </a:avLst>
        </a:prstGeom>
        <a:solidFill>
          <a:schemeClr val="accent4">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s-ES" sz="2600" kern="1200" dirty="0" smtClean="0"/>
            <a:t>INFORMACIÓN DE LOS PROCESOS ALMACENADA EN EL </a:t>
          </a:r>
          <a:r>
            <a:rPr lang="es-ES" sz="2600" b="1" kern="1200" dirty="0" smtClean="0"/>
            <a:t>BLOQUE DE CONTROL DE PROCESOS (BCP)</a:t>
          </a:r>
          <a:endParaRPr lang="es-ES" sz="2600" b="1" kern="1200" dirty="0"/>
        </a:p>
      </dsp:txBody>
      <dsp:txXfrm>
        <a:off x="0" y="0"/>
        <a:ext cx="7992888" cy="1344081"/>
      </dsp:txXfrm>
    </dsp:sp>
    <dsp:sp modelId="{94F9676D-6D33-4230-AE89-770A0149183B}">
      <dsp:nvSpPr>
        <dsp:cNvPr id="0" name=""/>
        <dsp:cNvSpPr/>
      </dsp:nvSpPr>
      <dsp:spPr>
        <a:xfrm>
          <a:off x="799288" y="1344901"/>
          <a:ext cx="6394310" cy="320652"/>
        </a:xfrm>
        <a:prstGeom prst="roundRect">
          <a:avLst>
            <a:gd name="adj" fmla="val 10000"/>
          </a:avLst>
        </a:prstGeom>
        <a:solidFill>
          <a:schemeClr val="accent4">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s-ES" sz="1300" kern="1200" dirty="0" smtClean="0"/>
            <a:t>Identificador (PID)</a:t>
          </a:r>
          <a:endParaRPr lang="es-ES" sz="1300" kern="1200" dirty="0"/>
        </a:p>
      </dsp:txBody>
      <dsp:txXfrm>
        <a:off x="808680" y="1354293"/>
        <a:ext cx="6375526" cy="301868"/>
      </dsp:txXfrm>
    </dsp:sp>
    <dsp:sp modelId="{AB016429-6545-4992-8518-9EECE63E8129}">
      <dsp:nvSpPr>
        <dsp:cNvPr id="0" name=""/>
        <dsp:cNvSpPr/>
      </dsp:nvSpPr>
      <dsp:spPr>
        <a:xfrm>
          <a:off x="799288" y="1714885"/>
          <a:ext cx="6394310" cy="320652"/>
        </a:xfrm>
        <a:prstGeom prst="roundRect">
          <a:avLst>
            <a:gd name="adj" fmla="val 10000"/>
          </a:avLst>
        </a:prstGeom>
        <a:solidFill>
          <a:schemeClr val="accent4">
            <a:hueOff val="174005"/>
            <a:satOff val="-3010"/>
            <a:lumOff val="-644"/>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s-ES" sz="1300" kern="1200" dirty="0" smtClean="0"/>
            <a:t>Estado</a:t>
          </a:r>
          <a:endParaRPr lang="es-ES" sz="1300" kern="1200" dirty="0"/>
        </a:p>
      </dsp:txBody>
      <dsp:txXfrm>
        <a:off x="808680" y="1724277"/>
        <a:ext cx="6375526" cy="301868"/>
      </dsp:txXfrm>
    </dsp:sp>
    <dsp:sp modelId="{3960C90F-4B56-40CA-A59A-E0632F68AFF0}">
      <dsp:nvSpPr>
        <dsp:cNvPr id="0" name=""/>
        <dsp:cNvSpPr/>
      </dsp:nvSpPr>
      <dsp:spPr>
        <a:xfrm>
          <a:off x="799288" y="2084868"/>
          <a:ext cx="6394310" cy="320652"/>
        </a:xfrm>
        <a:prstGeom prst="roundRect">
          <a:avLst>
            <a:gd name="adj" fmla="val 10000"/>
          </a:avLst>
        </a:prstGeom>
        <a:solidFill>
          <a:schemeClr val="accent4">
            <a:hueOff val="348011"/>
            <a:satOff val="-6021"/>
            <a:lumOff val="-1289"/>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s-ES" sz="1300" kern="1200" dirty="0" smtClean="0"/>
            <a:t>Contador del programa</a:t>
          </a:r>
          <a:endParaRPr lang="es-ES" sz="1300" kern="1200" dirty="0"/>
        </a:p>
      </dsp:txBody>
      <dsp:txXfrm>
        <a:off x="808680" y="2094260"/>
        <a:ext cx="6375526" cy="301868"/>
      </dsp:txXfrm>
    </dsp:sp>
    <dsp:sp modelId="{FE6FD8E7-6034-4C29-98A9-85B65BE7C9A8}">
      <dsp:nvSpPr>
        <dsp:cNvPr id="0" name=""/>
        <dsp:cNvSpPr/>
      </dsp:nvSpPr>
      <dsp:spPr>
        <a:xfrm>
          <a:off x="799288" y="2454852"/>
          <a:ext cx="6394310" cy="320652"/>
        </a:xfrm>
        <a:prstGeom prst="roundRect">
          <a:avLst>
            <a:gd name="adj" fmla="val 10000"/>
          </a:avLst>
        </a:prstGeom>
        <a:solidFill>
          <a:schemeClr val="accent4">
            <a:hueOff val="522016"/>
            <a:satOff val="-9031"/>
            <a:lumOff val="-1933"/>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s-ES" sz="1300" kern="1200" dirty="0" smtClean="0"/>
            <a:t>Registros de la CPU</a:t>
          </a:r>
          <a:endParaRPr lang="es-ES" sz="1300" kern="1200" dirty="0"/>
        </a:p>
      </dsp:txBody>
      <dsp:txXfrm>
        <a:off x="808680" y="2464244"/>
        <a:ext cx="6375526" cy="301868"/>
      </dsp:txXfrm>
    </dsp:sp>
    <dsp:sp modelId="{D804A5DA-A25C-4AE2-8901-618D88810EFA}">
      <dsp:nvSpPr>
        <dsp:cNvPr id="0" name=""/>
        <dsp:cNvSpPr/>
      </dsp:nvSpPr>
      <dsp:spPr>
        <a:xfrm>
          <a:off x="799288" y="2824835"/>
          <a:ext cx="6394310" cy="320652"/>
        </a:xfrm>
        <a:prstGeom prst="roundRect">
          <a:avLst>
            <a:gd name="adj" fmla="val 10000"/>
          </a:avLst>
        </a:prstGeom>
        <a:solidFill>
          <a:schemeClr val="accent4">
            <a:hueOff val="696022"/>
            <a:satOff val="-12041"/>
            <a:lumOff val="-2577"/>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s-ES" sz="1300" kern="1200" dirty="0" smtClean="0"/>
            <a:t>Información de planificación de CPU</a:t>
          </a:r>
          <a:endParaRPr lang="es-ES" sz="1300" kern="1200" dirty="0"/>
        </a:p>
      </dsp:txBody>
      <dsp:txXfrm>
        <a:off x="808680" y="2834227"/>
        <a:ext cx="6375526" cy="301868"/>
      </dsp:txXfrm>
    </dsp:sp>
    <dsp:sp modelId="{1FAD5E06-1324-4F2B-A23C-164A386F5162}">
      <dsp:nvSpPr>
        <dsp:cNvPr id="0" name=""/>
        <dsp:cNvSpPr/>
      </dsp:nvSpPr>
      <dsp:spPr>
        <a:xfrm>
          <a:off x="799288" y="3194818"/>
          <a:ext cx="6394310" cy="320652"/>
        </a:xfrm>
        <a:prstGeom prst="roundRect">
          <a:avLst>
            <a:gd name="adj" fmla="val 10000"/>
          </a:avLst>
        </a:prstGeom>
        <a:solidFill>
          <a:schemeClr val="accent4">
            <a:hueOff val="870027"/>
            <a:satOff val="-15051"/>
            <a:lumOff val="-3221"/>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s-ES" sz="1300" kern="1200" dirty="0" smtClean="0"/>
            <a:t>Información de memoria</a:t>
          </a:r>
          <a:endParaRPr lang="es-ES" sz="1300" kern="1200" dirty="0"/>
        </a:p>
      </dsp:txBody>
      <dsp:txXfrm>
        <a:off x="808680" y="3204210"/>
        <a:ext cx="6375526" cy="301868"/>
      </dsp:txXfrm>
    </dsp:sp>
    <dsp:sp modelId="{31C22D45-9664-432F-9031-6CC76CB8EE92}">
      <dsp:nvSpPr>
        <dsp:cNvPr id="0" name=""/>
        <dsp:cNvSpPr/>
      </dsp:nvSpPr>
      <dsp:spPr>
        <a:xfrm>
          <a:off x="799288" y="3564802"/>
          <a:ext cx="6394310" cy="320652"/>
        </a:xfrm>
        <a:prstGeom prst="roundRect">
          <a:avLst>
            <a:gd name="adj" fmla="val 10000"/>
          </a:avLst>
        </a:prstGeom>
        <a:solidFill>
          <a:schemeClr val="accent4">
            <a:hueOff val="1044032"/>
            <a:satOff val="-18062"/>
            <a:lumOff val="-3866"/>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s-ES" sz="1300" kern="1200" dirty="0" smtClean="0"/>
            <a:t>Información contable</a:t>
          </a:r>
          <a:endParaRPr lang="es-ES" sz="1300" kern="1200" dirty="0"/>
        </a:p>
      </dsp:txBody>
      <dsp:txXfrm>
        <a:off x="808680" y="3574194"/>
        <a:ext cx="6375526" cy="301868"/>
      </dsp:txXfrm>
    </dsp:sp>
    <dsp:sp modelId="{1A0453A9-7F0C-45F2-ABBD-176849E538ED}">
      <dsp:nvSpPr>
        <dsp:cNvPr id="0" name=""/>
        <dsp:cNvSpPr/>
      </dsp:nvSpPr>
      <dsp:spPr>
        <a:xfrm>
          <a:off x="799288" y="3934785"/>
          <a:ext cx="6394310" cy="320652"/>
        </a:xfrm>
        <a:prstGeom prst="roundRect">
          <a:avLst>
            <a:gd name="adj" fmla="val 10000"/>
          </a:avLst>
        </a:prstGeom>
        <a:solidFill>
          <a:schemeClr val="accent4">
            <a:hueOff val="1218038"/>
            <a:satOff val="-21072"/>
            <a:lumOff val="-451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s-ES" sz="1300" kern="1200" dirty="0" smtClean="0"/>
            <a:t>Información de estado de E/S</a:t>
          </a:r>
          <a:endParaRPr lang="es-ES" sz="1300" kern="1200" dirty="0"/>
        </a:p>
      </dsp:txBody>
      <dsp:txXfrm>
        <a:off x="808680" y="3944177"/>
        <a:ext cx="6375526" cy="3018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3D07B-CB7D-45F7-98B7-B882F2B293A9}">
      <dsp:nvSpPr>
        <dsp:cNvPr id="0" name=""/>
        <dsp:cNvSpPr/>
      </dsp:nvSpPr>
      <dsp:spPr>
        <a:xfrm>
          <a:off x="0" y="0"/>
          <a:ext cx="6855161" cy="1219200"/>
        </a:xfrm>
        <a:prstGeom prst="roundRect">
          <a:avLst>
            <a:gd name="adj" fmla="val 10000"/>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s-ES" sz="1900" kern="1200" dirty="0" smtClean="0"/>
            <a:t> </a:t>
          </a:r>
          <a:r>
            <a:rPr lang="es-ES" sz="1900" kern="1200" dirty="0" err="1" smtClean="0"/>
            <a:t>ps</a:t>
          </a:r>
          <a:r>
            <a:rPr lang="es-ES" sz="1900" kern="1200" dirty="0" smtClean="0"/>
            <a:t> -f</a:t>
          </a:r>
          <a:endParaRPr lang="es-ES" sz="1900" kern="1200" dirty="0"/>
        </a:p>
        <a:p>
          <a:pPr marL="114300" lvl="1" indent="-114300" algn="l" defTabSz="666750">
            <a:lnSpc>
              <a:spcPct val="90000"/>
            </a:lnSpc>
            <a:spcBef>
              <a:spcPct val="0"/>
            </a:spcBef>
            <a:spcAft>
              <a:spcPct val="15000"/>
            </a:spcAft>
            <a:buChar char="••"/>
          </a:pPr>
          <a:r>
            <a:rPr lang="es-ES" sz="1500" kern="1200" dirty="0" smtClean="0"/>
            <a:t>Muestra información sobre los procesos actuales</a:t>
          </a:r>
          <a:endParaRPr lang="es-ES" sz="1500" kern="1200" dirty="0"/>
        </a:p>
      </dsp:txBody>
      <dsp:txXfrm>
        <a:off x="35709" y="35709"/>
        <a:ext cx="5539549" cy="1147782"/>
      </dsp:txXfrm>
    </dsp:sp>
    <dsp:sp modelId="{A7459C5B-5F40-4894-B7D2-A7B67E540888}">
      <dsp:nvSpPr>
        <dsp:cNvPr id="0" name=""/>
        <dsp:cNvSpPr/>
      </dsp:nvSpPr>
      <dsp:spPr>
        <a:xfrm>
          <a:off x="604867" y="1422399"/>
          <a:ext cx="6855161" cy="1219200"/>
        </a:xfrm>
        <a:prstGeom prst="roundRect">
          <a:avLst>
            <a:gd name="adj" fmla="val 10000"/>
          </a:avLst>
        </a:prstGeom>
        <a:gradFill rotWithShape="0">
          <a:gsLst>
            <a:gs pos="0">
              <a:schemeClr val="accent5">
                <a:hueOff val="3359278"/>
                <a:satOff val="4740"/>
                <a:lumOff val="-588"/>
                <a:alphaOff val="0"/>
                <a:shade val="15000"/>
                <a:satMod val="180000"/>
              </a:schemeClr>
            </a:gs>
            <a:gs pos="50000">
              <a:schemeClr val="accent5">
                <a:hueOff val="3359278"/>
                <a:satOff val="4740"/>
                <a:lumOff val="-588"/>
                <a:alphaOff val="0"/>
                <a:shade val="45000"/>
                <a:satMod val="170000"/>
              </a:schemeClr>
            </a:gs>
            <a:gs pos="70000">
              <a:schemeClr val="accent5">
                <a:hueOff val="3359278"/>
                <a:satOff val="4740"/>
                <a:lumOff val="-588"/>
                <a:alphaOff val="0"/>
                <a:tint val="99000"/>
                <a:shade val="65000"/>
                <a:satMod val="155000"/>
              </a:schemeClr>
            </a:gs>
            <a:gs pos="100000">
              <a:schemeClr val="accent5">
                <a:hueOff val="3359278"/>
                <a:satOff val="4740"/>
                <a:lumOff val="-588"/>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s-ES" sz="1900" kern="1200" dirty="0" smtClean="0"/>
            <a:t> </a:t>
          </a:r>
          <a:r>
            <a:rPr lang="es-ES" sz="1900" kern="1200" dirty="0" err="1" smtClean="0"/>
            <a:t>ps</a:t>
          </a:r>
          <a:r>
            <a:rPr lang="es-ES" sz="1900" kern="1200" dirty="0" smtClean="0"/>
            <a:t> –</a:t>
          </a:r>
          <a:r>
            <a:rPr lang="es-ES" sz="1900" kern="1200" dirty="0" err="1" smtClean="0"/>
            <a:t>ef</a:t>
          </a:r>
          <a:endParaRPr lang="es-ES" sz="1900" kern="1200" dirty="0"/>
        </a:p>
        <a:p>
          <a:pPr marL="114300" lvl="1" indent="-114300" algn="l" defTabSz="666750">
            <a:lnSpc>
              <a:spcPct val="90000"/>
            </a:lnSpc>
            <a:spcBef>
              <a:spcPct val="0"/>
            </a:spcBef>
            <a:spcAft>
              <a:spcPct val="15000"/>
            </a:spcAft>
            <a:buChar char="••"/>
          </a:pPr>
          <a:r>
            <a:rPr lang="es-ES" sz="1500" kern="1200" dirty="0" smtClean="0"/>
            <a:t>Muestra todos los procesos, incluidos los que no se han ejecutado desde una terminal</a:t>
          </a:r>
          <a:endParaRPr lang="es-ES" sz="1500" kern="1200" dirty="0"/>
        </a:p>
      </dsp:txBody>
      <dsp:txXfrm>
        <a:off x="640576" y="1458108"/>
        <a:ext cx="5386396" cy="1147782"/>
      </dsp:txXfrm>
    </dsp:sp>
    <dsp:sp modelId="{E7B38DED-F2AE-455C-9958-8DFD0C41A9A6}">
      <dsp:nvSpPr>
        <dsp:cNvPr id="0" name=""/>
        <dsp:cNvSpPr/>
      </dsp:nvSpPr>
      <dsp:spPr>
        <a:xfrm>
          <a:off x="1209734" y="2844799"/>
          <a:ext cx="6855161" cy="1219200"/>
        </a:xfrm>
        <a:prstGeom prst="roundRect">
          <a:avLst>
            <a:gd name="adj" fmla="val 10000"/>
          </a:avLst>
        </a:prstGeom>
        <a:gradFill rotWithShape="0">
          <a:gsLst>
            <a:gs pos="0">
              <a:schemeClr val="accent5">
                <a:hueOff val="6718555"/>
                <a:satOff val="9479"/>
                <a:lumOff val="-1176"/>
                <a:alphaOff val="0"/>
                <a:shade val="15000"/>
                <a:satMod val="180000"/>
              </a:schemeClr>
            </a:gs>
            <a:gs pos="50000">
              <a:schemeClr val="accent5">
                <a:hueOff val="6718555"/>
                <a:satOff val="9479"/>
                <a:lumOff val="-1176"/>
                <a:alphaOff val="0"/>
                <a:shade val="45000"/>
                <a:satMod val="170000"/>
              </a:schemeClr>
            </a:gs>
            <a:gs pos="70000">
              <a:schemeClr val="accent5">
                <a:hueOff val="6718555"/>
                <a:satOff val="9479"/>
                <a:lumOff val="-1176"/>
                <a:alphaOff val="0"/>
                <a:tint val="99000"/>
                <a:shade val="65000"/>
                <a:satMod val="155000"/>
              </a:schemeClr>
            </a:gs>
            <a:gs pos="100000">
              <a:schemeClr val="accent5">
                <a:hueOff val="6718555"/>
                <a:satOff val="9479"/>
                <a:lumOff val="-1176"/>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s-ES" sz="1900" kern="1200" dirty="0" smtClean="0"/>
            <a:t> </a:t>
          </a:r>
          <a:r>
            <a:rPr lang="es-ES" sz="1900" kern="1200" dirty="0" err="1" smtClean="0"/>
            <a:t>ps</a:t>
          </a:r>
          <a:r>
            <a:rPr lang="es-ES" sz="1900" kern="1200" dirty="0" smtClean="0"/>
            <a:t> –AF</a:t>
          </a:r>
          <a:endParaRPr lang="es-ES" sz="1900" kern="1200" dirty="0"/>
        </a:p>
        <a:p>
          <a:pPr marL="114300" lvl="1" indent="-114300" algn="l" defTabSz="666750">
            <a:lnSpc>
              <a:spcPct val="90000"/>
            </a:lnSpc>
            <a:spcBef>
              <a:spcPct val="0"/>
            </a:spcBef>
            <a:spcAft>
              <a:spcPct val="15000"/>
            </a:spcAft>
            <a:buChar char="••"/>
          </a:pPr>
          <a:r>
            <a:rPr lang="es-ES" sz="1500" kern="1200" dirty="0" smtClean="0"/>
            <a:t>Además de mostrar todos los procesos, muestra más información sobre ellos</a:t>
          </a:r>
          <a:endParaRPr lang="es-ES" sz="1500" kern="1200" dirty="0"/>
        </a:p>
      </dsp:txBody>
      <dsp:txXfrm>
        <a:off x="1245443" y="2880508"/>
        <a:ext cx="5386396" cy="1147782"/>
      </dsp:txXfrm>
    </dsp:sp>
    <dsp:sp modelId="{57964836-EE3E-4675-A764-AA56FEC1B4F4}">
      <dsp:nvSpPr>
        <dsp:cNvPr id="0" name=""/>
        <dsp:cNvSpPr/>
      </dsp:nvSpPr>
      <dsp:spPr>
        <a:xfrm>
          <a:off x="6062681" y="924560"/>
          <a:ext cx="792480" cy="792480"/>
        </a:xfrm>
        <a:prstGeom prst="downArrow">
          <a:avLst>
            <a:gd name="adj1" fmla="val 55000"/>
            <a:gd name="adj2" fmla="val 45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es-ES" sz="2800" kern="1200"/>
        </a:p>
      </dsp:txBody>
      <dsp:txXfrm>
        <a:off x="6240989" y="924560"/>
        <a:ext cx="435864" cy="596341"/>
      </dsp:txXfrm>
    </dsp:sp>
    <dsp:sp modelId="{BD90E7FE-DE9D-42F1-B198-78292DA69E1A}">
      <dsp:nvSpPr>
        <dsp:cNvPr id="0" name=""/>
        <dsp:cNvSpPr/>
      </dsp:nvSpPr>
      <dsp:spPr>
        <a:xfrm>
          <a:off x="6667548" y="2338832"/>
          <a:ext cx="792480" cy="792480"/>
        </a:xfrm>
        <a:prstGeom prst="downArrow">
          <a:avLst>
            <a:gd name="adj1" fmla="val 55000"/>
            <a:gd name="adj2" fmla="val 45000"/>
          </a:avLst>
        </a:prstGeom>
        <a:solidFill>
          <a:schemeClr val="accent5">
            <a:tint val="40000"/>
            <a:alpha val="90000"/>
            <a:hueOff val="6879340"/>
            <a:satOff val="2278"/>
            <a:lumOff val="-16"/>
            <a:alphaOff val="0"/>
          </a:schemeClr>
        </a:solidFill>
        <a:ln w="9525" cap="flat" cmpd="sng" algn="ctr">
          <a:solidFill>
            <a:schemeClr val="accent5">
              <a:tint val="40000"/>
              <a:alpha val="9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es-ES" sz="2800" kern="1200"/>
        </a:p>
      </dsp:txBody>
      <dsp:txXfrm>
        <a:off x="6845856" y="2338832"/>
        <a:ext cx="435864" cy="59634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647FA6-C914-4FCC-B29A-29F2B0C371E2}">
      <dsp:nvSpPr>
        <dsp:cNvPr id="0" name=""/>
        <dsp:cNvSpPr/>
      </dsp:nvSpPr>
      <dsp:spPr>
        <a:xfrm rot="16200000">
          <a:off x="1021" y="525668"/>
          <a:ext cx="2364590" cy="2364590"/>
        </a:xfrm>
        <a:prstGeom prst="downArrow">
          <a:avLst>
            <a:gd name="adj1" fmla="val 50000"/>
            <a:gd name="adj2" fmla="val 35000"/>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s-ES" sz="1700" kern="1200" dirty="0" smtClean="0"/>
            <a:t>Comando </a:t>
          </a:r>
          <a:r>
            <a:rPr lang="es-ES" sz="1700" kern="1200" dirty="0" err="1" smtClean="0"/>
            <a:t>mknod</a:t>
          </a:r>
          <a:r>
            <a:rPr lang="es-ES" sz="1700" kern="1200" dirty="0" smtClean="0"/>
            <a:t> de Linux</a:t>
          </a:r>
          <a:endParaRPr lang="es-ES" sz="1700" kern="1200" dirty="0"/>
        </a:p>
      </dsp:txBody>
      <dsp:txXfrm rot="5400000">
        <a:off x="1021" y="1116815"/>
        <a:ext cx="1950787" cy="1182295"/>
      </dsp:txXfrm>
    </dsp:sp>
    <dsp:sp modelId="{C463BC16-BDFA-46A8-9651-9B02058D8831}">
      <dsp:nvSpPr>
        <dsp:cNvPr id="0" name=""/>
        <dsp:cNvSpPr/>
      </dsp:nvSpPr>
      <dsp:spPr>
        <a:xfrm rot="5400000">
          <a:off x="2530932" y="525668"/>
          <a:ext cx="2364590" cy="2364590"/>
        </a:xfrm>
        <a:prstGeom prst="downArrow">
          <a:avLst>
            <a:gd name="adj1" fmla="val 50000"/>
            <a:gd name="adj2" fmla="val 35000"/>
          </a:avLst>
        </a:prstGeom>
        <a:gradFill rotWithShape="0">
          <a:gsLst>
            <a:gs pos="0">
              <a:schemeClr val="accent4">
                <a:hueOff val="1218038"/>
                <a:satOff val="-21072"/>
                <a:lumOff val="-4510"/>
                <a:alphaOff val="0"/>
                <a:shade val="15000"/>
                <a:satMod val="180000"/>
              </a:schemeClr>
            </a:gs>
            <a:gs pos="50000">
              <a:schemeClr val="accent4">
                <a:hueOff val="1218038"/>
                <a:satOff val="-21072"/>
                <a:lumOff val="-4510"/>
                <a:alphaOff val="0"/>
                <a:shade val="45000"/>
                <a:satMod val="170000"/>
              </a:schemeClr>
            </a:gs>
            <a:gs pos="70000">
              <a:schemeClr val="accent4">
                <a:hueOff val="1218038"/>
                <a:satOff val="-21072"/>
                <a:lumOff val="-4510"/>
                <a:alphaOff val="0"/>
                <a:tint val="99000"/>
                <a:shade val="65000"/>
                <a:satMod val="155000"/>
              </a:schemeClr>
            </a:gs>
            <a:gs pos="100000">
              <a:schemeClr val="accent4">
                <a:hueOff val="1218038"/>
                <a:satOff val="-21072"/>
                <a:lumOff val="-451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s-ES" sz="1700" kern="1200" dirty="0" smtClean="0"/>
            <a:t>Función </a:t>
          </a:r>
          <a:r>
            <a:rPr lang="es-ES" sz="1700" kern="1200" dirty="0" err="1" smtClean="0"/>
            <a:t>mknod</a:t>
          </a:r>
          <a:r>
            <a:rPr lang="es-ES" sz="1700" kern="1200" dirty="0" smtClean="0"/>
            <a:t>()</a:t>
          </a:r>
          <a:endParaRPr lang="es-ES" sz="1700" kern="1200" dirty="0"/>
        </a:p>
      </dsp:txBody>
      <dsp:txXfrm rot="-5400000">
        <a:off x="2944735" y="1116816"/>
        <a:ext cx="1950787" cy="118229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B84A08-8E7D-41E0-9F03-45C07D62E95D}">
      <dsp:nvSpPr>
        <dsp:cNvPr id="0" name=""/>
        <dsp:cNvSpPr/>
      </dsp:nvSpPr>
      <dsp:spPr>
        <a:xfrm>
          <a:off x="2844800" y="1828800"/>
          <a:ext cx="2235200" cy="2235200"/>
        </a:xfrm>
        <a:prstGeom prst="gear9">
          <a:avLst/>
        </a:prstGeom>
        <a:solidFill>
          <a:schemeClr val="accent4">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s-ES" sz="2200" kern="1200" dirty="0" err="1" smtClean="0"/>
            <a:t>Sleep</a:t>
          </a:r>
          <a:endParaRPr lang="es-ES" sz="2200" kern="1200" dirty="0"/>
        </a:p>
      </dsp:txBody>
      <dsp:txXfrm>
        <a:off x="3294175" y="2352385"/>
        <a:ext cx="1336450" cy="1148939"/>
      </dsp:txXfrm>
    </dsp:sp>
    <dsp:sp modelId="{189EEAF6-B305-4556-8DC2-D216E3D0514F}">
      <dsp:nvSpPr>
        <dsp:cNvPr id="0" name=""/>
        <dsp:cNvSpPr/>
      </dsp:nvSpPr>
      <dsp:spPr>
        <a:xfrm>
          <a:off x="1544320" y="1300480"/>
          <a:ext cx="1625600" cy="1625600"/>
        </a:xfrm>
        <a:prstGeom prst="gear6">
          <a:avLst/>
        </a:prstGeom>
        <a:solidFill>
          <a:schemeClr val="accent4">
            <a:hueOff val="609019"/>
            <a:satOff val="-10536"/>
            <a:lumOff val="-2255"/>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s-ES" sz="2200" kern="1200" dirty="0" err="1" smtClean="0"/>
            <a:t>Kill</a:t>
          </a:r>
          <a:endParaRPr lang="es-ES" sz="2200" kern="1200" dirty="0"/>
        </a:p>
      </dsp:txBody>
      <dsp:txXfrm>
        <a:off x="1953570" y="1712203"/>
        <a:ext cx="807100" cy="802154"/>
      </dsp:txXfrm>
    </dsp:sp>
    <dsp:sp modelId="{792EE75F-0A45-4942-8E6E-349EBE3D4489}">
      <dsp:nvSpPr>
        <dsp:cNvPr id="0" name=""/>
        <dsp:cNvSpPr/>
      </dsp:nvSpPr>
      <dsp:spPr>
        <a:xfrm rot="20700000">
          <a:off x="2454821" y="178981"/>
          <a:ext cx="1592756" cy="1592756"/>
        </a:xfrm>
        <a:prstGeom prst="gear6">
          <a:avLst/>
        </a:prstGeom>
        <a:solidFill>
          <a:schemeClr val="accent4">
            <a:hueOff val="1218038"/>
            <a:satOff val="-21072"/>
            <a:lumOff val="-451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s-ES" sz="2200" kern="1200" dirty="0" err="1" smtClean="0"/>
            <a:t>Signal</a:t>
          </a:r>
          <a:endParaRPr lang="es-ES" sz="2200" kern="1200" dirty="0"/>
        </a:p>
      </dsp:txBody>
      <dsp:txXfrm rot="-20700000">
        <a:off x="2804160" y="528320"/>
        <a:ext cx="894080" cy="894080"/>
      </dsp:txXfrm>
    </dsp:sp>
    <dsp:sp modelId="{7C180D4C-3E13-4FFE-9DEF-D27112542C5E}">
      <dsp:nvSpPr>
        <dsp:cNvPr id="0" name=""/>
        <dsp:cNvSpPr/>
      </dsp:nvSpPr>
      <dsp:spPr>
        <a:xfrm>
          <a:off x="2671505" y="1492320"/>
          <a:ext cx="2861056" cy="2861056"/>
        </a:xfrm>
        <a:prstGeom prst="circularArrow">
          <a:avLst>
            <a:gd name="adj1" fmla="val 4687"/>
            <a:gd name="adj2" fmla="val 299029"/>
            <a:gd name="adj3" fmla="val 2513083"/>
            <a:gd name="adj4" fmla="val 15867933"/>
            <a:gd name="adj5" fmla="val 5469"/>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DA79821-4FC3-4210-95CB-03EAA71F9915}">
      <dsp:nvSpPr>
        <dsp:cNvPr id="0" name=""/>
        <dsp:cNvSpPr/>
      </dsp:nvSpPr>
      <dsp:spPr>
        <a:xfrm>
          <a:off x="1256429" y="941355"/>
          <a:ext cx="2078736" cy="2078736"/>
        </a:xfrm>
        <a:prstGeom prst="leftCircularArrow">
          <a:avLst>
            <a:gd name="adj1" fmla="val 6452"/>
            <a:gd name="adj2" fmla="val 429999"/>
            <a:gd name="adj3" fmla="val 10489124"/>
            <a:gd name="adj4" fmla="val 14837806"/>
            <a:gd name="adj5" fmla="val 7527"/>
          </a:avLst>
        </a:prstGeom>
        <a:solidFill>
          <a:schemeClr val="accent4">
            <a:hueOff val="609019"/>
            <a:satOff val="-10536"/>
            <a:lumOff val="-225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CFD6B12-207F-4126-B92C-5C239ED45E9C}">
      <dsp:nvSpPr>
        <dsp:cNvPr id="0" name=""/>
        <dsp:cNvSpPr/>
      </dsp:nvSpPr>
      <dsp:spPr>
        <a:xfrm>
          <a:off x="2086400" y="-169332"/>
          <a:ext cx="2241296" cy="2241296"/>
        </a:xfrm>
        <a:prstGeom prst="circularArrow">
          <a:avLst>
            <a:gd name="adj1" fmla="val 5984"/>
            <a:gd name="adj2" fmla="val 394124"/>
            <a:gd name="adj3" fmla="val 13313824"/>
            <a:gd name="adj4" fmla="val 10508221"/>
            <a:gd name="adj5" fmla="val 6981"/>
          </a:avLst>
        </a:prstGeom>
        <a:solidFill>
          <a:schemeClr val="accent4">
            <a:hueOff val="1218038"/>
            <a:satOff val="-21072"/>
            <a:lumOff val="-451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66A87D10-809B-4E2E-A783-6DFA1E914CAD}" type="datetimeFigureOut">
              <a:rPr lang="es-ES"/>
              <a:pPr>
                <a:defRPr/>
              </a:pPr>
              <a:t>01/10/2021</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34ACB0C-1A1E-400A-8D3F-A0E6DF9DBFC4}" type="slidenum">
              <a:rPr lang="es-ES"/>
              <a:pPr>
                <a:defRPr/>
              </a:pPr>
              <a:t>‹Nº›</a:t>
            </a:fld>
            <a:endParaRPr lang="es-ES"/>
          </a:p>
        </p:txBody>
      </p:sp>
    </p:spTree>
    <p:extLst>
      <p:ext uri="{BB962C8B-B14F-4D97-AF65-F5344CB8AC3E}">
        <p14:creationId xmlns:p14="http://schemas.microsoft.com/office/powerpoint/2010/main" val="36563594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455BAAE6-6FF7-447D-ACF8-D1913714E333}" type="datetimeFigureOut">
              <a:rPr lang="es-ES"/>
              <a:pPr>
                <a:defRPr/>
              </a:pPr>
              <a:t>01/10/2021</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ES" noProof="0" smtClean="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147FD5E2-A21D-4AE0-A0AC-B94586B9ECAA}" type="slidenum">
              <a:rPr lang="es-ES"/>
              <a:pPr>
                <a:defRPr/>
              </a:pPr>
              <a:t>‹Nº›</a:t>
            </a:fld>
            <a:endParaRPr lang="es-ES"/>
          </a:p>
        </p:txBody>
      </p:sp>
    </p:spTree>
    <p:extLst>
      <p:ext uri="{BB962C8B-B14F-4D97-AF65-F5344CB8AC3E}">
        <p14:creationId xmlns:p14="http://schemas.microsoft.com/office/powerpoint/2010/main" val="14289911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pPr>
              <a:defRPr/>
            </a:pPr>
            <a:fld id="{147FD5E2-A21D-4AE0-A0AC-B94586B9ECAA}" type="slidenum">
              <a:rPr lang="es-ES" smtClean="0"/>
              <a:pPr>
                <a:defRPr/>
              </a:pPr>
              <a:t>10</a:t>
            </a:fld>
            <a:endParaRPr lang="es-ES"/>
          </a:p>
        </p:txBody>
      </p:sp>
    </p:spTree>
    <p:extLst>
      <p:ext uri="{BB962C8B-B14F-4D97-AF65-F5344CB8AC3E}">
        <p14:creationId xmlns:p14="http://schemas.microsoft.com/office/powerpoint/2010/main" val="3014048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dirty="0" smtClean="0"/>
          </a:p>
        </p:txBody>
      </p:sp>
      <p:sp>
        <p:nvSpPr>
          <p:cNvPr id="10138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083CB9EB-C796-4673-83D5-DE15DF26C8F6}" type="slidenum">
              <a:rPr lang="es-ES" altLang="es-ES" smtClean="0"/>
              <a:pPr eaLnBrk="1" hangingPunct="1"/>
              <a:t>57</a:t>
            </a:fld>
            <a:endParaRPr lang="es-ES" altLang="es-E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6"/>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4A7EC204-F155-4F53-B55B-D2D09D8F9F5F}" type="slidenum">
              <a:rPr lang="es-ES" altLang="es-ES" smtClean="0"/>
              <a:pPr eaLnBrk="1" hangingPunct="1"/>
              <a:t>89</a:t>
            </a:fld>
            <a:endParaRPr lang="es-ES" altLang="es-ES" smtClean="0"/>
          </a:p>
        </p:txBody>
      </p:sp>
      <p:sp>
        <p:nvSpPr>
          <p:cNvPr id="102403" name="Rectangle 1"/>
          <p:cNvSpPr>
            <a:spLocks noGrp="1" noRot="1" noChangeAspect="1" noChangeArrowheads="1" noTextEdit="1"/>
          </p:cNvSpPr>
          <p:nvPr>
            <p:ph type="sldImg"/>
          </p:nvPr>
        </p:nvSpPr>
        <p:spPr bwMode="auto">
          <a:xfrm>
            <a:off x="1143000" y="695325"/>
            <a:ext cx="4570413" cy="342741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4"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ct val="0"/>
              </a:spcBef>
            </a:pPr>
            <a:endParaRPr lang="es-ES" altLang="es-E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3 Triángulo rectángulo"/>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grpSp>
        <p:nvGrpSpPr>
          <p:cNvPr id="5" name="15 Grupo"/>
          <p:cNvGrpSpPr>
            <a:grpSpLocks/>
          </p:cNvGrpSpPr>
          <p:nvPr/>
        </p:nvGrpSpPr>
        <p:grpSpPr bwMode="auto">
          <a:xfrm>
            <a:off x="-3175" y="4953000"/>
            <a:ext cx="9147175" cy="1911350"/>
            <a:chOff x="-3765" y="4832896"/>
            <a:chExt cx="9147765" cy="2032192"/>
          </a:xfrm>
        </p:grpSpPr>
        <p:sp>
          <p:nvSpPr>
            <p:cNvPr id="6" name="5 Forma libre"/>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7" name="18 Forma libre"/>
            <p:cNvSpPr>
              <a:spLocks/>
            </p:cNvSpPr>
            <p:nvPr/>
          </p:nvSpPr>
          <p:spPr bwMode="auto">
            <a:xfrm>
              <a:off x="35443" y="5135526"/>
              <a:ext cx="9108557" cy="838200"/>
            </a:xfrm>
            <a:custGeom>
              <a:avLst/>
              <a:gdLst>
                <a:gd name="T0" fmla="*/ 0 w 5760"/>
                <a:gd name="T1" fmla="*/ 0 h 528"/>
                <a:gd name="T2" fmla="*/ 2147483647 w 5760"/>
                <a:gd name="T3" fmla="*/ 0 h 528"/>
                <a:gd name="T4" fmla="*/ 2147483647 w 5760"/>
                <a:gd name="T5" fmla="*/ 2147483647 h 528"/>
                <a:gd name="T6" fmla="*/ 2147483647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s-ES"/>
            </a:p>
          </p:txBody>
        </p:sp>
        <p:sp>
          <p:nvSpPr>
            <p:cNvPr id="8" name="7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10" name="9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8 Título"/>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s-ES" smtClean="0"/>
              <a:t>Haga clic para modificar el estilo de título del patrón</a:t>
            </a:r>
            <a:endParaRPr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s-ES" smtClean="0"/>
              <a:t>Haga clic para modificar el estilo de subtítulo del patrón</a:t>
            </a:r>
            <a:endParaRPr lang="en-US"/>
          </a:p>
        </p:txBody>
      </p:sp>
      <p:sp>
        <p:nvSpPr>
          <p:cNvPr id="11" name="29 Marcador de fecha"/>
          <p:cNvSpPr>
            <a:spLocks noGrp="1"/>
          </p:cNvSpPr>
          <p:nvPr>
            <p:ph type="dt" sz="half" idx="10"/>
          </p:nvPr>
        </p:nvSpPr>
        <p:spPr/>
        <p:txBody>
          <a:bodyPr/>
          <a:lstStyle>
            <a:lvl1pPr>
              <a:defRPr>
                <a:solidFill>
                  <a:srgbClr val="FFFFFF"/>
                </a:solidFill>
              </a:defRPr>
            </a:lvl1pPr>
            <a:extLst/>
          </a:lstStyle>
          <a:p>
            <a:pPr>
              <a:defRPr/>
            </a:pPr>
            <a:fld id="{90E89BCF-F31C-4F0F-8B83-79425E253BD2}" type="datetime1">
              <a:rPr lang="es-ES"/>
              <a:pPr>
                <a:defRPr/>
              </a:pPr>
              <a:t>01/10/2021</a:t>
            </a:fld>
            <a:endParaRPr lang="es-ES"/>
          </a:p>
        </p:txBody>
      </p:sp>
      <p:sp>
        <p:nvSpPr>
          <p:cNvPr id="12" name="18 Marcador de pie de página"/>
          <p:cNvSpPr>
            <a:spLocks noGrp="1"/>
          </p:cNvSpPr>
          <p:nvPr>
            <p:ph type="ftr" sz="quarter" idx="11"/>
          </p:nvPr>
        </p:nvSpPr>
        <p:spPr/>
        <p:txBody>
          <a:bodyPr/>
          <a:lstStyle>
            <a:lvl1pPr>
              <a:defRPr>
                <a:solidFill>
                  <a:schemeClr val="accent1">
                    <a:tint val="20000"/>
                  </a:schemeClr>
                </a:solidFill>
              </a:defRPr>
            </a:lvl1pPr>
            <a:extLst/>
          </a:lstStyle>
          <a:p>
            <a:pPr>
              <a:defRPr/>
            </a:pPr>
            <a:r>
              <a:rPr lang="es-ES"/>
              <a:t>Programación multiproceso</a:t>
            </a:r>
          </a:p>
        </p:txBody>
      </p:sp>
      <p:sp>
        <p:nvSpPr>
          <p:cNvPr id="13" name="26 Marcador de número de diapositiva"/>
          <p:cNvSpPr>
            <a:spLocks noGrp="1"/>
          </p:cNvSpPr>
          <p:nvPr>
            <p:ph type="sldNum" sz="quarter" idx="12"/>
          </p:nvPr>
        </p:nvSpPr>
        <p:spPr/>
        <p:txBody>
          <a:bodyPr/>
          <a:lstStyle>
            <a:lvl1pPr>
              <a:defRPr>
                <a:solidFill>
                  <a:srgbClr val="FFFFFF"/>
                </a:solidFill>
              </a:defRPr>
            </a:lvl1pPr>
            <a:extLst/>
          </a:lstStyle>
          <a:p>
            <a:pPr>
              <a:defRPr/>
            </a:pPr>
            <a:fld id="{6C579B1D-1A1A-4B6E-BEA2-D06F3CBB701F}" type="slidenum">
              <a:rPr lang="es-ES"/>
              <a:pPr>
                <a:defRPr/>
              </a:pPr>
              <a:t>‹Nº›</a:t>
            </a:fld>
            <a:endParaRPr lang="es-ES"/>
          </a:p>
        </p:txBody>
      </p:sp>
    </p:spTree>
    <p:extLst>
      <p:ext uri="{BB962C8B-B14F-4D97-AF65-F5344CB8AC3E}">
        <p14:creationId xmlns:p14="http://schemas.microsoft.com/office/powerpoint/2010/main" val="558244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9 Marcador de fecha"/>
          <p:cNvSpPr>
            <a:spLocks noGrp="1"/>
          </p:cNvSpPr>
          <p:nvPr>
            <p:ph type="dt" sz="half" idx="10"/>
          </p:nvPr>
        </p:nvSpPr>
        <p:spPr/>
        <p:txBody>
          <a:bodyPr/>
          <a:lstStyle>
            <a:lvl1pPr>
              <a:defRPr/>
            </a:lvl1pPr>
          </a:lstStyle>
          <a:p>
            <a:pPr>
              <a:defRPr/>
            </a:pPr>
            <a:fld id="{20565576-CD9C-4434-B943-35D0B4DABFD4}" type="datetime1">
              <a:rPr lang="es-ES"/>
              <a:pPr>
                <a:defRPr/>
              </a:pPr>
              <a:t>01/10/2021</a:t>
            </a:fld>
            <a:endParaRPr lang="es-ES"/>
          </a:p>
        </p:txBody>
      </p:sp>
      <p:sp>
        <p:nvSpPr>
          <p:cNvPr id="5" name="21 Marcador de pie de página"/>
          <p:cNvSpPr>
            <a:spLocks noGrp="1"/>
          </p:cNvSpPr>
          <p:nvPr>
            <p:ph type="ftr" sz="quarter" idx="11"/>
          </p:nvPr>
        </p:nvSpPr>
        <p:spPr/>
        <p:txBody>
          <a:bodyPr/>
          <a:lstStyle>
            <a:lvl1pPr>
              <a:defRPr/>
            </a:lvl1pPr>
          </a:lstStyle>
          <a:p>
            <a:pPr>
              <a:defRPr/>
            </a:pPr>
            <a:r>
              <a:rPr lang="es-ES"/>
              <a:t>Programación multiproceso</a:t>
            </a:r>
          </a:p>
        </p:txBody>
      </p:sp>
      <p:sp>
        <p:nvSpPr>
          <p:cNvPr id="6" name="17 Marcador de número de diapositiva"/>
          <p:cNvSpPr>
            <a:spLocks noGrp="1"/>
          </p:cNvSpPr>
          <p:nvPr>
            <p:ph type="sldNum" sz="quarter" idx="12"/>
          </p:nvPr>
        </p:nvSpPr>
        <p:spPr/>
        <p:txBody>
          <a:bodyPr/>
          <a:lstStyle>
            <a:lvl1pPr>
              <a:defRPr/>
            </a:lvl1pPr>
          </a:lstStyle>
          <a:p>
            <a:pPr>
              <a:defRPr/>
            </a:pPr>
            <a:fld id="{B44F5431-26E3-4E1D-9B1A-3BAEB69B5672}" type="slidenum">
              <a:rPr lang="es-ES"/>
              <a:pPr>
                <a:defRPr/>
              </a:pPr>
              <a:t>‹Nº›</a:t>
            </a:fld>
            <a:endParaRPr lang="es-ES"/>
          </a:p>
        </p:txBody>
      </p:sp>
    </p:spTree>
    <p:extLst>
      <p:ext uri="{BB962C8B-B14F-4D97-AF65-F5344CB8AC3E}">
        <p14:creationId xmlns:p14="http://schemas.microsoft.com/office/powerpoint/2010/main" val="2335824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9 Marcador de fecha"/>
          <p:cNvSpPr>
            <a:spLocks noGrp="1"/>
          </p:cNvSpPr>
          <p:nvPr>
            <p:ph type="dt" sz="half" idx="10"/>
          </p:nvPr>
        </p:nvSpPr>
        <p:spPr/>
        <p:txBody>
          <a:bodyPr/>
          <a:lstStyle>
            <a:lvl1pPr>
              <a:defRPr/>
            </a:lvl1pPr>
          </a:lstStyle>
          <a:p>
            <a:pPr>
              <a:defRPr/>
            </a:pPr>
            <a:fld id="{523E7D1E-EC95-4A34-A80A-DCBA34A75CBF}" type="datetime1">
              <a:rPr lang="es-ES"/>
              <a:pPr>
                <a:defRPr/>
              </a:pPr>
              <a:t>01/10/2021</a:t>
            </a:fld>
            <a:endParaRPr lang="es-ES"/>
          </a:p>
        </p:txBody>
      </p:sp>
      <p:sp>
        <p:nvSpPr>
          <p:cNvPr id="5" name="21 Marcador de pie de página"/>
          <p:cNvSpPr>
            <a:spLocks noGrp="1"/>
          </p:cNvSpPr>
          <p:nvPr>
            <p:ph type="ftr" sz="quarter" idx="11"/>
          </p:nvPr>
        </p:nvSpPr>
        <p:spPr/>
        <p:txBody>
          <a:bodyPr/>
          <a:lstStyle>
            <a:lvl1pPr>
              <a:defRPr/>
            </a:lvl1pPr>
          </a:lstStyle>
          <a:p>
            <a:pPr>
              <a:defRPr/>
            </a:pPr>
            <a:r>
              <a:rPr lang="es-ES"/>
              <a:t>Programación multiproceso</a:t>
            </a:r>
          </a:p>
        </p:txBody>
      </p:sp>
      <p:sp>
        <p:nvSpPr>
          <p:cNvPr id="6" name="17 Marcador de número de diapositiva"/>
          <p:cNvSpPr>
            <a:spLocks noGrp="1"/>
          </p:cNvSpPr>
          <p:nvPr>
            <p:ph type="sldNum" sz="quarter" idx="12"/>
          </p:nvPr>
        </p:nvSpPr>
        <p:spPr/>
        <p:txBody>
          <a:bodyPr/>
          <a:lstStyle>
            <a:lvl1pPr>
              <a:defRPr/>
            </a:lvl1pPr>
          </a:lstStyle>
          <a:p>
            <a:pPr>
              <a:defRPr/>
            </a:pPr>
            <a:fld id="{6E5BBBC8-44E0-44D0-A18B-ABA6E8BDB777}" type="slidenum">
              <a:rPr lang="es-ES"/>
              <a:pPr>
                <a:defRPr/>
              </a:pPr>
              <a:t>‹Nº›</a:t>
            </a:fld>
            <a:endParaRPr lang="es-ES"/>
          </a:p>
        </p:txBody>
      </p:sp>
    </p:spTree>
    <p:extLst>
      <p:ext uri="{BB962C8B-B14F-4D97-AF65-F5344CB8AC3E}">
        <p14:creationId xmlns:p14="http://schemas.microsoft.com/office/powerpoint/2010/main" val="1067923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700808"/>
            <a:ext cx="8229600" cy="4306292"/>
          </a:xfrm>
        </p:spPr>
        <p:txBody>
          <a:bodyPr/>
          <a:lstStyle>
            <a:extLst/>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7" name="6 Título"/>
          <p:cNvSpPr>
            <a:spLocks noGrp="1"/>
          </p:cNvSpPr>
          <p:nvPr>
            <p:ph type="title"/>
          </p:nvPr>
        </p:nvSpPr>
        <p:spPr/>
        <p:txBody>
          <a:bodyPr rtlCol="0"/>
          <a:lstStyle>
            <a:extLst/>
          </a:lstStyle>
          <a:p>
            <a:r>
              <a:rPr lang="es-ES" smtClean="0"/>
              <a:t>Haga clic para modificar el estilo de título del patrón</a:t>
            </a:r>
            <a:endParaRPr lang="en-US"/>
          </a:p>
        </p:txBody>
      </p:sp>
      <p:sp>
        <p:nvSpPr>
          <p:cNvPr id="4" name="9 Marcador de fecha"/>
          <p:cNvSpPr>
            <a:spLocks noGrp="1"/>
          </p:cNvSpPr>
          <p:nvPr>
            <p:ph type="dt" sz="half" idx="10"/>
          </p:nvPr>
        </p:nvSpPr>
        <p:spPr/>
        <p:txBody>
          <a:bodyPr/>
          <a:lstStyle>
            <a:lvl1pPr>
              <a:defRPr/>
            </a:lvl1pPr>
          </a:lstStyle>
          <a:p>
            <a:pPr>
              <a:defRPr/>
            </a:pPr>
            <a:fld id="{260DE1BE-E164-42A9-A780-D6A12D058519}" type="datetime1">
              <a:rPr lang="es-ES"/>
              <a:pPr>
                <a:defRPr/>
              </a:pPr>
              <a:t>01/10/2021</a:t>
            </a:fld>
            <a:endParaRPr lang="es-ES"/>
          </a:p>
        </p:txBody>
      </p:sp>
      <p:sp>
        <p:nvSpPr>
          <p:cNvPr id="5" name="21 Marcador de pie de página"/>
          <p:cNvSpPr>
            <a:spLocks noGrp="1"/>
          </p:cNvSpPr>
          <p:nvPr>
            <p:ph type="ftr" sz="quarter" idx="11"/>
          </p:nvPr>
        </p:nvSpPr>
        <p:spPr/>
        <p:txBody>
          <a:bodyPr/>
          <a:lstStyle>
            <a:lvl1pPr>
              <a:defRPr/>
            </a:lvl1pPr>
          </a:lstStyle>
          <a:p>
            <a:pPr>
              <a:defRPr/>
            </a:pPr>
            <a:r>
              <a:rPr lang="es-ES"/>
              <a:t>Programación multiproceso</a:t>
            </a:r>
          </a:p>
        </p:txBody>
      </p:sp>
      <p:sp>
        <p:nvSpPr>
          <p:cNvPr id="6" name="17 Marcador de número de diapositiva"/>
          <p:cNvSpPr>
            <a:spLocks noGrp="1"/>
          </p:cNvSpPr>
          <p:nvPr>
            <p:ph type="sldNum" sz="quarter" idx="12"/>
          </p:nvPr>
        </p:nvSpPr>
        <p:spPr/>
        <p:txBody>
          <a:bodyPr/>
          <a:lstStyle>
            <a:lvl1pPr>
              <a:defRPr/>
            </a:lvl1pPr>
          </a:lstStyle>
          <a:p>
            <a:pPr>
              <a:defRPr/>
            </a:pPr>
            <a:fld id="{D3C8DEDD-C0D9-4067-9C98-FF9398CC78AE}" type="slidenum">
              <a:rPr lang="es-ES"/>
              <a:pPr>
                <a:defRPr/>
              </a:pPr>
              <a:t>‹Nº›</a:t>
            </a:fld>
            <a:endParaRPr lang="es-ES"/>
          </a:p>
        </p:txBody>
      </p:sp>
    </p:spTree>
    <p:extLst>
      <p:ext uri="{BB962C8B-B14F-4D97-AF65-F5344CB8AC3E}">
        <p14:creationId xmlns:p14="http://schemas.microsoft.com/office/powerpoint/2010/main" val="634935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3 Cheurón"/>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5" name="4 Cheurón"/>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2" name="1 Título"/>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s-ES" smtClean="0"/>
              <a:t>Haga clic para modificar el estilo de título del patrón</a:t>
            </a:r>
            <a:endParaRPr lang="en-US"/>
          </a:p>
        </p:txBody>
      </p:sp>
      <p:sp>
        <p:nvSpPr>
          <p:cNvPr id="3" name="2 Marcador de texto"/>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s-ES" smtClean="0"/>
              <a:t>Haga clic para modificar el estilo de texto del patrón</a:t>
            </a:r>
          </a:p>
        </p:txBody>
      </p:sp>
      <p:sp>
        <p:nvSpPr>
          <p:cNvPr id="6" name="3 Marcador de fecha"/>
          <p:cNvSpPr>
            <a:spLocks noGrp="1"/>
          </p:cNvSpPr>
          <p:nvPr>
            <p:ph type="dt" sz="half" idx="10"/>
          </p:nvPr>
        </p:nvSpPr>
        <p:spPr/>
        <p:txBody>
          <a:bodyPr/>
          <a:lstStyle>
            <a:lvl1pPr>
              <a:defRPr/>
            </a:lvl1pPr>
            <a:extLst/>
          </a:lstStyle>
          <a:p>
            <a:pPr>
              <a:defRPr/>
            </a:pPr>
            <a:fld id="{50BD8BC7-4025-46CA-991F-9C3CD1BC3520}" type="datetime1">
              <a:rPr lang="es-ES"/>
              <a:pPr>
                <a:defRPr/>
              </a:pPr>
              <a:t>01/10/2021</a:t>
            </a:fld>
            <a:endParaRPr lang="es-ES"/>
          </a:p>
        </p:txBody>
      </p:sp>
      <p:sp>
        <p:nvSpPr>
          <p:cNvPr id="7" name="4 Marcador de pie de página"/>
          <p:cNvSpPr>
            <a:spLocks noGrp="1"/>
          </p:cNvSpPr>
          <p:nvPr>
            <p:ph type="ftr" sz="quarter" idx="11"/>
          </p:nvPr>
        </p:nvSpPr>
        <p:spPr/>
        <p:txBody>
          <a:bodyPr/>
          <a:lstStyle>
            <a:lvl1pPr>
              <a:defRPr/>
            </a:lvl1pPr>
            <a:extLst/>
          </a:lstStyle>
          <a:p>
            <a:pPr>
              <a:defRPr/>
            </a:pPr>
            <a:r>
              <a:rPr lang="es-ES"/>
              <a:t>Programación multiproceso</a:t>
            </a:r>
          </a:p>
        </p:txBody>
      </p:sp>
      <p:sp>
        <p:nvSpPr>
          <p:cNvPr id="8" name="5 Marcador de número de diapositiva"/>
          <p:cNvSpPr>
            <a:spLocks noGrp="1"/>
          </p:cNvSpPr>
          <p:nvPr>
            <p:ph type="sldNum" sz="quarter" idx="12"/>
          </p:nvPr>
        </p:nvSpPr>
        <p:spPr/>
        <p:txBody>
          <a:bodyPr/>
          <a:lstStyle>
            <a:lvl1pPr>
              <a:defRPr/>
            </a:lvl1pPr>
            <a:extLst/>
          </a:lstStyle>
          <a:p>
            <a:pPr>
              <a:defRPr/>
            </a:pPr>
            <a:fld id="{D659C684-D9C4-4034-9A65-7D54DBE4EC5A}" type="slidenum">
              <a:rPr lang="es-ES"/>
              <a:pPr>
                <a:defRPr/>
              </a:pPr>
              <a:t>‹Nº›</a:t>
            </a:fld>
            <a:endParaRPr lang="es-ES"/>
          </a:p>
        </p:txBody>
      </p:sp>
    </p:spTree>
    <p:extLst>
      <p:ext uri="{BB962C8B-B14F-4D97-AF65-F5344CB8AC3E}">
        <p14:creationId xmlns:p14="http://schemas.microsoft.com/office/powerpoint/2010/main" val="426175474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8" name="7 Título"/>
          <p:cNvSpPr>
            <a:spLocks noGrp="1"/>
          </p:cNvSpPr>
          <p:nvPr>
            <p:ph type="title"/>
          </p:nvPr>
        </p:nvSpPr>
        <p:spPr/>
        <p:txBody>
          <a:bodyPr rtlCol="0"/>
          <a:lstStyle>
            <a:extLst/>
          </a:lstStyle>
          <a:p>
            <a:r>
              <a:rPr lang="es-ES" smtClean="0"/>
              <a:t>Haga clic para modificar el estilo de título del patrón</a:t>
            </a:r>
            <a:endParaRPr lang="en-US"/>
          </a:p>
        </p:txBody>
      </p:sp>
      <p:sp>
        <p:nvSpPr>
          <p:cNvPr id="5" name="4 Marcador de fecha"/>
          <p:cNvSpPr>
            <a:spLocks noGrp="1"/>
          </p:cNvSpPr>
          <p:nvPr>
            <p:ph type="dt" sz="half" idx="10"/>
          </p:nvPr>
        </p:nvSpPr>
        <p:spPr/>
        <p:txBody>
          <a:bodyPr/>
          <a:lstStyle>
            <a:lvl1pPr>
              <a:defRPr/>
            </a:lvl1pPr>
            <a:extLst/>
          </a:lstStyle>
          <a:p>
            <a:pPr>
              <a:defRPr/>
            </a:pPr>
            <a:fld id="{2AB9AD03-6228-4021-951C-197E517733C9}" type="datetime1">
              <a:rPr lang="es-ES"/>
              <a:pPr>
                <a:defRPr/>
              </a:pPr>
              <a:t>01/10/2021</a:t>
            </a:fld>
            <a:endParaRPr lang="es-ES"/>
          </a:p>
        </p:txBody>
      </p:sp>
      <p:sp>
        <p:nvSpPr>
          <p:cNvPr id="6" name="5 Marcador de pie de página"/>
          <p:cNvSpPr>
            <a:spLocks noGrp="1"/>
          </p:cNvSpPr>
          <p:nvPr>
            <p:ph type="ftr" sz="quarter" idx="11"/>
          </p:nvPr>
        </p:nvSpPr>
        <p:spPr/>
        <p:txBody>
          <a:bodyPr/>
          <a:lstStyle>
            <a:lvl1pPr>
              <a:defRPr/>
            </a:lvl1pPr>
            <a:extLst/>
          </a:lstStyle>
          <a:p>
            <a:pPr>
              <a:defRPr/>
            </a:pPr>
            <a:r>
              <a:rPr lang="es-ES"/>
              <a:t>Programación multiproceso</a:t>
            </a:r>
          </a:p>
        </p:txBody>
      </p:sp>
      <p:sp>
        <p:nvSpPr>
          <p:cNvPr id="7" name="6 Marcador de número de diapositiva"/>
          <p:cNvSpPr>
            <a:spLocks noGrp="1"/>
          </p:cNvSpPr>
          <p:nvPr>
            <p:ph type="sldNum" sz="quarter" idx="12"/>
          </p:nvPr>
        </p:nvSpPr>
        <p:spPr/>
        <p:txBody>
          <a:bodyPr/>
          <a:lstStyle>
            <a:lvl1pPr>
              <a:defRPr/>
            </a:lvl1pPr>
            <a:extLst/>
          </a:lstStyle>
          <a:p>
            <a:pPr>
              <a:defRPr/>
            </a:pPr>
            <a:fld id="{2E2D370C-CD75-46AD-8C7D-2821B3C16090}" type="slidenum">
              <a:rPr lang="es-ES"/>
              <a:pPr>
                <a:defRPr/>
              </a:pPr>
              <a:t>‹Nº›</a:t>
            </a:fld>
            <a:endParaRPr lang="es-ES"/>
          </a:p>
        </p:txBody>
      </p:sp>
    </p:spTree>
    <p:extLst>
      <p:ext uri="{BB962C8B-B14F-4D97-AF65-F5344CB8AC3E}">
        <p14:creationId xmlns:p14="http://schemas.microsoft.com/office/powerpoint/2010/main" val="500898445"/>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lstStyle>
            <a:lvl1pPr>
              <a:defRPr/>
            </a:lvl1pPr>
            <a:extLst/>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Marcador de fecha"/>
          <p:cNvSpPr>
            <a:spLocks noGrp="1"/>
          </p:cNvSpPr>
          <p:nvPr>
            <p:ph type="dt" sz="half" idx="10"/>
          </p:nvPr>
        </p:nvSpPr>
        <p:spPr/>
        <p:txBody>
          <a:bodyPr/>
          <a:lstStyle>
            <a:lvl1pPr>
              <a:defRPr/>
            </a:lvl1pPr>
            <a:extLst/>
          </a:lstStyle>
          <a:p>
            <a:pPr>
              <a:defRPr/>
            </a:pPr>
            <a:fld id="{8A535D52-3381-45B6-A1D5-2CC3AD2146C1}" type="datetime1">
              <a:rPr lang="es-ES"/>
              <a:pPr>
                <a:defRPr/>
              </a:pPr>
              <a:t>01/10/2021</a:t>
            </a:fld>
            <a:endParaRPr lang="es-ES"/>
          </a:p>
        </p:txBody>
      </p:sp>
      <p:sp>
        <p:nvSpPr>
          <p:cNvPr id="8" name="7 Marcador de pie de página"/>
          <p:cNvSpPr>
            <a:spLocks noGrp="1"/>
          </p:cNvSpPr>
          <p:nvPr>
            <p:ph type="ftr" sz="quarter" idx="11"/>
          </p:nvPr>
        </p:nvSpPr>
        <p:spPr/>
        <p:txBody>
          <a:bodyPr/>
          <a:lstStyle>
            <a:lvl1pPr>
              <a:defRPr/>
            </a:lvl1pPr>
            <a:extLst/>
          </a:lstStyle>
          <a:p>
            <a:pPr>
              <a:defRPr/>
            </a:pPr>
            <a:r>
              <a:rPr lang="es-ES"/>
              <a:t>Programación multiproceso</a:t>
            </a:r>
          </a:p>
        </p:txBody>
      </p:sp>
      <p:sp>
        <p:nvSpPr>
          <p:cNvPr id="9" name="8 Marcador de número de diapositiva"/>
          <p:cNvSpPr>
            <a:spLocks noGrp="1"/>
          </p:cNvSpPr>
          <p:nvPr>
            <p:ph type="sldNum" sz="quarter" idx="12"/>
          </p:nvPr>
        </p:nvSpPr>
        <p:spPr/>
        <p:txBody>
          <a:bodyPr/>
          <a:lstStyle>
            <a:lvl1pPr>
              <a:defRPr/>
            </a:lvl1pPr>
            <a:extLst/>
          </a:lstStyle>
          <a:p>
            <a:pPr>
              <a:defRPr/>
            </a:pPr>
            <a:fld id="{8C31E1EA-F0DF-47CB-A956-9FDCBC2EA698}" type="slidenum">
              <a:rPr lang="es-ES"/>
              <a:pPr>
                <a:defRPr/>
              </a:pPr>
              <a:t>‹Nº›</a:t>
            </a:fld>
            <a:endParaRPr lang="es-ES"/>
          </a:p>
        </p:txBody>
      </p:sp>
    </p:spTree>
    <p:extLst>
      <p:ext uri="{BB962C8B-B14F-4D97-AF65-F5344CB8AC3E}">
        <p14:creationId xmlns:p14="http://schemas.microsoft.com/office/powerpoint/2010/main" val="1394413783"/>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5 Título"/>
          <p:cNvSpPr>
            <a:spLocks noGrp="1"/>
          </p:cNvSpPr>
          <p:nvPr>
            <p:ph type="title"/>
          </p:nvPr>
        </p:nvSpPr>
        <p:spPr/>
        <p:txBody>
          <a:bodyPr rtlCol="0"/>
          <a:lstStyle>
            <a:extLst/>
          </a:lstStyle>
          <a:p>
            <a:r>
              <a:rPr lang="es-ES" smtClean="0"/>
              <a:t>Haga clic para modificar el estilo de título del patrón</a:t>
            </a:r>
            <a:endParaRPr lang="en-US"/>
          </a:p>
        </p:txBody>
      </p:sp>
      <p:sp>
        <p:nvSpPr>
          <p:cNvPr id="3" name="2 Marcador de fecha"/>
          <p:cNvSpPr>
            <a:spLocks noGrp="1"/>
          </p:cNvSpPr>
          <p:nvPr>
            <p:ph type="dt" sz="half" idx="10"/>
          </p:nvPr>
        </p:nvSpPr>
        <p:spPr/>
        <p:txBody>
          <a:bodyPr/>
          <a:lstStyle>
            <a:lvl1pPr>
              <a:defRPr/>
            </a:lvl1pPr>
            <a:extLst/>
          </a:lstStyle>
          <a:p>
            <a:pPr>
              <a:defRPr/>
            </a:pPr>
            <a:fld id="{9832FCE1-0392-40A9-AF26-AC19E8767144}" type="datetime1">
              <a:rPr lang="es-ES"/>
              <a:pPr>
                <a:defRPr/>
              </a:pPr>
              <a:t>01/10/2021</a:t>
            </a:fld>
            <a:endParaRPr lang="es-ES"/>
          </a:p>
        </p:txBody>
      </p:sp>
      <p:sp>
        <p:nvSpPr>
          <p:cNvPr id="4" name="3 Marcador de pie de página"/>
          <p:cNvSpPr>
            <a:spLocks noGrp="1"/>
          </p:cNvSpPr>
          <p:nvPr>
            <p:ph type="ftr" sz="quarter" idx="11"/>
          </p:nvPr>
        </p:nvSpPr>
        <p:spPr/>
        <p:txBody>
          <a:bodyPr/>
          <a:lstStyle>
            <a:lvl1pPr>
              <a:defRPr/>
            </a:lvl1pPr>
            <a:extLst/>
          </a:lstStyle>
          <a:p>
            <a:pPr>
              <a:defRPr/>
            </a:pPr>
            <a:r>
              <a:rPr lang="es-ES"/>
              <a:t>Programación multiproceso</a:t>
            </a:r>
          </a:p>
        </p:txBody>
      </p:sp>
      <p:sp>
        <p:nvSpPr>
          <p:cNvPr id="5" name="4 Marcador de número de diapositiva"/>
          <p:cNvSpPr>
            <a:spLocks noGrp="1"/>
          </p:cNvSpPr>
          <p:nvPr>
            <p:ph type="sldNum" sz="quarter" idx="12"/>
          </p:nvPr>
        </p:nvSpPr>
        <p:spPr/>
        <p:txBody>
          <a:bodyPr/>
          <a:lstStyle>
            <a:lvl1pPr>
              <a:defRPr/>
            </a:lvl1pPr>
            <a:extLst/>
          </a:lstStyle>
          <a:p>
            <a:pPr>
              <a:defRPr/>
            </a:pPr>
            <a:fld id="{24C0342D-2D6D-47C6-BAFF-813335B05AF7}" type="slidenum">
              <a:rPr lang="es-ES"/>
              <a:pPr>
                <a:defRPr/>
              </a:pPr>
              <a:t>‹Nº›</a:t>
            </a:fld>
            <a:endParaRPr lang="es-ES"/>
          </a:p>
        </p:txBody>
      </p:sp>
    </p:spTree>
    <p:extLst>
      <p:ext uri="{BB962C8B-B14F-4D97-AF65-F5344CB8AC3E}">
        <p14:creationId xmlns:p14="http://schemas.microsoft.com/office/powerpoint/2010/main" val="3535837291"/>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9 Marcador de fecha"/>
          <p:cNvSpPr>
            <a:spLocks noGrp="1"/>
          </p:cNvSpPr>
          <p:nvPr>
            <p:ph type="dt" sz="half" idx="10"/>
          </p:nvPr>
        </p:nvSpPr>
        <p:spPr/>
        <p:txBody>
          <a:bodyPr/>
          <a:lstStyle>
            <a:lvl1pPr>
              <a:defRPr/>
            </a:lvl1pPr>
          </a:lstStyle>
          <a:p>
            <a:pPr>
              <a:defRPr/>
            </a:pPr>
            <a:fld id="{D95E56F2-59EF-4554-93E8-6A239EBA6D38}" type="datetime1">
              <a:rPr lang="es-ES"/>
              <a:pPr>
                <a:defRPr/>
              </a:pPr>
              <a:t>01/10/2021</a:t>
            </a:fld>
            <a:endParaRPr lang="es-ES"/>
          </a:p>
        </p:txBody>
      </p:sp>
      <p:sp>
        <p:nvSpPr>
          <p:cNvPr id="3" name="21 Marcador de pie de página"/>
          <p:cNvSpPr>
            <a:spLocks noGrp="1"/>
          </p:cNvSpPr>
          <p:nvPr>
            <p:ph type="ftr" sz="quarter" idx="11"/>
          </p:nvPr>
        </p:nvSpPr>
        <p:spPr/>
        <p:txBody>
          <a:bodyPr/>
          <a:lstStyle>
            <a:lvl1pPr>
              <a:defRPr/>
            </a:lvl1pPr>
          </a:lstStyle>
          <a:p>
            <a:pPr>
              <a:defRPr/>
            </a:pPr>
            <a:r>
              <a:rPr lang="es-ES"/>
              <a:t>Programación multiproceso</a:t>
            </a:r>
          </a:p>
        </p:txBody>
      </p:sp>
      <p:sp>
        <p:nvSpPr>
          <p:cNvPr id="4" name="17 Marcador de número de diapositiva"/>
          <p:cNvSpPr>
            <a:spLocks noGrp="1"/>
          </p:cNvSpPr>
          <p:nvPr>
            <p:ph type="sldNum" sz="quarter" idx="12"/>
          </p:nvPr>
        </p:nvSpPr>
        <p:spPr/>
        <p:txBody>
          <a:bodyPr/>
          <a:lstStyle>
            <a:lvl1pPr>
              <a:defRPr/>
            </a:lvl1pPr>
          </a:lstStyle>
          <a:p>
            <a:pPr>
              <a:defRPr/>
            </a:pPr>
            <a:fld id="{2F74CC31-1DB8-4F01-BF5E-95A11C070092}" type="slidenum">
              <a:rPr lang="es-ES"/>
              <a:pPr>
                <a:defRPr/>
              </a:pPr>
              <a:t>‹Nº›</a:t>
            </a:fld>
            <a:endParaRPr lang="es-ES"/>
          </a:p>
        </p:txBody>
      </p:sp>
    </p:spTree>
    <p:extLst>
      <p:ext uri="{BB962C8B-B14F-4D97-AF65-F5344CB8AC3E}">
        <p14:creationId xmlns:p14="http://schemas.microsoft.com/office/powerpoint/2010/main" val="2032741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s-ES" smtClean="0"/>
              <a:t>Haga clic para modificar el estilo de título del patrón</a:t>
            </a:r>
            <a:endParaRPr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p:txBody>
          <a:bodyPr/>
          <a:lstStyle>
            <a:lvl1pPr>
              <a:defRPr/>
            </a:lvl1pPr>
            <a:extLst/>
          </a:lstStyle>
          <a:p>
            <a:pPr>
              <a:defRPr/>
            </a:pPr>
            <a:fld id="{6FB6F96F-7B6D-4F60-A35C-4100721B0176}" type="datetime1">
              <a:rPr lang="es-ES"/>
              <a:pPr>
                <a:defRPr/>
              </a:pPr>
              <a:t>01/10/2021</a:t>
            </a:fld>
            <a:endParaRPr lang="es-ES"/>
          </a:p>
        </p:txBody>
      </p:sp>
      <p:sp>
        <p:nvSpPr>
          <p:cNvPr id="6" name="5 Marcador de pie de página"/>
          <p:cNvSpPr>
            <a:spLocks noGrp="1"/>
          </p:cNvSpPr>
          <p:nvPr>
            <p:ph type="ftr" sz="quarter" idx="11"/>
          </p:nvPr>
        </p:nvSpPr>
        <p:spPr/>
        <p:txBody>
          <a:bodyPr/>
          <a:lstStyle>
            <a:lvl1pPr>
              <a:defRPr/>
            </a:lvl1pPr>
            <a:extLst/>
          </a:lstStyle>
          <a:p>
            <a:pPr>
              <a:defRPr/>
            </a:pPr>
            <a:r>
              <a:rPr lang="es-ES"/>
              <a:t>Programación multiproceso</a:t>
            </a:r>
          </a:p>
        </p:txBody>
      </p:sp>
      <p:sp>
        <p:nvSpPr>
          <p:cNvPr id="7" name="6 Marcador de número de diapositiva"/>
          <p:cNvSpPr>
            <a:spLocks noGrp="1"/>
          </p:cNvSpPr>
          <p:nvPr>
            <p:ph type="sldNum" sz="quarter" idx="12"/>
          </p:nvPr>
        </p:nvSpPr>
        <p:spPr/>
        <p:txBody>
          <a:bodyPr/>
          <a:lstStyle>
            <a:lvl1pPr>
              <a:defRPr/>
            </a:lvl1pPr>
            <a:extLst/>
          </a:lstStyle>
          <a:p>
            <a:pPr>
              <a:defRPr/>
            </a:pPr>
            <a:fld id="{84ED7452-284F-41AC-B73A-C3DE3847CDEA}" type="slidenum">
              <a:rPr lang="es-ES"/>
              <a:pPr>
                <a:defRPr/>
              </a:pPr>
              <a:t>‹Nº›</a:t>
            </a:fld>
            <a:endParaRPr lang="es-ES"/>
          </a:p>
        </p:txBody>
      </p:sp>
    </p:spTree>
    <p:extLst>
      <p:ext uri="{BB962C8B-B14F-4D97-AF65-F5344CB8AC3E}">
        <p14:creationId xmlns:p14="http://schemas.microsoft.com/office/powerpoint/2010/main" val="131478748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4 Forma libre"/>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6" name="15 Forma libre"/>
          <p:cNvSpPr>
            <a:spLocks/>
          </p:cNvSpPr>
          <p:nvPr/>
        </p:nvSpPr>
        <p:spPr bwMode="auto">
          <a:xfrm>
            <a:off x="485775" y="5938838"/>
            <a:ext cx="3690938" cy="933450"/>
          </a:xfrm>
          <a:custGeom>
            <a:avLst/>
            <a:gdLst>
              <a:gd name="T0" fmla="*/ 0 w 5591"/>
              <a:gd name="T1" fmla="*/ 0 h 588"/>
              <a:gd name="T2" fmla="*/ 2147483647 w 5591"/>
              <a:gd name="T3" fmla="*/ 0 h 588"/>
              <a:gd name="T4" fmla="*/ 2147483647 w 5591"/>
              <a:gd name="T5" fmla="*/ 2147483647 h 588"/>
              <a:gd name="T6" fmla="*/ 2147483647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s-ES"/>
          </a:p>
        </p:txBody>
      </p:sp>
      <p:sp>
        <p:nvSpPr>
          <p:cNvPr id="7" name="6 Triángulo rectángulo"/>
          <p:cNvSpPr>
            <a:spLocks/>
          </p:cNvSpPr>
          <p:nvPr/>
        </p:nvSpPr>
        <p:spPr bwMode="auto">
          <a:xfrm>
            <a:off x="-6042" y="5791253"/>
            <a:ext cx="3402314"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8" name="7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Cheurón"/>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10" name="9 Cheurón"/>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4" name="3 Marcador de texto"/>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s-ES" noProof="0" smtClean="0"/>
              <a:t>Haga clic en el icono para agregar una imagen</a:t>
            </a:r>
            <a:endParaRPr lang="en-US" noProof="0" dirty="0"/>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s-ES" smtClean="0"/>
              <a:t>Haga clic para modificar el estilo de título del patrón</a:t>
            </a:r>
            <a:endParaRPr lang="en-US"/>
          </a:p>
        </p:txBody>
      </p:sp>
      <p:sp>
        <p:nvSpPr>
          <p:cNvPr id="11" name="4 Marcador de fecha"/>
          <p:cNvSpPr>
            <a:spLocks noGrp="1"/>
          </p:cNvSpPr>
          <p:nvPr>
            <p:ph type="dt" sz="half" idx="10"/>
          </p:nvPr>
        </p:nvSpPr>
        <p:spPr/>
        <p:txBody>
          <a:bodyPr/>
          <a:lstStyle>
            <a:lvl1pPr>
              <a:defRPr>
                <a:solidFill>
                  <a:schemeClr val="tx1"/>
                </a:solidFill>
              </a:defRPr>
            </a:lvl1pPr>
            <a:extLst/>
          </a:lstStyle>
          <a:p>
            <a:pPr>
              <a:defRPr/>
            </a:pPr>
            <a:fld id="{402AA8FC-44EC-44C4-8B2F-5B156027B80A}" type="datetime1">
              <a:rPr lang="es-ES"/>
              <a:pPr>
                <a:defRPr/>
              </a:pPr>
              <a:t>01/10/2021</a:t>
            </a:fld>
            <a:endParaRPr lang="es-ES"/>
          </a:p>
        </p:txBody>
      </p:sp>
      <p:sp>
        <p:nvSpPr>
          <p:cNvPr id="12" name="5 Marcador de pie de página"/>
          <p:cNvSpPr>
            <a:spLocks noGrp="1"/>
          </p:cNvSpPr>
          <p:nvPr>
            <p:ph type="ftr" sz="quarter" idx="11"/>
          </p:nvPr>
        </p:nvSpPr>
        <p:spPr/>
        <p:txBody>
          <a:bodyPr/>
          <a:lstStyle>
            <a:lvl1pPr>
              <a:defRPr>
                <a:solidFill>
                  <a:schemeClr val="tx1"/>
                </a:solidFill>
              </a:defRPr>
            </a:lvl1pPr>
            <a:extLst/>
          </a:lstStyle>
          <a:p>
            <a:pPr>
              <a:defRPr/>
            </a:pPr>
            <a:r>
              <a:rPr lang="es-ES"/>
              <a:t>Programación multiproceso</a:t>
            </a:r>
          </a:p>
        </p:txBody>
      </p:sp>
      <p:sp>
        <p:nvSpPr>
          <p:cNvPr id="13" name="6 Marcador de número de diapositiva"/>
          <p:cNvSpPr>
            <a:spLocks noGrp="1"/>
          </p:cNvSpPr>
          <p:nvPr>
            <p:ph type="sldNum" sz="quarter" idx="12"/>
          </p:nvPr>
        </p:nvSpPr>
        <p:spPr/>
        <p:txBody>
          <a:bodyPr/>
          <a:lstStyle>
            <a:lvl1pPr>
              <a:defRPr>
                <a:solidFill>
                  <a:schemeClr val="tx1"/>
                </a:solidFill>
              </a:defRPr>
            </a:lvl1pPr>
            <a:extLst/>
          </a:lstStyle>
          <a:p>
            <a:pPr>
              <a:defRPr/>
            </a:pPr>
            <a:fld id="{847C4D6A-D44F-40F9-B845-D94B0320B4EA}" type="slidenum">
              <a:rPr lang="es-ES"/>
              <a:pPr>
                <a:defRPr/>
              </a:pPr>
              <a:t>‹Nº›</a:t>
            </a:fld>
            <a:endParaRPr lang="es-ES"/>
          </a:p>
        </p:txBody>
      </p:sp>
    </p:spTree>
    <p:extLst>
      <p:ext uri="{BB962C8B-B14F-4D97-AF65-F5344CB8AC3E}">
        <p14:creationId xmlns:p14="http://schemas.microsoft.com/office/powerpoint/2010/main" val="78103116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12 Forma libre"/>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027" name="11 Forma libre"/>
          <p:cNvSpPr>
            <a:spLocks/>
          </p:cNvSpPr>
          <p:nvPr/>
        </p:nvSpPr>
        <p:spPr bwMode="auto">
          <a:xfrm>
            <a:off x="485775" y="5938838"/>
            <a:ext cx="3690938" cy="933450"/>
          </a:xfrm>
          <a:custGeom>
            <a:avLst/>
            <a:gdLst>
              <a:gd name="T0" fmla="*/ 0 w 5591"/>
              <a:gd name="T1" fmla="*/ 0 h 588"/>
              <a:gd name="T2" fmla="*/ 2147483647 w 5591"/>
              <a:gd name="T3" fmla="*/ 0 h 588"/>
              <a:gd name="T4" fmla="*/ 2147483647 w 5591"/>
              <a:gd name="T5" fmla="*/ 2147483647 h 588"/>
              <a:gd name="T6" fmla="*/ 2147483647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s-ES"/>
          </a:p>
        </p:txBody>
      </p:sp>
      <p:sp>
        <p:nvSpPr>
          <p:cNvPr id="14" name="13 Triángulo rectángulo"/>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s-ES" smtClean="0"/>
              <a:t>Haga clic para modificar el estilo de título del patrón</a:t>
            </a:r>
            <a:endParaRPr lang="en-US"/>
          </a:p>
        </p:txBody>
      </p:sp>
      <p:sp>
        <p:nvSpPr>
          <p:cNvPr id="1033" name="29 Marcador de texto"/>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ES" smtClean="0"/>
              <a:t>Haga clic para modificar el estilo de texto del patrón</a:t>
            </a:r>
          </a:p>
          <a:p>
            <a:pPr lvl="1"/>
            <a:r>
              <a:rPr lang="es-ES" altLang="es-ES" smtClean="0"/>
              <a:t>Segundo nivel</a:t>
            </a:r>
          </a:p>
          <a:p>
            <a:pPr lvl="2"/>
            <a:r>
              <a:rPr lang="es-ES" altLang="es-ES" smtClean="0"/>
              <a:t>Tercer nivel</a:t>
            </a:r>
          </a:p>
          <a:p>
            <a:pPr lvl="3"/>
            <a:r>
              <a:rPr lang="es-ES" altLang="es-ES" smtClean="0"/>
              <a:t>Cuarto nivel</a:t>
            </a:r>
          </a:p>
          <a:p>
            <a:pPr lvl="4"/>
            <a:r>
              <a:rPr lang="es-ES" altLang="es-ES" smtClean="0"/>
              <a:t>Quinto nivel</a:t>
            </a:r>
            <a:endParaRPr lang="en-US" altLang="es-ES" smtClean="0"/>
          </a:p>
        </p:txBody>
      </p:sp>
      <p:sp>
        <p:nvSpPr>
          <p:cNvPr id="10" name="9 Marcador de fecha"/>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fld id="{DCDED147-E7C5-4172-B984-3642F6F500A6}" type="datetime1">
              <a:rPr lang="es-ES"/>
              <a:pPr>
                <a:defRPr/>
              </a:pPr>
              <a:t>01/10/2021</a:t>
            </a:fld>
            <a:endParaRPr lang="es-ES"/>
          </a:p>
        </p:txBody>
      </p:sp>
      <p:sp>
        <p:nvSpPr>
          <p:cNvPr id="22" name="21 Marcador de pie de página"/>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s-ES"/>
              <a:t>Programación multiproceso</a:t>
            </a:r>
          </a:p>
        </p:txBody>
      </p:sp>
      <p:sp>
        <p:nvSpPr>
          <p:cNvPr id="18" name="17 Marcador de número de diapositiva"/>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5549FD83-E6BC-4CE3-9BBE-67010F70278A}"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4523" r:id="rId1"/>
    <p:sldLayoutId id="2147484519" r:id="rId2"/>
    <p:sldLayoutId id="2147484524" r:id="rId3"/>
    <p:sldLayoutId id="2147484525" r:id="rId4"/>
    <p:sldLayoutId id="2147484526" r:id="rId5"/>
    <p:sldLayoutId id="2147484527" r:id="rId6"/>
    <p:sldLayoutId id="2147484520" r:id="rId7"/>
    <p:sldLayoutId id="2147484528" r:id="rId8"/>
    <p:sldLayoutId id="2147484529" r:id="rId9"/>
    <p:sldLayoutId id="2147484521" r:id="rId10"/>
    <p:sldLayoutId id="2147484522" r:id="rId11"/>
  </p:sldLayoutIdLst>
  <p:hf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15.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7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1 Título"/>
          <p:cNvSpPr>
            <a:spLocks noGrp="1"/>
          </p:cNvSpPr>
          <p:nvPr>
            <p:ph type="ctrTitle"/>
          </p:nvPr>
        </p:nvSpPr>
        <p:spPr/>
        <p:txBody>
          <a:bodyPr/>
          <a:lstStyle/>
          <a:p>
            <a:pPr eaLnBrk="1" fontAlgn="auto" hangingPunct="1">
              <a:spcAft>
                <a:spcPts val="0"/>
              </a:spcAft>
              <a:defRPr/>
            </a:pPr>
            <a:r>
              <a:rPr lang="es-ES" altLang="es-ES" dirty="0" smtClean="0"/>
              <a:t>PROGRAMACIÓN MULTIPROCESO</a:t>
            </a:r>
          </a:p>
        </p:txBody>
      </p:sp>
      <p:sp>
        <p:nvSpPr>
          <p:cNvPr id="9219" name="2 Subtítulo"/>
          <p:cNvSpPr>
            <a:spLocks noGrp="1"/>
          </p:cNvSpPr>
          <p:nvPr>
            <p:ph type="subTitle" idx="1"/>
          </p:nvPr>
        </p:nvSpPr>
        <p:spPr>
          <a:xfrm>
            <a:off x="685800" y="3611563"/>
            <a:ext cx="7772400" cy="1200150"/>
          </a:xfrm>
        </p:spPr>
        <p:txBody>
          <a:bodyPr/>
          <a:lstStyle/>
          <a:p>
            <a:pPr marR="0" eaLnBrk="1" hangingPunct="1">
              <a:buFont typeface="Arial" charset="0"/>
              <a:buNone/>
            </a:pPr>
            <a:r>
              <a:rPr lang="es-ES" altLang="es-ES" smtClean="0"/>
              <a:t>Programación de servicios y procesos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eaLnBrk="1" fontAlgn="auto" hangingPunct="1">
              <a:spcAft>
                <a:spcPts val="0"/>
              </a:spcAft>
              <a:defRPr/>
            </a:pPr>
            <a:r>
              <a:rPr lang="es-ES" dirty="0" smtClean="0"/>
              <a:t>CONCEPTOS BÁSICOS</a:t>
            </a:r>
          </a:p>
        </p:txBody>
      </p:sp>
      <p:sp>
        <p:nvSpPr>
          <p:cNvPr id="19459"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19460"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58D59A5F-C324-47D5-96F3-92E181F75376}" type="slidenum">
              <a:rPr lang="es-ES" altLang="es-ES" smtClean="0"/>
              <a:pPr eaLnBrk="1" hangingPunct="1"/>
              <a:t>10</a:t>
            </a:fld>
            <a:endParaRPr lang="es-ES" altLang="es-ES" smtClean="0"/>
          </a:p>
        </p:txBody>
      </p:sp>
      <p:sp>
        <p:nvSpPr>
          <p:cNvPr id="19461"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19462"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graphicFrame>
        <p:nvGraphicFramePr>
          <p:cNvPr id="3" name="2 Diagrama"/>
          <p:cNvGraphicFramePr/>
          <p:nvPr>
            <p:extLst>
              <p:ext uri="{D42A27DB-BD31-4B8C-83A1-F6EECF244321}">
                <p14:modId xmlns:p14="http://schemas.microsoft.com/office/powerpoint/2010/main" val="60658305"/>
              </p:ext>
            </p:extLst>
          </p:nvPr>
        </p:nvGraphicFramePr>
        <p:xfrm>
          <a:off x="296863" y="1412776"/>
          <a:ext cx="8379593"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eaLnBrk="1" fontAlgn="auto" hangingPunct="1">
              <a:spcAft>
                <a:spcPts val="0"/>
              </a:spcAft>
              <a:defRPr/>
            </a:pPr>
            <a:r>
              <a:rPr lang="es-ES" dirty="0" smtClean="0"/>
              <a:t>CONCEPTOS BÁSICOS</a:t>
            </a:r>
          </a:p>
        </p:txBody>
      </p:sp>
      <p:sp>
        <p:nvSpPr>
          <p:cNvPr id="20483"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20484"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96D47582-293B-49A7-9059-052D2F784CD1}" type="slidenum">
              <a:rPr lang="es-ES" altLang="es-ES" smtClean="0"/>
              <a:pPr eaLnBrk="1" hangingPunct="1"/>
              <a:t>11</a:t>
            </a:fld>
            <a:endParaRPr lang="es-ES" altLang="es-ES" smtClean="0"/>
          </a:p>
        </p:txBody>
      </p:sp>
      <p:sp>
        <p:nvSpPr>
          <p:cNvPr id="20485"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20486"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graphicFrame>
        <p:nvGraphicFramePr>
          <p:cNvPr id="9" name="8 Diagrama"/>
          <p:cNvGraphicFramePr/>
          <p:nvPr>
            <p:extLst>
              <p:ext uri="{D42A27DB-BD31-4B8C-83A1-F6EECF244321}">
                <p14:modId xmlns:p14="http://schemas.microsoft.com/office/powerpoint/2010/main" val="1184975734"/>
              </p:ext>
            </p:extLst>
          </p:nvPr>
        </p:nvGraphicFramePr>
        <p:xfrm>
          <a:off x="204788" y="1556792"/>
          <a:ext cx="868769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eaLnBrk="1" fontAlgn="auto" hangingPunct="1">
              <a:spcAft>
                <a:spcPts val="0"/>
              </a:spcAft>
              <a:defRPr/>
            </a:pPr>
            <a:r>
              <a:rPr lang="es-ES" dirty="0" smtClean="0"/>
              <a:t>CONCEPTOS BÁSICOS</a:t>
            </a:r>
          </a:p>
        </p:txBody>
      </p:sp>
      <p:sp>
        <p:nvSpPr>
          <p:cNvPr id="21507"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21508"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FA75CDBE-A623-473D-999E-66E468C0D0BA}" type="slidenum">
              <a:rPr lang="es-ES" altLang="es-ES" smtClean="0"/>
              <a:pPr eaLnBrk="1" hangingPunct="1"/>
              <a:t>12</a:t>
            </a:fld>
            <a:endParaRPr lang="es-ES" altLang="es-ES" smtClean="0"/>
          </a:p>
        </p:txBody>
      </p:sp>
      <p:sp>
        <p:nvSpPr>
          <p:cNvPr id="21509"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21510"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graphicFrame>
        <p:nvGraphicFramePr>
          <p:cNvPr id="3" name="2 Diagrama"/>
          <p:cNvGraphicFramePr/>
          <p:nvPr/>
        </p:nvGraphicFramePr>
        <p:xfrm>
          <a:off x="611560" y="1397000"/>
          <a:ext cx="7992888" cy="4480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contenido"/>
          <p:cNvSpPr>
            <a:spLocks noGrp="1"/>
          </p:cNvSpPr>
          <p:nvPr>
            <p:ph idx="1"/>
          </p:nvPr>
        </p:nvSpPr>
        <p:spPr>
          <a:xfrm>
            <a:off x="457200" y="1476000"/>
            <a:ext cx="8229600" cy="4617296"/>
          </a:xfrm>
        </p:spPr>
        <p:txBody>
          <a:bodyPr/>
          <a:lstStyle/>
          <a:p>
            <a:pPr algn="just" eaLnBrk="1" hangingPunct="1">
              <a:buClr>
                <a:srgbClr val="2DA2BF"/>
              </a:buClr>
            </a:pPr>
            <a:r>
              <a:rPr lang="es-ES" altLang="es-ES" sz="1800" dirty="0" smtClean="0"/>
              <a:t>INTRODUCCIÓN</a:t>
            </a:r>
          </a:p>
          <a:p>
            <a:pPr algn="just" eaLnBrk="1" hangingPunct="1">
              <a:buClr>
                <a:srgbClr val="2DA2BF"/>
              </a:buClr>
            </a:pPr>
            <a:r>
              <a:rPr lang="es-ES" altLang="es-ES" sz="1800" dirty="0" smtClean="0"/>
              <a:t>CONCEPTOS BÁSICOS</a:t>
            </a:r>
          </a:p>
          <a:p>
            <a:pPr algn="just" eaLnBrk="1" hangingPunct="1">
              <a:buClr>
                <a:srgbClr val="2DA2BF"/>
              </a:buClr>
            </a:pPr>
            <a:r>
              <a:rPr lang="es-ES" altLang="es-ES" sz="1800" dirty="0" smtClean="0">
                <a:solidFill>
                  <a:srgbClr val="FF0000"/>
                </a:solidFill>
              </a:rPr>
              <a:t>PROCESOS EN LINUX</a:t>
            </a:r>
          </a:p>
          <a:p>
            <a:pPr algn="just" eaLnBrk="1" hangingPunct="1">
              <a:buClr>
                <a:srgbClr val="2DA2BF"/>
              </a:buClr>
            </a:pPr>
            <a:r>
              <a:rPr lang="es-ES" altLang="es-ES" sz="1800" dirty="0" smtClean="0"/>
              <a:t>PROCESOS EN WINDOWS</a:t>
            </a:r>
          </a:p>
          <a:p>
            <a:pPr algn="just" eaLnBrk="1" hangingPunct="1">
              <a:buClr>
                <a:srgbClr val="2DA2BF"/>
              </a:buClr>
            </a:pPr>
            <a:r>
              <a:rPr lang="es-ES" altLang="es-ES" sz="1800" dirty="0" smtClean="0"/>
              <a:t>ESTADOS DE UN PROCESO</a:t>
            </a:r>
          </a:p>
          <a:p>
            <a:pPr algn="just" eaLnBrk="1" hangingPunct="1">
              <a:buClr>
                <a:srgbClr val="2DA2BF"/>
              </a:buClr>
            </a:pPr>
            <a:r>
              <a:rPr lang="es-ES" altLang="es-ES" sz="1800" dirty="0" smtClean="0"/>
              <a:t>CREACIÓN Y EJECUCIÓN DE PROCESOS EN C</a:t>
            </a:r>
          </a:p>
          <a:p>
            <a:pPr algn="just" eaLnBrk="1" hangingPunct="1">
              <a:buClr>
                <a:srgbClr val="2DA2BF"/>
              </a:buClr>
            </a:pPr>
            <a:r>
              <a:rPr lang="es-ES" altLang="es-ES" sz="1800" dirty="0" smtClean="0"/>
              <a:t>IDENTIFICACIÓN DE PROCESOS EN C</a:t>
            </a:r>
          </a:p>
          <a:p>
            <a:pPr algn="just" eaLnBrk="1" hangingPunct="1">
              <a:buClr>
                <a:srgbClr val="2DA2BF"/>
              </a:buClr>
            </a:pPr>
            <a:r>
              <a:rPr lang="es-ES" altLang="es-ES" sz="1800" dirty="0" smtClean="0"/>
              <a:t>FUNCIONES EN C PARA GESTIONAR PROCESOS</a:t>
            </a:r>
          </a:p>
          <a:p>
            <a:pPr algn="just" eaLnBrk="1" hangingPunct="1">
              <a:buClr>
                <a:srgbClr val="2DA2BF"/>
              </a:buClr>
            </a:pPr>
            <a:r>
              <a:rPr lang="es-ES" altLang="es-ES" sz="1800" dirty="0" smtClean="0"/>
              <a:t>COMUNICACIÓN ENTRE PROCESOS</a:t>
            </a:r>
          </a:p>
          <a:p>
            <a:pPr algn="just" eaLnBrk="1" hangingPunct="1">
              <a:buClr>
                <a:srgbClr val="2DA2BF"/>
              </a:buClr>
            </a:pPr>
            <a:r>
              <a:rPr lang="es-ES" altLang="es-ES" sz="1800" dirty="0" smtClean="0"/>
              <a:t>SINCRONIZACIÓN ENTRE PROCESOS</a:t>
            </a:r>
          </a:p>
          <a:p>
            <a:pPr algn="just" eaLnBrk="1" hangingPunct="1">
              <a:buClr>
                <a:srgbClr val="2DA2BF"/>
              </a:buClr>
            </a:pPr>
            <a:r>
              <a:rPr lang="es-ES" altLang="es-ES" sz="1800" dirty="0" smtClean="0"/>
              <a:t>TERMINACIÓN DE PROCESOS</a:t>
            </a:r>
          </a:p>
          <a:p>
            <a:pPr algn="just" eaLnBrk="1" hangingPunct="1">
              <a:buClr>
                <a:srgbClr val="2DA2BF"/>
              </a:buClr>
            </a:pPr>
            <a:r>
              <a:rPr lang="es-ES" altLang="es-ES" sz="1800" dirty="0" smtClean="0"/>
              <a:t>CREACIÓN DE PROCESOS EN JAVA</a:t>
            </a:r>
          </a:p>
          <a:p>
            <a:pPr algn="just" eaLnBrk="1" hangingPunct="1">
              <a:buClr>
                <a:srgbClr val="2DA2BF"/>
              </a:buClr>
            </a:pPr>
            <a:r>
              <a:rPr lang="es-ES" altLang="es-ES" sz="1800" dirty="0" smtClean="0"/>
              <a:t>PROGRAMACIÓN CONCURRENTE</a:t>
            </a:r>
          </a:p>
          <a:p>
            <a:pPr algn="just" eaLnBrk="1" hangingPunct="1">
              <a:buClr>
                <a:srgbClr val="2DA2BF"/>
              </a:buClr>
            </a:pPr>
            <a:r>
              <a:rPr lang="es-ES" altLang="es-ES" sz="1800" dirty="0" smtClean="0"/>
              <a:t>PROGRAMACIÓN PARALELA Y DISTRIBUIDA</a:t>
            </a:r>
          </a:p>
          <a:p>
            <a:pPr algn="just" eaLnBrk="1" hangingPunct="1">
              <a:buClr>
                <a:srgbClr val="2DA2BF"/>
              </a:buClr>
            </a:pPr>
            <a:endParaRPr lang="es-ES" altLang="es-ES" sz="2000" dirty="0" smtClean="0"/>
          </a:p>
          <a:p>
            <a:pPr eaLnBrk="1" hangingPunct="1"/>
            <a:endParaRPr lang="es-ES" altLang="es-ES" dirty="0" smtClean="0"/>
          </a:p>
          <a:p>
            <a:pPr eaLnBrk="1" hangingPunct="1"/>
            <a:endParaRPr lang="es-ES" altLang="es-ES" dirty="0" smtClean="0"/>
          </a:p>
        </p:txBody>
      </p:sp>
      <p:sp>
        <p:nvSpPr>
          <p:cNvPr id="22531"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22532"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FD22298B-07E7-4833-964A-FFCD2C1741AE}" type="slidenum">
              <a:rPr lang="es-ES" altLang="es-ES" smtClean="0"/>
              <a:pPr eaLnBrk="1" hangingPunct="1"/>
              <a:t>13</a:t>
            </a:fld>
            <a:endParaRPr lang="es-ES" altLang="es-ES" smtClean="0"/>
          </a:p>
        </p:txBody>
      </p:sp>
      <p:sp>
        <p:nvSpPr>
          <p:cNvPr id="5" name="4 Título"/>
          <p:cNvSpPr>
            <a:spLocks noGrp="1"/>
          </p:cNvSpPr>
          <p:nvPr>
            <p:ph type="title"/>
          </p:nvPr>
        </p:nvSpPr>
        <p:spPr/>
        <p:txBody>
          <a:bodyPr/>
          <a:lstStyle/>
          <a:p>
            <a:pPr algn="ctr"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s-ES" sz="3700" dirty="0" smtClean="0"/>
              <a:t>ÍNDICE</a:t>
            </a:r>
            <a:endParaRPr lang="es-ES" sz="3700" dirty="0"/>
          </a:p>
        </p:txBody>
      </p:sp>
      <p:pic>
        <p:nvPicPr>
          <p:cNvPr id="22534" name="Picture 2" descr="http://redes-informatic-2.wikispaces.com/file/view/0411_Indice.jpg/182062289/0411_Indi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5825" y="260350"/>
            <a:ext cx="1354138" cy="14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eaLnBrk="1" fontAlgn="auto" hangingPunct="1">
              <a:spcAft>
                <a:spcPts val="0"/>
              </a:spcAft>
              <a:defRPr/>
            </a:pPr>
            <a:r>
              <a:rPr lang="es-ES" dirty="0"/>
              <a:t>PROCESOS EN LINUX</a:t>
            </a:r>
            <a:endParaRPr lang="es-ES" dirty="0" smtClean="0"/>
          </a:p>
        </p:txBody>
      </p:sp>
      <p:sp>
        <p:nvSpPr>
          <p:cNvPr id="23555"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23556"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7AD7EEC3-6191-4BAA-9EB8-EBBACDEB37E3}" type="slidenum">
              <a:rPr lang="es-ES" altLang="es-ES" smtClean="0"/>
              <a:pPr eaLnBrk="1" hangingPunct="1"/>
              <a:t>14</a:t>
            </a:fld>
            <a:endParaRPr lang="es-ES" altLang="es-ES" smtClean="0"/>
          </a:p>
        </p:txBody>
      </p:sp>
      <p:sp>
        <p:nvSpPr>
          <p:cNvPr id="23557"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23558"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graphicFrame>
        <p:nvGraphicFramePr>
          <p:cNvPr id="3" name="2 Diagrama"/>
          <p:cNvGraphicFramePr/>
          <p:nvPr/>
        </p:nvGraphicFramePr>
        <p:xfrm>
          <a:off x="611560" y="2029296"/>
          <a:ext cx="806489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4 Rectángulo"/>
          <p:cNvSpPr/>
          <p:nvPr/>
        </p:nvSpPr>
        <p:spPr>
          <a:xfrm>
            <a:off x="684213" y="1406525"/>
            <a:ext cx="7991475" cy="431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s-ES" dirty="0"/>
              <a:t>COMANDO </a:t>
            </a:r>
            <a:r>
              <a:rPr lang="es-ES" dirty="0" err="1"/>
              <a:t>ps</a:t>
            </a:r>
            <a:r>
              <a:rPr lang="es-ES" dirty="0"/>
              <a:t> (</a:t>
            </a:r>
            <a:r>
              <a:rPr lang="es-ES" dirty="0" err="1"/>
              <a:t>process</a:t>
            </a:r>
            <a:r>
              <a:rPr lang="es-ES" dirty="0"/>
              <a:t> status)</a:t>
            </a: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eaLnBrk="1" fontAlgn="auto" hangingPunct="1">
              <a:spcAft>
                <a:spcPts val="0"/>
              </a:spcAft>
              <a:defRPr/>
            </a:pPr>
            <a:r>
              <a:rPr lang="es-ES" dirty="0"/>
              <a:t>PROCESOS EN LINUX</a:t>
            </a:r>
            <a:endParaRPr lang="es-ES" dirty="0" smtClean="0"/>
          </a:p>
        </p:txBody>
      </p:sp>
      <p:sp>
        <p:nvSpPr>
          <p:cNvPr id="24579"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24580"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5A387F06-8833-4ECE-B1C8-053A340603DD}" type="slidenum">
              <a:rPr lang="es-ES" altLang="es-ES" smtClean="0"/>
              <a:pPr eaLnBrk="1" hangingPunct="1"/>
              <a:t>15</a:t>
            </a:fld>
            <a:endParaRPr lang="es-ES" altLang="es-ES" smtClean="0"/>
          </a:p>
        </p:txBody>
      </p:sp>
      <p:sp>
        <p:nvSpPr>
          <p:cNvPr id="24581"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24582"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5" name="4 Rectángulo"/>
          <p:cNvSpPr/>
          <p:nvPr/>
        </p:nvSpPr>
        <p:spPr>
          <a:xfrm>
            <a:off x="684213" y="1406525"/>
            <a:ext cx="7991475" cy="431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s-ES" dirty="0"/>
              <a:t>MONITOR DEL SISTEMA (UBUNTU)</a:t>
            </a:r>
          </a:p>
        </p:txBody>
      </p:sp>
      <p:pic>
        <p:nvPicPr>
          <p:cNvPr id="245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4200" y="2046288"/>
            <a:ext cx="5651500" cy="401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contenido"/>
          <p:cNvSpPr>
            <a:spLocks noGrp="1"/>
          </p:cNvSpPr>
          <p:nvPr>
            <p:ph idx="1"/>
          </p:nvPr>
        </p:nvSpPr>
        <p:spPr>
          <a:xfrm>
            <a:off x="457200" y="1476000"/>
            <a:ext cx="8229600" cy="4545288"/>
          </a:xfrm>
        </p:spPr>
        <p:txBody>
          <a:bodyPr/>
          <a:lstStyle/>
          <a:p>
            <a:pPr algn="just" eaLnBrk="1" hangingPunct="1">
              <a:buClr>
                <a:srgbClr val="2DA2BF"/>
              </a:buClr>
            </a:pPr>
            <a:r>
              <a:rPr lang="es-ES" altLang="es-ES" sz="1800" dirty="0" smtClean="0"/>
              <a:t>INTRODUCCIÓN</a:t>
            </a:r>
          </a:p>
          <a:p>
            <a:pPr algn="just" eaLnBrk="1" hangingPunct="1">
              <a:buClr>
                <a:srgbClr val="2DA2BF"/>
              </a:buClr>
            </a:pPr>
            <a:r>
              <a:rPr lang="es-ES" altLang="es-ES" sz="1800" dirty="0" smtClean="0"/>
              <a:t>CONCEPTOS BÁSICOS</a:t>
            </a:r>
          </a:p>
          <a:p>
            <a:pPr algn="just" eaLnBrk="1" hangingPunct="1">
              <a:buClr>
                <a:srgbClr val="2DA2BF"/>
              </a:buClr>
            </a:pPr>
            <a:r>
              <a:rPr lang="es-ES" altLang="es-ES" sz="1800" dirty="0" smtClean="0"/>
              <a:t>PROCESOS EN LINUX</a:t>
            </a:r>
          </a:p>
          <a:p>
            <a:pPr algn="just" eaLnBrk="1" hangingPunct="1">
              <a:buClr>
                <a:srgbClr val="2DA2BF"/>
              </a:buClr>
            </a:pPr>
            <a:r>
              <a:rPr lang="es-ES" altLang="es-ES" sz="1800" dirty="0" smtClean="0">
                <a:solidFill>
                  <a:srgbClr val="FF0000"/>
                </a:solidFill>
              </a:rPr>
              <a:t>PROCESOS EN WINDOWS</a:t>
            </a:r>
          </a:p>
          <a:p>
            <a:pPr algn="just" eaLnBrk="1" hangingPunct="1">
              <a:buClr>
                <a:srgbClr val="2DA2BF"/>
              </a:buClr>
            </a:pPr>
            <a:r>
              <a:rPr lang="es-ES" altLang="es-ES" sz="1800" dirty="0" smtClean="0"/>
              <a:t>ESTADOS DE UN PROCESO</a:t>
            </a:r>
          </a:p>
          <a:p>
            <a:pPr algn="just" eaLnBrk="1" hangingPunct="1">
              <a:buClr>
                <a:srgbClr val="2DA2BF"/>
              </a:buClr>
            </a:pPr>
            <a:r>
              <a:rPr lang="es-ES" altLang="es-ES" sz="1800" dirty="0" smtClean="0"/>
              <a:t>CREACIÓN Y EJECUCIÓN DE PROCESOS EN C</a:t>
            </a:r>
          </a:p>
          <a:p>
            <a:pPr algn="just" eaLnBrk="1" hangingPunct="1">
              <a:buClr>
                <a:srgbClr val="2DA2BF"/>
              </a:buClr>
            </a:pPr>
            <a:r>
              <a:rPr lang="es-ES" altLang="es-ES" sz="1800" dirty="0" smtClean="0"/>
              <a:t>IDENTIFICACIÓN DE PROCESOS EN C</a:t>
            </a:r>
          </a:p>
          <a:p>
            <a:pPr algn="just" eaLnBrk="1" hangingPunct="1">
              <a:buClr>
                <a:srgbClr val="2DA2BF"/>
              </a:buClr>
            </a:pPr>
            <a:r>
              <a:rPr lang="es-ES" altLang="es-ES" sz="1800" dirty="0" smtClean="0"/>
              <a:t>FUNCIONES EN C PARA GESTIONAR PROCESOS</a:t>
            </a:r>
          </a:p>
          <a:p>
            <a:pPr algn="just" eaLnBrk="1" hangingPunct="1">
              <a:buClr>
                <a:srgbClr val="2DA2BF"/>
              </a:buClr>
            </a:pPr>
            <a:r>
              <a:rPr lang="es-ES" altLang="es-ES" sz="1800" dirty="0" smtClean="0"/>
              <a:t>COMUNICACIÓN ENTRE PROCESOS</a:t>
            </a:r>
          </a:p>
          <a:p>
            <a:pPr algn="just" eaLnBrk="1" hangingPunct="1">
              <a:buClr>
                <a:srgbClr val="2DA2BF"/>
              </a:buClr>
            </a:pPr>
            <a:r>
              <a:rPr lang="es-ES" altLang="es-ES" sz="1800" dirty="0" smtClean="0"/>
              <a:t>SINCRONIZACIÓN ENTRE PROCESOS</a:t>
            </a:r>
          </a:p>
          <a:p>
            <a:pPr algn="just" eaLnBrk="1" hangingPunct="1">
              <a:buClr>
                <a:srgbClr val="2DA2BF"/>
              </a:buClr>
            </a:pPr>
            <a:r>
              <a:rPr lang="es-ES" altLang="es-ES" sz="1800" dirty="0" smtClean="0"/>
              <a:t>TERMINACIÓN DE PROCESOS</a:t>
            </a:r>
          </a:p>
          <a:p>
            <a:pPr algn="just" eaLnBrk="1" hangingPunct="1">
              <a:buClr>
                <a:srgbClr val="2DA2BF"/>
              </a:buClr>
            </a:pPr>
            <a:r>
              <a:rPr lang="es-ES" altLang="es-ES" sz="1800" dirty="0" smtClean="0"/>
              <a:t>CREACIÓN DE PROCESOS EN JAVA</a:t>
            </a:r>
          </a:p>
          <a:p>
            <a:pPr algn="just" eaLnBrk="1" hangingPunct="1">
              <a:buClr>
                <a:srgbClr val="2DA2BF"/>
              </a:buClr>
            </a:pPr>
            <a:r>
              <a:rPr lang="es-ES" altLang="es-ES" sz="1800" dirty="0" smtClean="0"/>
              <a:t>PROGRAMACIÓN CONCURRENTE</a:t>
            </a:r>
          </a:p>
          <a:p>
            <a:pPr algn="just" eaLnBrk="1" hangingPunct="1">
              <a:buClr>
                <a:srgbClr val="2DA2BF"/>
              </a:buClr>
            </a:pPr>
            <a:r>
              <a:rPr lang="es-ES" altLang="es-ES" sz="1800" dirty="0" smtClean="0"/>
              <a:t>PROGRAMACIÓN PARALELA Y DISTRIBUIDA</a:t>
            </a:r>
          </a:p>
          <a:p>
            <a:pPr algn="just" eaLnBrk="1" hangingPunct="1">
              <a:buClr>
                <a:srgbClr val="2DA2BF"/>
              </a:buClr>
            </a:pPr>
            <a:endParaRPr lang="es-ES" altLang="es-ES" sz="2000" dirty="0" smtClean="0"/>
          </a:p>
          <a:p>
            <a:pPr eaLnBrk="1" hangingPunct="1"/>
            <a:endParaRPr lang="es-ES" altLang="es-ES" dirty="0" smtClean="0"/>
          </a:p>
          <a:p>
            <a:pPr eaLnBrk="1" hangingPunct="1"/>
            <a:endParaRPr lang="es-ES" altLang="es-ES" dirty="0" smtClean="0"/>
          </a:p>
        </p:txBody>
      </p:sp>
      <p:sp>
        <p:nvSpPr>
          <p:cNvPr id="25603"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25604"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D2261C99-5C72-41AD-92A1-785B6DF8BF32}" type="slidenum">
              <a:rPr lang="es-ES" altLang="es-ES" smtClean="0"/>
              <a:pPr eaLnBrk="1" hangingPunct="1"/>
              <a:t>16</a:t>
            </a:fld>
            <a:endParaRPr lang="es-ES" altLang="es-ES" smtClean="0"/>
          </a:p>
        </p:txBody>
      </p:sp>
      <p:sp>
        <p:nvSpPr>
          <p:cNvPr id="5" name="4 Título"/>
          <p:cNvSpPr>
            <a:spLocks noGrp="1"/>
          </p:cNvSpPr>
          <p:nvPr>
            <p:ph type="title"/>
          </p:nvPr>
        </p:nvSpPr>
        <p:spPr/>
        <p:txBody>
          <a:bodyPr/>
          <a:lstStyle/>
          <a:p>
            <a:pPr algn="ctr"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s-ES" sz="3700" dirty="0" smtClean="0"/>
              <a:t>ÍNDICE</a:t>
            </a:r>
            <a:endParaRPr lang="es-ES" sz="3700" dirty="0"/>
          </a:p>
        </p:txBody>
      </p:sp>
      <p:pic>
        <p:nvPicPr>
          <p:cNvPr id="25606" name="Picture 2" descr="http://redes-informatic-2.wikispaces.com/file/view/0411_Indice.jpg/182062289/0411_Indi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5825" y="260350"/>
            <a:ext cx="1354138" cy="14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eaLnBrk="1" fontAlgn="auto" hangingPunct="1">
              <a:spcAft>
                <a:spcPts val="0"/>
              </a:spcAft>
              <a:defRPr/>
            </a:pPr>
            <a:r>
              <a:rPr lang="es-ES" dirty="0" smtClean="0"/>
              <a:t>PROCESOS EN WINDOWS</a:t>
            </a:r>
          </a:p>
        </p:txBody>
      </p:sp>
      <p:sp>
        <p:nvSpPr>
          <p:cNvPr id="26627"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26628"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838D4147-99CB-4136-8DDF-FFA442246B2B}" type="slidenum">
              <a:rPr lang="es-ES" altLang="es-ES" smtClean="0"/>
              <a:pPr eaLnBrk="1" hangingPunct="1"/>
              <a:t>17</a:t>
            </a:fld>
            <a:endParaRPr lang="es-ES" altLang="es-ES" smtClean="0"/>
          </a:p>
        </p:txBody>
      </p:sp>
      <p:sp>
        <p:nvSpPr>
          <p:cNvPr id="26629"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26630"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8" name="7 Rectángulo"/>
          <p:cNvSpPr/>
          <p:nvPr/>
        </p:nvSpPr>
        <p:spPr>
          <a:xfrm>
            <a:off x="684213" y="1406525"/>
            <a:ext cx="7991475" cy="431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s-ES" dirty="0"/>
              <a:t>ADMINISTRADOR DE TAREAS (</a:t>
            </a:r>
            <a:r>
              <a:rPr lang="es-ES" dirty="0" err="1"/>
              <a:t>Ctrl</a:t>
            </a:r>
            <a:r>
              <a:rPr lang="es-ES" dirty="0"/>
              <a:t> + </a:t>
            </a:r>
            <a:r>
              <a:rPr lang="es-ES" dirty="0" err="1"/>
              <a:t>Alt</a:t>
            </a:r>
            <a:r>
              <a:rPr lang="es-ES" dirty="0"/>
              <a:t> + </a:t>
            </a:r>
            <a:r>
              <a:rPr lang="es-ES" dirty="0" err="1"/>
              <a:t>Supr</a:t>
            </a:r>
            <a:r>
              <a:rPr lang="es-ES" dirty="0"/>
              <a:t>)</a:t>
            </a:r>
          </a:p>
        </p:txBody>
      </p:sp>
      <p:pic>
        <p:nvPicPr>
          <p:cNvPr id="26632" name="Picture 9" descr="Resultado de imagen de W10 ADMINISTRADOR DE TARE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6913" y="2060575"/>
            <a:ext cx="5292725" cy="404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eaLnBrk="1" fontAlgn="auto" hangingPunct="1">
              <a:spcAft>
                <a:spcPts val="0"/>
              </a:spcAft>
              <a:defRPr/>
            </a:pPr>
            <a:r>
              <a:rPr lang="es-ES" dirty="0" smtClean="0"/>
              <a:t>PROCESOS EN WINDOWS</a:t>
            </a:r>
          </a:p>
        </p:txBody>
      </p:sp>
      <p:sp>
        <p:nvSpPr>
          <p:cNvPr id="27651"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27652"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3D749E2E-E490-40BE-9945-C0B58482E32B}" type="slidenum">
              <a:rPr lang="es-ES" altLang="es-ES" smtClean="0"/>
              <a:pPr eaLnBrk="1" hangingPunct="1"/>
              <a:t>18</a:t>
            </a:fld>
            <a:endParaRPr lang="es-ES" altLang="es-ES" smtClean="0"/>
          </a:p>
        </p:txBody>
      </p:sp>
      <p:sp>
        <p:nvSpPr>
          <p:cNvPr id="27653"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27654"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8" name="7 Rectángulo"/>
          <p:cNvSpPr/>
          <p:nvPr/>
        </p:nvSpPr>
        <p:spPr>
          <a:xfrm>
            <a:off x="684213" y="1406525"/>
            <a:ext cx="7991475" cy="431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s-ES" dirty="0"/>
              <a:t>COMANDO MS-DOS </a:t>
            </a:r>
            <a:r>
              <a:rPr lang="es-ES" dirty="0" err="1"/>
              <a:t>tasklist</a:t>
            </a:r>
            <a:endParaRPr lang="es-ES" dirty="0"/>
          </a:p>
        </p:txBody>
      </p:sp>
      <p:pic>
        <p:nvPicPr>
          <p:cNvPr id="276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1989138"/>
            <a:ext cx="5272088" cy="3967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Marcador de contenido"/>
          <p:cNvSpPr>
            <a:spLocks noGrp="1"/>
          </p:cNvSpPr>
          <p:nvPr>
            <p:ph idx="1"/>
          </p:nvPr>
        </p:nvSpPr>
        <p:spPr>
          <a:xfrm>
            <a:off x="457200" y="1476000"/>
            <a:ext cx="8229600" cy="4617296"/>
          </a:xfrm>
        </p:spPr>
        <p:txBody>
          <a:bodyPr/>
          <a:lstStyle/>
          <a:p>
            <a:pPr algn="just" eaLnBrk="1" hangingPunct="1">
              <a:buClr>
                <a:srgbClr val="2DA2BF"/>
              </a:buClr>
            </a:pPr>
            <a:r>
              <a:rPr lang="es-ES" altLang="es-ES" sz="1800" dirty="0" smtClean="0"/>
              <a:t>INTRODUCCIÓN</a:t>
            </a:r>
          </a:p>
          <a:p>
            <a:pPr algn="just" eaLnBrk="1" hangingPunct="1">
              <a:buClr>
                <a:srgbClr val="2DA2BF"/>
              </a:buClr>
            </a:pPr>
            <a:r>
              <a:rPr lang="es-ES" altLang="es-ES" sz="1800" dirty="0" smtClean="0"/>
              <a:t>CONCEPTOS BÁSICOS</a:t>
            </a:r>
          </a:p>
          <a:p>
            <a:pPr algn="just" eaLnBrk="1" hangingPunct="1">
              <a:buClr>
                <a:srgbClr val="2DA2BF"/>
              </a:buClr>
            </a:pPr>
            <a:r>
              <a:rPr lang="es-ES" altLang="es-ES" sz="1800" dirty="0" smtClean="0"/>
              <a:t>PROCESOS EN LINUX</a:t>
            </a:r>
          </a:p>
          <a:p>
            <a:pPr algn="just" eaLnBrk="1" hangingPunct="1">
              <a:buClr>
                <a:srgbClr val="2DA2BF"/>
              </a:buClr>
            </a:pPr>
            <a:r>
              <a:rPr lang="es-ES" altLang="es-ES" sz="1800" dirty="0" smtClean="0"/>
              <a:t>PROCESOS EN WINDOWS</a:t>
            </a:r>
          </a:p>
          <a:p>
            <a:pPr algn="just" eaLnBrk="1" hangingPunct="1">
              <a:buClr>
                <a:srgbClr val="2DA2BF"/>
              </a:buClr>
            </a:pPr>
            <a:r>
              <a:rPr lang="es-ES" altLang="es-ES" sz="1800" dirty="0" smtClean="0">
                <a:solidFill>
                  <a:srgbClr val="FF0000"/>
                </a:solidFill>
              </a:rPr>
              <a:t>ESTADOS DE UN PROCESO</a:t>
            </a:r>
          </a:p>
          <a:p>
            <a:pPr algn="just" eaLnBrk="1" hangingPunct="1">
              <a:buClr>
                <a:srgbClr val="2DA2BF"/>
              </a:buClr>
            </a:pPr>
            <a:r>
              <a:rPr lang="es-ES" altLang="es-ES" sz="1800" dirty="0" smtClean="0"/>
              <a:t>CREACIÓN Y EJECUCIÓN DE PROCESOS EN C</a:t>
            </a:r>
          </a:p>
          <a:p>
            <a:pPr algn="just" eaLnBrk="1" hangingPunct="1">
              <a:buClr>
                <a:srgbClr val="2DA2BF"/>
              </a:buClr>
            </a:pPr>
            <a:r>
              <a:rPr lang="es-ES" altLang="es-ES" sz="1800" dirty="0" smtClean="0"/>
              <a:t>IDENTIFICACIÓN DE PROCESOS EN C</a:t>
            </a:r>
          </a:p>
          <a:p>
            <a:pPr algn="just" eaLnBrk="1" hangingPunct="1">
              <a:buClr>
                <a:srgbClr val="2DA2BF"/>
              </a:buClr>
            </a:pPr>
            <a:r>
              <a:rPr lang="es-ES" altLang="es-ES" sz="1800" dirty="0" smtClean="0"/>
              <a:t>FUNCIONES EN C PARA GESTIONAR PROCESOS</a:t>
            </a:r>
          </a:p>
          <a:p>
            <a:pPr algn="just" eaLnBrk="1" hangingPunct="1">
              <a:buClr>
                <a:srgbClr val="2DA2BF"/>
              </a:buClr>
            </a:pPr>
            <a:r>
              <a:rPr lang="es-ES" altLang="es-ES" sz="1800" dirty="0" smtClean="0"/>
              <a:t>COMUNICACIÓN ENTRE PROCESOS</a:t>
            </a:r>
          </a:p>
          <a:p>
            <a:pPr algn="just" eaLnBrk="1" hangingPunct="1">
              <a:buClr>
                <a:srgbClr val="2DA2BF"/>
              </a:buClr>
            </a:pPr>
            <a:r>
              <a:rPr lang="es-ES" altLang="es-ES" sz="1800" dirty="0" smtClean="0"/>
              <a:t>SINCRONIZACIÓN ENTRE PROCESOS</a:t>
            </a:r>
          </a:p>
          <a:p>
            <a:pPr algn="just" eaLnBrk="1" hangingPunct="1">
              <a:buClr>
                <a:srgbClr val="2DA2BF"/>
              </a:buClr>
            </a:pPr>
            <a:r>
              <a:rPr lang="es-ES" altLang="es-ES" sz="1800" dirty="0" smtClean="0"/>
              <a:t>TERMINACIÓN DE PROCESOS</a:t>
            </a:r>
          </a:p>
          <a:p>
            <a:pPr algn="just" eaLnBrk="1" hangingPunct="1">
              <a:buClr>
                <a:srgbClr val="2DA2BF"/>
              </a:buClr>
            </a:pPr>
            <a:r>
              <a:rPr lang="es-ES" altLang="es-ES" sz="1800" dirty="0" smtClean="0"/>
              <a:t>CREACIÓN DE PROCESOS EN JAVA</a:t>
            </a:r>
          </a:p>
          <a:p>
            <a:pPr algn="just" eaLnBrk="1" hangingPunct="1">
              <a:buClr>
                <a:srgbClr val="2DA2BF"/>
              </a:buClr>
            </a:pPr>
            <a:r>
              <a:rPr lang="es-ES" altLang="es-ES" sz="1800" dirty="0" smtClean="0"/>
              <a:t>PROGRAMACIÓN CONCURRENTE</a:t>
            </a:r>
          </a:p>
          <a:p>
            <a:pPr algn="just" eaLnBrk="1" hangingPunct="1">
              <a:buClr>
                <a:srgbClr val="2DA2BF"/>
              </a:buClr>
            </a:pPr>
            <a:r>
              <a:rPr lang="es-ES" altLang="es-ES" sz="1800" dirty="0" smtClean="0"/>
              <a:t>PROGRAMACIÓN PARALELA Y DISTRIBUIDA</a:t>
            </a:r>
          </a:p>
          <a:p>
            <a:pPr algn="just" eaLnBrk="1" hangingPunct="1">
              <a:buClr>
                <a:srgbClr val="2DA2BF"/>
              </a:buClr>
            </a:pPr>
            <a:endParaRPr lang="es-ES" altLang="es-ES" sz="2000" dirty="0" smtClean="0"/>
          </a:p>
          <a:p>
            <a:pPr eaLnBrk="1" hangingPunct="1"/>
            <a:endParaRPr lang="es-ES" altLang="es-ES" dirty="0" smtClean="0"/>
          </a:p>
          <a:p>
            <a:pPr eaLnBrk="1" hangingPunct="1"/>
            <a:endParaRPr lang="es-ES" altLang="es-ES" dirty="0" smtClean="0"/>
          </a:p>
        </p:txBody>
      </p:sp>
      <p:sp>
        <p:nvSpPr>
          <p:cNvPr id="28675"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28676"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39B51181-A32D-459A-A1AB-82225CF2E6D4}" type="slidenum">
              <a:rPr lang="es-ES" altLang="es-ES" smtClean="0"/>
              <a:pPr eaLnBrk="1" hangingPunct="1"/>
              <a:t>19</a:t>
            </a:fld>
            <a:endParaRPr lang="es-ES" altLang="es-ES" smtClean="0"/>
          </a:p>
        </p:txBody>
      </p:sp>
      <p:sp>
        <p:nvSpPr>
          <p:cNvPr id="5" name="4 Título"/>
          <p:cNvSpPr>
            <a:spLocks noGrp="1"/>
          </p:cNvSpPr>
          <p:nvPr>
            <p:ph type="title"/>
          </p:nvPr>
        </p:nvSpPr>
        <p:spPr/>
        <p:txBody>
          <a:bodyPr/>
          <a:lstStyle/>
          <a:p>
            <a:pPr algn="ctr"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s-ES" sz="3700" dirty="0" smtClean="0"/>
              <a:t>ÍNDICE</a:t>
            </a:r>
            <a:endParaRPr lang="es-ES" sz="3700" dirty="0"/>
          </a:p>
        </p:txBody>
      </p:sp>
      <p:pic>
        <p:nvPicPr>
          <p:cNvPr id="28678" name="Picture 2" descr="http://redes-informatic-2.wikispaces.com/file/view/0411_Indice.jpg/182062289/0411_Indi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5825" y="260350"/>
            <a:ext cx="1354138" cy="14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Marcador de contenido"/>
          <p:cNvSpPr>
            <a:spLocks noGrp="1"/>
          </p:cNvSpPr>
          <p:nvPr>
            <p:ph idx="1"/>
          </p:nvPr>
        </p:nvSpPr>
        <p:spPr>
          <a:xfrm>
            <a:off x="457200" y="1476000"/>
            <a:ext cx="8229600" cy="4522787"/>
          </a:xfrm>
        </p:spPr>
        <p:txBody>
          <a:bodyPr/>
          <a:lstStyle/>
          <a:p>
            <a:pPr algn="just" eaLnBrk="1" hangingPunct="1">
              <a:buClr>
                <a:srgbClr val="2DA2BF"/>
              </a:buClr>
            </a:pPr>
            <a:r>
              <a:rPr lang="es-ES" altLang="es-ES" sz="1800" dirty="0" smtClean="0">
                <a:solidFill>
                  <a:srgbClr val="FF0000"/>
                </a:solidFill>
              </a:rPr>
              <a:t>INTRODUCCIÓN</a:t>
            </a:r>
          </a:p>
          <a:p>
            <a:pPr algn="just" eaLnBrk="1" hangingPunct="1">
              <a:buClr>
                <a:srgbClr val="2DA2BF"/>
              </a:buClr>
            </a:pPr>
            <a:r>
              <a:rPr lang="es-ES" altLang="es-ES" sz="1800" dirty="0" smtClean="0"/>
              <a:t>CONCEPTOS BÁSICOS</a:t>
            </a:r>
          </a:p>
          <a:p>
            <a:pPr algn="just" eaLnBrk="1" hangingPunct="1">
              <a:buClr>
                <a:srgbClr val="2DA2BF"/>
              </a:buClr>
            </a:pPr>
            <a:r>
              <a:rPr lang="es-ES" altLang="es-ES" sz="1800" dirty="0" smtClean="0"/>
              <a:t>PROCESOS EN LINUX</a:t>
            </a:r>
          </a:p>
          <a:p>
            <a:pPr algn="just" eaLnBrk="1" hangingPunct="1">
              <a:buClr>
                <a:srgbClr val="2DA2BF"/>
              </a:buClr>
            </a:pPr>
            <a:r>
              <a:rPr lang="es-ES" altLang="es-ES" sz="1800" dirty="0" smtClean="0"/>
              <a:t>PROCESOS EN WINDOWS</a:t>
            </a:r>
          </a:p>
          <a:p>
            <a:pPr algn="just" eaLnBrk="1" hangingPunct="1">
              <a:buClr>
                <a:srgbClr val="2DA2BF"/>
              </a:buClr>
            </a:pPr>
            <a:r>
              <a:rPr lang="es-ES" altLang="es-ES" sz="1800" dirty="0" smtClean="0"/>
              <a:t>ESTADOS DE UN PROCESO</a:t>
            </a:r>
          </a:p>
          <a:p>
            <a:pPr algn="just" eaLnBrk="1" hangingPunct="1">
              <a:buClr>
                <a:srgbClr val="2DA2BF"/>
              </a:buClr>
            </a:pPr>
            <a:r>
              <a:rPr lang="es-ES" altLang="es-ES" sz="1800" dirty="0" smtClean="0"/>
              <a:t>CREACIÓN Y EJECUCIÓN DE PROCESOS EN C</a:t>
            </a:r>
          </a:p>
          <a:p>
            <a:pPr algn="just" eaLnBrk="1" hangingPunct="1">
              <a:buClr>
                <a:srgbClr val="2DA2BF"/>
              </a:buClr>
            </a:pPr>
            <a:r>
              <a:rPr lang="es-ES" altLang="es-ES" sz="1800" dirty="0" smtClean="0"/>
              <a:t>IDENTIFICACIÓN DE PROCESOS EN C</a:t>
            </a:r>
          </a:p>
          <a:p>
            <a:pPr algn="just" eaLnBrk="1" hangingPunct="1">
              <a:buClr>
                <a:srgbClr val="2DA2BF"/>
              </a:buClr>
            </a:pPr>
            <a:r>
              <a:rPr lang="es-ES" altLang="es-ES" sz="1800" dirty="0" smtClean="0"/>
              <a:t>FUNCIONES EN C PARA GESTIONAR PROCESOS</a:t>
            </a:r>
          </a:p>
          <a:p>
            <a:pPr algn="just" eaLnBrk="1" hangingPunct="1">
              <a:buClr>
                <a:srgbClr val="2DA2BF"/>
              </a:buClr>
            </a:pPr>
            <a:r>
              <a:rPr lang="es-ES" altLang="es-ES" sz="1800" dirty="0" smtClean="0"/>
              <a:t>COMUNICACIÓN ENTRE PROCESOS</a:t>
            </a:r>
          </a:p>
          <a:p>
            <a:pPr algn="just" eaLnBrk="1" hangingPunct="1">
              <a:buClr>
                <a:srgbClr val="2DA2BF"/>
              </a:buClr>
            </a:pPr>
            <a:r>
              <a:rPr lang="es-ES" altLang="es-ES" sz="1800" dirty="0" smtClean="0"/>
              <a:t>SINCRONIZACIÓN ENTRE PROCESOS</a:t>
            </a:r>
          </a:p>
          <a:p>
            <a:pPr algn="just" eaLnBrk="1" hangingPunct="1">
              <a:buClr>
                <a:srgbClr val="2DA2BF"/>
              </a:buClr>
            </a:pPr>
            <a:r>
              <a:rPr lang="es-ES" altLang="es-ES" sz="1800" dirty="0" smtClean="0"/>
              <a:t>TERMINACIÓN DE PROCESOS</a:t>
            </a:r>
          </a:p>
          <a:p>
            <a:pPr algn="just" eaLnBrk="1" hangingPunct="1">
              <a:buClr>
                <a:srgbClr val="2DA2BF"/>
              </a:buClr>
            </a:pPr>
            <a:r>
              <a:rPr lang="es-ES" altLang="es-ES" sz="1800" dirty="0" smtClean="0"/>
              <a:t>CREACIÓN DE PROCESOS EN JAVA</a:t>
            </a:r>
          </a:p>
          <a:p>
            <a:pPr algn="just" eaLnBrk="1" hangingPunct="1">
              <a:buClr>
                <a:srgbClr val="2DA2BF"/>
              </a:buClr>
            </a:pPr>
            <a:r>
              <a:rPr lang="es-ES" altLang="es-ES" sz="1800" dirty="0" smtClean="0"/>
              <a:t>PROGRAMACIÓN CONCURRENTE</a:t>
            </a:r>
          </a:p>
          <a:p>
            <a:pPr algn="just" eaLnBrk="1" hangingPunct="1">
              <a:buClr>
                <a:srgbClr val="2DA2BF"/>
              </a:buClr>
            </a:pPr>
            <a:r>
              <a:rPr lang="es-ES" altLang="es-ES" sz="1800" dirty="0" smtClean="0"/>
              <a:t>PROGRAMACIÓN PARALELA Y DISTRIBUIDA</a:t>
            </a:r>
          </a:p>
          <a:p>
            <a:pPr eaLnBrk="1" hangingPunct="1"/>
            <a:endParaRPr lang="es-ES" altLang="es-ES" dirty="0" smtClean="0"/>
          </a:p>
          <a:p>
            <a:pPr eaLnBrk="1" hangingPunct="1"/>
            <a:endParaRPr lang="es-ES" altLang="es-ES" dirty="0" smtClean="0"/>
          </a:p>
        </p:txBody>
      </p:sp>
      <p:sp>
        <p:nvSpPr>
          <p:cNvPr id="10243"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10244"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ED441D8F-F866-4F9C-A47E-CB92A36CA16F}" type="slidenum">
              <a:rPr lang="es-ES" altLang="es-ES" smtClean="0"/>
              <a:pPr eaLnBrk="1" hangingPunct="1"/>
              <a:t>2</a:t>
            </a:fld>
            <a:endParaRPr lang="es-ES" altLang="es-ES" smtClean="0"/>
          </a:p>
        </p:txBody>
      </p:sp>
      <p:sp>
        <p:nvSpPr>
          <p:cNvPr id="5" name="4 Título"/>
          <p:cNvSpPr>
            <a:spLocks noGrp="1"/>
          </p:cNvSpPr>
          <p:nvPr>
            <p:ph type="title"/>
          </p:nvPr>
        </p:nvSpPr>
        <p:spPr/>
        <p:txBody>
          <a:bodyPr/>
          <a:lstStyle/>
          <a:p>
            <a:pPr algn="ctr"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s-ES" sz="3700" dirty="0" smtClean="0"/>
              <a:t>ÍNDICE</a:t>
            </a:r>
            <a:endParaRPr lang="es-ES" sz="3700" dirty="0"/>
          </a:p>
        </p:txBody>
      </p:sp>
      <p:pic>
        <p:nvPicPr>
          <p:cNvPr id="10246" name="Picture 2" descr="http://redes-informatic-2.wikispaces.com/file/view/0411_Indice.jpg/182062289/0411_Indi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7763" y="1484313"/>
            <a:ext cx="1662112"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eaLnBrk="1" fontAlgn="auto" hangingPunct="1">
              <a:spcAft>
                <a:spcPts val="0"/>
              </a:spcAft>
              <a:defRPr/>
            </a:pPr>
            <a:r>
              <a:rPr lang="es-ES" dirty="0" smtClean="0"/>
              <a:t>ESTADOS DE UN PROCESO</a:t>
            </a:r>
          </a:p>
        </p:txBody>
      </p:sp>
      <p:sp>
        <p:nvSpPr>
          <p:cNvPr id="29699"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29700"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0C9C2A1A-0CB3-43AF-876F-8276827492D0}" type="slidenum">
              <a:rPr lang="es-ES" altLang="es-ES" smtClean="0"/>
              <a:pPr eaLnBrk="1" hangingPunct="1"/>
              <a:t>20</a:t>
            </a:fld>
            <a:endParaRPr lang="es-ES" altLang="es-ES" smtClean="0"/>
          </a:p>
        </p:txBody>
      </p:sp>
      <p:sp>
        <p:nvSpPr>
          <p:cNvPr id="29701"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29702"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pic>
        <p:nvPicPr>
          <p:cNvPr id="29703" name="7 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341438"/>
            <a:ext cx="6440487" cy="43926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9704" name="2 CuadroTexto"/>
          <p:cNvSpPr txBox="1">
            <a:spLocks noChangeArrowheads="1"/>
          </p:cNvSpPr>
          <p:nvPr/>
        </p:nvSpPr>
        <p:spPr bwMode="auto">
          <a:xfrm>
            <a:off x="1639888" y="5605463"/>
            <a:ext cx="5543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b="1"/>
              <a:t>Las flechas indican posibles transiciones entre procesos</a:t>
            </a: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contenido"/>
          <p:cNvSpPr>
            <a:spLocks noGrp="1"/>
          </p:cNvSpPr>
          <p:nvPr>
            <p:ph idx="1"/>
          </p:nvPr>
        </p:nvSpPr>
        <p:spPr>
          <a:xfrm>
            <a:off x="457200" y="1476000"/>
            <a:ext cx="8229600" cy="4617296"/>
          </a:xfrm>
        </p:spPr>
        <p:txBody>
          <a:bodyPr/>
          <a:lstStyle/>
          <a:p>
            <a:pPr algn="just" eaLnBrk="1" hangingPunct="1">
              <a:buClr>
                <a:srgbClr val="2DA2BF"/>
              </a:buClr>
            </a:pPr>
            <a:r>
              <a:rPr lang="es-ES" altLang="es-ES" sz="1800" dirty="0" smtClean="0"/>
              <a:t>INTRODUCCIÓN</a:t>
            </a:r>
          </a:p>
          <a:p>
            <a:pPr algn="just" eaLnBrk="1" hangingPunct="1">
              <a:buClr>
                <a:srgbClr val="2DA2BF"/>
              </a:buClr>
            </a:pPr>
            <a:r>
              <a:rPr lang="es-ES" altLang="es-ES" sz="1800" dirty="0" smtClean="0"/>
              <a:t>CONCEPTOS BÁSICOS</a:t>
            </a:r>
          </a:p>
          <a:p>
            <a:pPr algn="just" eaLnBrk="1" hangingPunct="1">
              <a:buClr>
                <a:srgbClr val="2DA2BF"/>
              </a:buClr>
            </a:pPr>
            <a:r>
              <a:rPr lang="es-ES" altLang="es-ES" sz="1800" dirty="0" smtClean="0"/>
              <a:t>PROCESOS EN LINUX</a:t>
            </a:r>
          </a:p>
          <a:p>
            <a:pPr algn="just" eaLnBrk="1" hangingPunct="1">
              <a:buClr>
                <a:srgbClr val="2DA2BF"/>
              </a:buClr>
            </a:pPr>
            <a:r>
              <a:rPr lang="es-ES" altLang="es-ES" sz="1800" dirty="0" smtClean="0"/>
              <a:t>PROCESOS EN WINDOWS</a:t>
            </a:r>
          </a:p>
          <a:p>
            <a:pPr algn="just" eaLnBrk="1" hangingPunct="1">
              <a:buClr>
                <a:srgbClr val="2DA2BF"/>
              </a:buClr>
            </a:pPr>
            <a:r>
              <a:rPr lang="es-ES" altLang="es-ES" sz="1800" dirty="0" smtClean="0"/>
              <a:t>ESTADOS DE UN PROCESO</a:t>
            </a:r>
          </a:p>
          <a:p>
            <a:pPr algn="just" eaLnBrk="1" hangingPunct="1">
              <a:buClr>
                <a:srgbClr val="2DA2BF"/>
              </a:buClr>
            </a:pPr>
            <a:r>
              <a:rPr lang="es-ES" altLang="es-ES" sz="1800" dirty="0" smtClean="0">
                <a:solidFill>
                  <a:srgbClr val="FF0000"/>
                </a:solidFill>
              </a:rPr>
              <a:t>CREACIÓN Y EJECUCIÓN DE PROCESOS EN C</a:t>
            </a:r>
          </a:p>
          <a:p>
            <a:pPr algn="just" eaLnBrk="1" hangingPunct="1">
              <a:buClr>
                <a:srgbClr val="2DA2BF"/>
              </a:buClr>
            </a:pPr>
            <a:r>
              <a:rPr lang="es-ES" altLang="es-ES" sz="1800" dirty="0" smtClean="0"/>
              <a:t>IDENTIFICACIÓN DE PROCESOS EN C</a:t>
            </a:r>
          </a:p>
          <a:p>
            <a:pPr algn="just" eaLnBrk="1" hangingPunct="1">
              <a:buClr>
                <a:srgbClr val="2DA2BF"/>
              </a:buClr>
            </a:pPr>
            <a:r>
              <a:rPr lang="es-ES" altLang="es-ES" sz="1800" dirty="0" smtClean="0"/>
              <a:t>FUNCIONES EN C PARA GESTIONAR PROCESOS</a:t>
            </a:r>
          </a:p>
          <a:p>
            <a:pPr algn="just" eaLnBrk="1" hangingPunct="1">
              <a:buClr>
                <a:srgbClr val="2DA2BF"/>
              </a:buClr>
            </a:pPr>
            <a:r>
              <a:rPr lang="es-ES" altLang="es-ES" sz="1800" dirty="0" smtClean="0"/>
              <a:t>COMUNICACIÓN ENTRE PROCESOS</a:t>
            </a:r>
          </a:p>
          <a:p>
            <a:pPr algn="just" eaLnBrk="1" hangingPunct="1">
              <a:buClr>
                <a:srgbClr val="2DA2BF"/>
              </a:buClr>
            </a:pPr>
            <a:r>
              <a:rPr lang="es-ES" altLang="es-ES" sz="1800" dirty="0" smtClean="0"/>
              <a:t>SINCRONIZACIÓN ENTRE PROCESOS</a:t>
            </a:r>
          </a:p>
          <a:p>
            <a:pPr algn="just" eaLnBrk="1" hangingPunct="1">
              <a:buClr>
                <a:srgbClr val="2DA2BF"/>
              </a:buClr>
            </a:pPr>
            <a:r>
              <a:rPr lang="es-ES" altLang="es-ES" sz="1800" dirty="0" smtClean="0"/>
              <a:t>TERMINACIÓN DE PROCESOS</a:t>
            </a:r>
          </a:p>
          <a:p>
            <a:pPr algn="just" eaLnBrk="1" hangingPunct="1">
              <a:buClr>
                <a:srgbClr val="2DA2BF"/>
              </a:buClr>
            </a:pPr>
            <a:r>
              <a:rPr lang="es-ES" altLang="es-ES" sz="1800" dirty="0" smtClean="0"/>
              <a:t>CREACIÓN DE PROCESOS EN JAVA</a:t>
            </a:r>
          </a:p>
          <a:p>
            <a:pPr algn="just" eaLnBrk="1" hangingPunct="1">
              <a:buClr>
                <a:srgbClr val="2DA2BF"/>
              </a:buClr>
            </a:pPr>
            <a:r>
              <a:rPr lang="es-ES" altLang="es-ES" sz="1800" dirty="0" smtClean="0"/>
              <a:t>PROGRAMACIÓN CONCURRENTE</a:t>
            </a:r>
          </a:p>
          <a:p>
            <a:pPr algn="just" eaLnBrk="1" hangingPunct="1">
              <a:buClr>
                <a:srgbClr val="2DA2BF"/>
              </a:buClr>
            </a:pPr>
            <a:r>
              <a:rPr lang="es-ES" altLang="es-ES" sz="1800" dirty="0" smtClean="0"/>
              <a:t>PROGRAMACIÓN PARALELA Y DISTRIBUIDA</a:t>
            </a:r>
          </a:p>
          <a:p>
            <a:pPr algn="just" eaLnBrk="1" hangingPunct="1">
              <a:buClr>
                <a:srgbClr val="2DA2BF"/>
              </a:buClr>
            </a:pPr>
            <a:endParaRPr lang="es-ES" altLang="es-ES" sz="2000" dirty="0" smtClean="0"/>
          </a:p>
          <a:p>
            <a:pPr eaLnBrk="1" hangingPunct="1"/>
            <a:endParaRPr lang="es-ES" altLang="es-ES" dirty="0" smtClean="0"/>
          </a:p>
          <a:p>
            <a:pPr eaLnBrk="1" hangingPunct="1"/>
            <a:endParaRPr lang="es-ES" altLang="es-ES" dirty="0" smtClean="0"/>
          </a:p>
        </p:txBody>
      </p:sp>
      <p:sp>
        <p:nvSpPr>
          <p:cNvPr id="30723"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30724"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749382B7-6EB8-4B7D-A0E5-7162A6CD2393}" type="slidenum">
              <a:rPr lang="es-ES" altLang="es-ES" smtClean="0"/>
              <a:pPr eaLnBrk="1" hangingPunct="1"/>
              <a:t>21</a:t>
            </a:fld>
            <a:endParaRPr lang="es-ES" altLang="es-ES" smtClean="0"/>
          </a:p>
        </p:txBody>
      </p:sp>
      <p:sp>
        <p:nvSpPr>
          <p:cNvPr id="5" name="4 Título"/>
          <p:cNvSpPr>
            <a:spLocks noGrp="1"/>
          </p:cNvSpPr>
          <p:nvPr>
            <p:ph type="title"/>
          </p:nvPr>
        </p:nvSpPr>
        <p:spPr/>
        <p:txBody>
          <a:bodyPr/>
          <a:lstStyle/>
          <a:p>
            <a:pPr algn="ctr"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s-ES" sz="3700" dirty="0" smtClean="0"/>
              <a:t>ÍNDICE</a:t>
            </a:r>
            <a:endParaRPr lang="es-ES" sz="3700" dirty="0"/>
          </a:p>
        </p:txBody>
      </p:sp>
      <p:pic>
        <p:nvPicPr>
          <p:cNvPr id="30726" name="Picture 2" descr="http://redes-informatic-2.wikispaces.com/file/view/0411_Indice.jpg/182062289/0411_Indi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5825" y="260350"/>
            <a:ext cx="1354138" cy="14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2 Marcador de contenido"/>
          <p:cNvSpPr>
            <a:spLocks noGrp="1"/>
          </p:cNvSpPr>
          <p:nvPr>
            <p:ph idx="1"/>
          </p:nvPr>
        </p:nvSpPr>
        <p:spPr/>
        <p:txBody>
          <a:bodyPr/>
          <a:lstStyle/>
          <a:p>
            <a:pPr algn="just" eaLnBrk="1" hangingPunct="1"/>
            <a:r>
              <a:rPr lang="es-ES" altLang="es-ES" b="1" dirty="0" smtClean="0"/>
              <a:t>Los procesos se crean </a:t>
            </a:r>
            <a:r>
              <a:rPr lang="es-ES" altLang="es-ES" dirty="0" smtClean="0"/>
              <a:t>mediante una llamada al sistema </a:t>
            </a:r>
          </a:p>
          <a:p>
            <a:pPr algn="just" eaLnBrk="1" hangingPunct="1"/>
            <a:r>
              <a:rPr lang="es-ES" altLang="es-ES" b="1" dirty="0" smtClean="0"/>
              <a:t>Nomenclatura de procesos</a:t>
            </a:r>
            <a:r>
              <a:rPr lang="es-ES" altLang="es-ES" dirty="0" smtClean="0"/>
              <a:t>:</a:t>
            </a:r>
          </a:p>
          <a:p>
            <a:pPr lvl="1" algn="just" eaLnBrk="1" hangingPunct="1"/>
            <a:r>
              <a:rPr lang="es-ES" altLang="es-ES" sz="2400" b="1" dirty="0" smtClean="0"/>
              <a:t>Padre: </a:t>
            </a:r>
            <a:r>
              <a:rPr lang="es-ES" altLang="es-ES" sz="2400" dirty="0" smtClean="0"/>
              <a:t>es el proceso creador</a:t>
            </a:r>
            <a:endParaRPr lang="es-ES" altLang="es-ES" sz="2400" b="1" dirty="0" smtClean="0"/>
          </a:p>
          <a:p>
            <a:pPr lvl="1" algn="just" eaLnBrk="1" hangingPunct="1"/>
            <a:r>
              <a:rPr lang="es-ES" altLang="es-ES" sz="2400" b="1" dirty="0" smtClean="0"/>
              <a:t>Hijo: </a:t>
            </a:r>
            <a:r>
              <a:rPr lang="es-ES" altLang="es-ES" sz="2400" dirty="0" smtClean="0"/>
              <a:t>es el proceso creado</a:t>
            </a:r>
          </a:p>
          <a:p>
            <a:pPr algn="just" eaLnBrk="1" hangingPunct="1"/>
            <a:r>
              <a:rPr lang="es-ES" altLang="es-ES" b="1" dirty="0" smtClean="0"/>
              <a:t>Tras la creación de un proceso (opciones)</a:t>
            </a:r>
            <a:r>
              <a:rPr lang="es-ES" altLang="es-ES" dirty="0" smtClean="0"/>
              <a:t>:</a:t>
            </a:r>
          </a:p>
          <a:p>
            <a:pPr lvl="1" algn="just" eaLnBrk="1" hangingPunct="1"/>
            <a:r>
              <a:rPr lang="es-ES" altLang="es-ES" dirty="0" smtClean="0"/>
              <a:t>Padre e hijo se ejecutan </a:t>
            </a:r>
            <a:r>
              <a:rPr lang="es-ES" altLang="es-ES" b="1" dirty="0" smtClean="0"/>
              <a:t>concurrentemente</a:t>
            </a:r>
            <a:r>
              <a:rPr lang="es-ES" altLang="es-ES" dirty="0" smtClean="0"/>
              <a:t>, o</a:t>
            </a:r>
          </a:p>
          <a:p>
            <a:pPr lvl="1" algn="just" eaLnBrk="1" hangingPunct="1"/>
            <a:r>
              <a:rPr lang="es-ES" altLang="es-ES" dirty="0" smtClean="0"/>
              <a:t>El padre </a:t>
            </a:r>
            <a:r>
              <a:rPr lang="es-ES" altLang="es-ES" b="1" dirty="0" smtClean="0"/>
              <a:t>espera</a:t>
            </a:r>
            <a:r>
              <a:rPr lang="es-ES" altLang="es-ES" dirty="0" smtClean="0"/>
              <a:t> a que el hijo termine su ejecución</a:t>
            </a:r>
          </a:p>
          <a:p>
            <a:pPr lvl="1" algn="just" eaLnBrk="1" hangingPunct="1"/>
            <a:endParaRPr lang="es-ES" altLang="es-ES" dirty="0" smtClean="0"/>
          </a:p>
        </p:txBody>
      </p:sp>
      <p:sp>
        <p:nvSpPr>
          <p:cNvPr id="2" name="1 Título"/>
          <p:cNvSpPr>
            <a:spLocks noGrp="1"/>
          </p:cNvSpPr>
          <p:nvPr>
            <p:ph type="title"/>
          </p:nvPr>
        </p:nvSpPr>
        <p:spPr>
          <a:xfrm>
            <a:off x="457200" y="274638"/>
            <a:ext cx="8579296" cy="1143000"/>
          </a:xfrm>
        </p:spPr>
        <p:txBody>
          <a:bodyPr>
            <a:normAutofit fontScale="90000"/>
          </a:bodyPr>
          <a:lstStyle/>
          <a:p>
            <a:pPr eaLnBrk="1" fontAlgn="auto" hangingPunct="1">
              <a:spcAft>
                <a:spcPts val="0"/>
              </a:spcAft>
              <a:defRPr/>
            </a:pPr>
            <a:r>
              <a:rPr lang="es-ES" dirty="0" smtClean="0"/>
              <a:t>CREACIÓN Y EJECUCIÓN DE PROCESOS EN C</a:t>
            </a:r>
          </a:p>
        </p:txBody>
      </p:sp>
      <p:sp>
        <p:nvSpPr>
          <p:cNvPr id="31748"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31749"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049D2E6E-8D70-450B-B283-D1948CF335D4}" type="slidenum">
              <a:rPr lang="es-ES" altLang="es-ES" smtClean="0"/>
              <a:pPr eaLnBrk="1" hangingPunct="1"/>
              <a:t>22</a:t>
            </a:fld>
            <a:endParaRPr lang="es-ES" altLang="es-ES" smtClean="0"/>
          </a:p>
        </p:txBody>
      </p:sp>
      <p:sp>
        <p:nvSpPr>
          <p:cNvPr id="31750"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31751"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4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74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4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2 Marcador de contenido"/>
          <p:cNvSpPr>
            <a:spLocks noGrp="1"/>
          </p:cNvSpPr>
          <p:nvPr>
            <p:ph idx="1"/>
          </p:nvPr>
        </p:nvSpPr>
        <p:spPr/>
        <p:txBody>
          <a:bodyPr/>
          <a:lstStyle/>
          <a:p>
            <a:pPr algn="just" eaLnBrk="1" hangingPunct="1"/>
            <a:r>
              <a:rPr lang="es-ES" altLang="es-ES" sz="2400" b="1" smtClean="0"/>
              <a:t>IDENTIFICADOR DE LOS PROCESOS:</a:t>
            </a:r>
          </a:p>
          <a:p>
            <a:pPr lvl="1" algn="just" eaLnBrk="1" hangingPunct="1"/>
            <a:r>
              <a:rPr lang="es-ES" altLang="es-ES" sz="2000" b="1" smtClean="0"/>
              <a:t>PID:</a:t>
            </a:r>
            <a:r>
              <a:rPr lang="es-ES" altLang="es-ES" sz="2000" smtClean="0"/>
              <a:t> nº único de 16 bits que se asigna secuencialmente por cada nuevo proceso que se crea</a:t>
            </a:r>
          </a:p>
          <a:p>
            <a:pPr lvl="1" algn="just" eaLnBrk="1" hangingPunct="1"/>
            <a:r>
              <a:rPr lang="es-ES" altLang="es-ES" sz="2000" b="1" smtClean="0"/>
              <a:t>PPID:</a:t>
            </a:r>
            <a:r>
              <a:rPr lang="es-ES" altLang="es-ES" sz="2000" smtClean="0"/>
              <a:t> identificador del proceso padre de un proceso dado</a:t>
            </a:r>
          </a:p>
          <a:p>
            <a:pPr lvl="1" algn="just" eaLnBrk="1" hangingPunct="1"/>
            <a:r>
              <a:rPr lang="es-ES" altLang="es-ES" sz="2000" smtClean="0"/>
              <a:t>A excepción del proceso raiz (init), el resto de procesos tienen asociado un proceso padre</a:t>
            </a:r>
          </a:p>
          <a:p>
            <a:pPr lvl="1" algn="just" eaLnBrk="1" hangingPunct="1"/>
            <a:r>
              <a:rPr lang="es-ES" altLang="es-ES" sz="2000" smtClean="0"/>
              <a:t>Se genera una </a:t>
            </a:r>
            <a:r>
              <a:rPr lang="es-ES" altLang="es-ES" sz="2000" b="1" smtClean="0"/>
              <a:t>estructura de procesos en forma de árbol </a:t>
            </a:r>
            <a:r>
              <a:rPr lang="es-ES" altLang="es-ES" sz="2000" smtClean="0"/>
              <a:t>dentro de los sistemas operativos</a:t>
            </a:r>
          </a:p>
          <a:p>
            <a:pPr lvl="1" algn="just" eaLnBrk="1" hangingPunct="1"/>
            <a:endParaRPr lang="es-ES" altLang="es-ES" smtClean="0"/>
          </a:p>
        </p:txBody>
      </p:sp>
      <p:sp>
        <p:nvSpPr>
          <p:cNvPr id="2" name="1 Título"/>
          <p:cNvSpPr>
            <a:spLocks noGrp="1"/>
          </p:cNvSpPr>
          <p:nvPr>
            <p:ph type="title"/>
          </p:nvPr>
        </p:nvSpPr>
        <p:spPr/>
        <p:txBody>
          <a:bodyPr>
            <a:normAutofit fontScale="90000"/>
          </a:bodyPr>
          <a:lstStyle/>
          <a:p>
            <a:pPr eaLnBrk="1" fontAlgn="auto" hangingPunct="1">
              <a:spcAft>
                <a:spcPts val="0"/>
              </a:spcAft>
              <a:defRPr/>
            </a:pPr>
            <a:r>
              <a:rPr lang="es-ES" dirty="0" smtClean="0"/>
              <a:t>CREACIÓN Y EJECUCIÓN DE PROCESOS EN C</a:t>
            </a:r>
          </a:p>
        </p:txBody>
      </p:sp>
      <p:sp>
        <p:nvSpPr>
          <p:cNvPr id="32772"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32773"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463168A5-B0F1-4F51-80F4-ACF2F5CB51CA}" type="slidenum">
              <a:rPr lang="es-ES" altLang="es-ES" smtClean="0"/>
              <a:pPr eaLnBrk="1" hangingPunct="1"/>
              <a:t>23</a:t>
            </a:fld>
            <a:endParaRPr lang="es-ES" altLang="es-ES" smtClean="0"/>
          </a:p>
        </p:txBody>
      </p:sp>
      <p:sp>
        <p:nvSpPr>
          <p:cNvPr id="32774"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32775"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4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4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4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2 Marcador de contenido"/>
          <p:cNvSpPr>
            <a:spLocks noGrp="1"/>
          </p:cNvSpPr>
          <p:nvPr>
            <p:ph idx="1"/>
          </p:nvPr>
        </p:nvSpPr>
        <p:spPr/>
        <p:txBody>
          <a:bodyPr/>
          <a:lstStyle/>
          <a:p>
            <a:pPr algn="just" eaLnBrk="1" hangingPunct="1"/>
            <a:r>
              <a:rPr lang="es-ES" altLang="es-ES" b="1" smtClean="0"/>
              <a:t>FUNCIÓN fork() – </a:t>
            </a:r>
            <a:r>
              <a:rPr lang="es-ES" altLang="es-ES" smtClean="0"/>
              <a:t>Cuando se le llama:</a:t>
            </a:r>
          </a:p>
          <a:p>
            <a:pPr lvl="1" algn="just" eaLnBrk="1" hangingPunct="1"/>
            <a:r>
              <a:rPr lang="es-ES" altLang="es-ES" sz="2400" smtClean="0"/>
              <a:t>Crea un proceso hijo que es una copia casi exacta del proceso padre</a:t>
            </a:r>
          </a:p>
          <a:p>
            <a:pPr lvl="1" algn="just" eaLnBrk="1" hangingPunct="1"/>
            <a:r>
              <a:rPr lang="es-ES" altLang="es-ES" sz="2400" smtClean="0"/>
              <a:t>Ambos procesos (padre e hijo) continúan ejecutándose desde el punto en el que se hizo la llamada al fork()</a:t>
            </a:r>
            <a:endParaRPr lang="es-ES" altLang="es-ES" sz="2200" smtClean="0"/>
          </a:p>
          <a:p>
            <a:pPr lvl="2" algn="just" eaLnBrk="1" hangingPunct="1"/>
            <a:endParaRPr lang="es-ES" altLang="es-ES" sz="2200" b="1" smtClean="0"/>
          </a:p>
        </p:txBody>
      </p:sp>
      <p:sp>
        <p:nvSpPr>
          <p:cNvPr id="2" name="1 Título"/>
          <p:cNvSpPr>
            <a:spLocks noGrp="1"/>
          </p:cNvSpPr>
          <p:nvPr>
            <p:ph type="title"/>
          </p:nvPr>
        </p:nvSpPr>
        <p:spPr/>
        <p:txBody>
          <a:bodyPr>
            <a:normAutofit fontScale="90000"/>
          </a:bodyPr>
          <a:lstStyle/>
          <a:p>
            <a:pPr eaLnBrk="1" fontAlgn="auto" hangingPunct="1">
              <a:spcAft>
                <a:spcPts val="0"/>
              </a:spcAft>
              <a:defRPr/>
            </a:pPr>
            <a:r>
              <a:rPr lang="es-ES" dirty="0" smtClean="0"/>
              <a:t>CREACIÓN Y EJECUCIÓN DE PROCESOS EN C</a:t>
            </a:r>
          </a:p>
        </p:txBody>
      </p:sp>
      <p:sp>
        <p:nvSpPr>
          <p:cNvPr id="33796"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33797"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20424AE3-5AFD-406F-B98B-916C56A87250}" type="slidenum">
              <a:rPr lang="es-ES" altLang="es-ES" smtClean="0"/>
              <a:pPr eaLnBrk="1" hangingPunct="1"/>
              <a:t>24</a:t>
            </a:fld>
            <a:endParaRPr lang="es-ES" altLang="es-ES" smtClean="0"/>
          </a:p>
        </p:txBody>
      </p:sp>
      <p:sp>
        <p:nvSpPr>
          <p:cNvPr id="33798"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33799"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2 Marcador de contenido"/>
          <p:cNvSpPr>
            <a:spLocks noGrp="1"/>
          </p:cNvSpPr>
          <p:nvPr>
            <p:ph idx="1"/>
          </p:nvPr>
        </p:nvSpPr>
        <p:spPr/>
        <p:txBody>
          <a:bodyPr/>
          <a:lstStyle/>
          <a:p>
            <a:pPr algn="just" eaLnBrk="1" hangingPunct="1"/>
            <a:r>
              <a:rPr lang="es-ES" altLang="es-ES" b="1" smtClean="0"/>
              <a:t>FUNCIÓN exec() – </a:t>
            </a:r>
            <a:r>
              <a:rPr lang="es-ES" altLang="es-ES" smtClean="0"/>
              <a:t>Cuando se le llama:</a:t>
            </a:r>
          </a:p>
          <a:p>
            <a:pPr lvl="1" algn="just"/>
            <a:r>
              <a:rPr lang="es-ES" altLang="es-ES" sz="2400" b="1" smtClean="0"/>
              <a:t>Reemplaza</a:t>
            </a:r>
            <a:r>
              <a:rPr lang="es-ES" altLang="es-ES" sz="2400" smtClean="0"/>
              <a:t> el programa que se está ejecutando en el proceso por otro programa, empezándose a ejecutar el nuevo programa desde el principio</a:t>
            </a:r>
          </a:p>
          <a:p>
            <a:pPr lvl="1" algn="just"/>
            <a:r>
              <a:rPr lang="es-ES" altLang="es-ES" sz="2400" b="1" smtClean="0"/>
              <a:t>Función llamada </a:t>
            </a:r>
            <a:r>
              <a:rPr lang="es-ES" altLang="es-ES" sz="2400" smtClean="0"/>
              <a:t>después de haberse creado un proceso hijo mediante el uso de la función fork()</a:t>
            </a:r>
          </a:p>
          <a:p>
            <a:pPr lvl="1" algn="just"/>
            <a:endParaRPr lang="es-ES" altLang="es-ES" sz="2400" smtClean="0"/>
          </a:p>
          <a:p>
            <a:pPr lvl="1" algn="just"/>
            <a:endParaRPr lang="es-ES" altLang="es-ES" sz="2200" b="1" smtClean="0"/>
          </a:p>
        </p:txBody>
      </p:sp>
      <p:sp>
        <p:nvSpPr>
          <p:cNvPr id="2" name="1 Título"/>
          <p:cNvSpPr>
            <a:spLocks noGrp="1"/>
          </p:cNvSpPr>
          <p:nvPr>
            <p:ph type="title"/>
          </p:nvPr>
        </p:nvSpPr>
        <p:spPr/>
        <p:txBody>
          <a:bodyPr>
            <a:normAutofit fontScale="90000"/>
          </a:bodyPr>
          <a:lstStyle/>
          <a:p>
            <a:pPr eaLnBrk="1" fontAlgn="auto" hangingPunct="1">
              <a:spcAft>
                <a:spcPts val="0"/>
              </a:spcAft>
              <a:defRPr/>
            </a:pPr>
            <a:r>
              <a:rPr lang="es-ES" dirty="0" smtClean="0"/>
              <a:t>CREACIÓN Y EJECUCIÓN DE PROCESOS EN C</a:t>
            </a:r>
          </a:p>
        </p:txBody>
      </p:sp>
      <p:sp>
        <p:nvSpPr>
          <p:cNvPr id="34820"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34821"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C2AB715B-F92C-42DD-95C7-55F9D8219AEF}" type="slidenum">
              <a:rPr lang="es-ES" altLang="es-ES" smtClean="0"/>
              <a:pPr eaLnBrk="1" hangingPunct="1"/>
              <a:t>25</a:t>
            </a:fld>
            <a:endParaRPr lang="es-ES" altLang="es-ES" smtClean="0"/>
          </a:p>
        </p:txBody>
      </p:sp>
      <p:sp>
        <p:nvSpPr>
          <p:cNvPr id="34822"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34823"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Marcador de contenido"/>
          <p:cNvSpPr>
            <a:spLocks noGrp="1"/>
          </p:cNvSpPr>
          <p:nvPr>
            <p:ph idx="1"/>
          </p:nvPr>
        </p:nvSpPr>
        <p:spPr>
          <a:xfrm>
            <a:off x="457200" y="1476000"/>
            <a:ext cx="8229600" cy="4689304"/>
          </a:xfrm>
        </p:spPr>
        <p:txBody>
          <a:bodyPr/>
          <a:lstStyle/>
          <a:p>
            <a:pPr algn="just" eaLnBrk="1" hangingPunct="1">
              <a:buClr>
                <a:srgbClr val="2DA2BF"/>
              </a:buClr>
            </a:pPr>
            <a:r>
              <a:rPr lang="es-ES" altLang="es-ES" sz="1800" dirty="0" smtClean="0"/>
              <a:t>INTRODUCCIÓN</a:t>
            </a:r>
          </a:p>
          <a:p>
            <a:pPr algn="just" eaLnBrk="1" hangingPunct="1">
              <a:buClr>
                <a:srgbClr val="2DA2BF"/>
              </a:buClr>
            </a:pPr>
            <a:r>
              <a:rPr lang="es-ES" altLang="es-ES" sz="1800" dirty="0" smtClean="0"/>
              <a:t>CONCEPTOS BÁSICOS</a:t>
            </a:r>
          </a:p>
          <a:p>
            <a:pPr algn="just" eaLnBrk="1" hangingPunct="1">
              <a:buClr>
                <a:srgbClr val="2DA2BF"/>
              </a:buClr>
            </a:pPr>
            <a:r>
              <a:rPr lang="es-ES" altLang="es-ES" sz="1800" dirty="0" smtClean="0"/>
              <a:t>PROCESOS EN LINUX</a:t>
            </a:r>
          </a:p>
          <a:p>
            <a:pPr algn="just" eaLnBrk="1" hangingPunct="1">
              <a:buClr>
                <a:srgbClr val="2DA2BF"/>
              </a:buClr>
            </a:pPr>
            <a:r>
              <a:rPr lang="es-ES" altLang="es-ES" sz="1800" dirty="0" smtClean="0"/>
              <a:t>PROCESOS EN WINDOWS</a:t>
            </a:r>
          </a:p>
          <a:p>
            <a:pPr algn="just" eaLnBrk="1" hangingPunct="1">
              <a:buClr>
                <a:srgbClr val="2DA2BF"/>
              </a:buClr>
            </a:pPr>
            <a:r>
              <a:rPr lang="es-ES" altLang="es-ES" sz="1800" dirty="0" smtClean="0"/>
              <a:t>ESTADOS DE UN PROCESO</a:t>
            </a:r>
          </a:p>
          <a:p>
            <a:pPr algn="just" eaLnBrk="1" hangingPunct="1">
              <a:buClr>
                <a:srgbClr val="2DA2BF"/>
              </a:buClr>
            </a:pPr>
            <a:r>
              <a:rPr lang="es-ES" altLang="es-ES" sz="1800" dirty="0" smtClean="0"/>
              <a:t>CREACIÓN Y EJECUCIÓN DE PROCESOS EN C</a:t>
            </a:r>
          </a:p>
          <a:p>
            <a:pPr algn="just" eaLnBrk="1" hangingPunct="1">
              <a:buClr>
                <a:srgbClr val="2DA2BF"/>
              </a:buClr>
            </a:pPr>
            <a:r>
              <a:rPr lang="es-ES" altLang="es-ES" sz="1800" dirty="0" smtClean="0">
                <a:solidFill>
                  <a:srgbClr val="FF0000"/>
                </a:solidFill>
              </a:rPr>
              <a:t>IDENTIFICACIÓN DE PROCESOS EN C</a:t>
            </a:r>
          </a:p>
          <a:p>
            <a:pPr algn="just" eaLnBrk="1" hangingPunct="1">
              <a:buClr>
                <a:srgbClr val="2DA2BF"/>
              </a:buClr>
            </a:pPr>
            <a:r>
              <a:rPr lang="es-ES" altLang="es-ES" sz="1800" dirty="0" smtClean="0"/>
              <a:t>FUNCIONES EN C PARA GESTIONAR PROCESOS</a:t>
            </a:r>
          </a:p>
          <a:p>
            <a:pPr algn="just" eaLnBrk="1" hangingPunct="1">
              <a:buClr>
                <a:srgbClr val="2DA2BF"/>
              </a:buClr>
            </a:pPr>
            <a:r>
              <a:rPr lang="es-ES" altLang="es-ES" sz="1800" dirty="0" smtClean="0"/>
              <a:t>COMUNICACIÓN ENTRE PROCESOS</a:t>
            </a:r>
          </a:p>
          <a:p>
            <a:pPr algn="just" eaLnBrk="1" hangingPunct="1">
              <a:buClr>
                <a:srgbClr val="2DA2BF"/>
              </a:buClr>
            </a:pPr>
            <a:r>
              <a:rPr lang="es-ES" altLang="es-ES" sz="1800" dirty="0" smtClean="0"/>
              <a:t>SINCRONIZACIÓN ENTRE PROCESOS</a:t>
            </a:r>
          </a:p>
          <a:p>
            <a:pPr algn="just" eaLnBrk="1" hangingPunct="1">
              <a:buClr>
                <a:srgbClr val="2DA2BF"/>
              </a:buClr>
            </a:pPr>
            <a:r>
              <a:rPr lang="es-ES" altLang="es-ES" sz="1800" dirty="0" smtClean="0"/>
              <a:t>TERMINACIÓN DE PROCESOS</a:t>
            </a:r>
          </a:p>
          <a:p>
            <a:pPr algn="just" eaLnBrk="1" hangingPunct="1">
              <a:buClr>
                <a:srgbClr val="2DA2BF"/>
              </a:buClr>
            </a:pPr>
            <a:r>
              <a:rPr lang="es-ES" altLang="es-ES" sz="1800" dirty="0" smtClean="0"/>
              <a:t>CREACIÓN DE PROCESOS EN JAVA</a:t>
            </a:r>
          </a:p>
          <a:p>
            <a:pPr algn="just" eaLnBrk="1" hangingPunct="1">
              <a:buClr>
                <a:srgbClr val="2DA2BF"/>
              </a:buClr>
            </a:pPr>
            <a:r>
              <a:rPr lang="es-ES" altLang="es-ES" sz="1800" dirty="0" smtClean="0"/>
              <a:t>PROGRAMACIÓN CONCURRENTE</a:t>
            </a:r>
          </a:p>
          <a:p>
            <a:pPr algn="just" eaLnBrk="1" hangingPunct="1">
              <a:buClr>
                <a:srgbClr val="2DA2BF"/>
              </a:buClr>
            </a:pPr>
            <a:r>
              <a:rPr lang="es-ES" altLang="es-ES" sz="1800" dirty="0" smtClean="0"/>
              <a:t>PROGRAMACIÓN PARALELA Y DISTRIBUIDA</a:t>
            </a:r>
          </a:p>
          <a:p>
            <a:pPr algn="just" eaLnBrk="1" hangingPunct="1">
              <a:buClr>
                <a:srgbClr val="2DA2BF"/>
              </a:buClr>
            </a:pPr>
            <a:endParaRPr lang="es-ES" altLang="es-ES" sz="2000" dirty="0" smtClean="0"/>
          </a:p>
          <a:p>
            <a:pPr eaLnBrk="1" hangingPunct="1"/>
            <a:endParaRPr lang="es-ES" altLang="es-ES" dirty="0" smtClean="0"/>
          </a:p>
          <a:p>
            <a:pPr eaLnBrk="1" hangingPunct="1"/>
            <a:endParaRPr lang="es-ES" altLang="es-ES" dirty="0" smtClean="0"/>
          </a:p>
        </p:txBody>
      </p:sp>
      <p:sp>
        <p:nvSpPr>
          <p:cNvPr id="35843"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35844"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AA4C1838-C613-4727-BF23-3B6883C5EE71}" type="slidenum">
              <a:rPr lang="es-ES" altLang="es-ES" smtClean="0"/>
              <a:pPr eaLnBrk="1" hangingPunct="1"/>
              <a:t>26</a:t>
            </a:fld>
            <a:endParaRPr lang="es-ES" altLang="es-ES" smtClean="0"/>
          </a:p>
        </p:txBody>
      </p:sp>
      <p:sp>
        <p:nvSpPr>
          <p:cNvPr id="5" name="4 Título"/>
          <p:cNvSpPr>
            <a:spLocks noGrp="1"/>
          </p:cNvSpPr>
          <p:nvPr>
            <p:ph type="title"/>
          </p:nvPr>
        </p:nvSpPr>
        <p:spPr/>
        <p:txBody>
          <a:bodyPr/>
          <a:lstStyle/>
          <a:p>
            <a:pPr algn="ctr"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s-ES" sz="3700" dirty="0" smtClean="0"/>
              <a:t>ÍNDICE</a:t>
            </a:r>
            <a:endParaRPr lang="es-ES" sz="3700" dirty="0"/>
          </a:p>
        </p:txBody>
      </p:sp>
      <p:pic>
        <p:nvPicPr>
          <p:cNvPr id="35846" name="Picture 2" descr="http://redes-informatic-2.wikispaces.com/file/view/0411_Indice.jpg/182062289/0411_Indi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5825" y="260350"/>
            <a:ext cx="1354138" cy="14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2 Marcador de contenido"/>
          <p:cNvSpPr>
            <a:spLocks noGrp="1"/>
          </p:cNvSpPr>
          <p:nvPr>
            <p:ph idx="1"/>
          </p:nvPr>
        </p:nvSpPr>
        <p:spPr/>
        <p:txBody>
          <a:bodyPr/>
          <a:lstStyle/>
          <a:p>
            <a:pPr algn="just" eaLnBrk="1" hangingPunct="1">
              <a:defRPr/>
            </a:pPr>
            <a:r>
              <a:rPr lang="es-ES" altLang="es-ES" dirty="0" smtClean="0"/>
              <a:t>Función de llamada al sistema </a:t>
            </a:r>
            <a:r>
              <a:rPr lang="es-ES" altLang="es-ES" b="1" dirty="0" err="1" smtClean="0"/>
              <a:t>getpid</a:t>
            </a:r>
            <a:r>
              <a:rPr lang="es-ES" altLang="es-ES" b="1" dirty="0" smtClean="0"/>
              <a:t>(): </a:t>
            </a:r>
          </a:p>
          <a:p>
            <a:pPr lvl="1" algn="just" eaLnBrk="1" hangingPunct="1">
              <a:defRPr/>
            </a:pPr>
            <a:r>
              <a:rPr lang="es-ES" altLang="es-ES" sz="2400" dirty="0" smtClean="0"/>
              <a:t>Devuelve al programa que lo ha llamado el identificador del proceso en ejecución</a:t>
            </a:r>
            <a:endParaRPr lang="es-ES" altLang="es-ES" sz="2400" b="1" dirty="0" smtClean="0"/>
          </a:p>
          <a:p>
            <a:pPr algn="just" eaLnBrk="1" hangingPunct="1">
              <a:defRPr/>
            </a:pPr>
            <a:endParaRPr lang="es-ES" altLang="es-ES" sz="2800" dirty="0" smtClean="0"/>
          </a:p>
          <a:p>
            <a:pPr algn="just" eaLnBrk="1" hangingPunct="1">
              <a:defRPr/>
            </a:pPr>
            <a:r>
              <a:rPr lang="es-ES" altLang="es-ES" dirty="0" smtClean="0"/>
              <a:t>Función de llamada al sistema </a:t>
            </a:r>
            <a:r>
              <a:rPr lang="es-ES" altLang="es-ES" b="1" dirty="0" err="1" smtClean="0"/>
              <a:t>getppid</a:t>
            </a:r>
            <a:r>
              <a:rPr lang="es-ES" altLang="es-ES" b="1" dirty="0" smtClean="0"/>
              <a:t>():</a:t>
            </a:r>
            <a:r>
              <a:rPr lang="es-ES" altLang="es-ES" sz="2800" b="1" dirty="0" smtClean="0"/>
              <a:t> </a:t>
            </a:r>
          </a:p>
          <a:p>
            <a:pPr lvl="1" algn="just" eaLnBrk="1" hangingPunct="1">
              <a:defRPr/>
            </a:pPr>
            <a:r>
              <a:rPr lang="es-ES" altLang="es-ES" sz="2400" dirty="0" smtClean="0"/>
              <a:t>Devuelve al programa que lo ha llamado el identificador del proceso padre correspondiente al proceso que está en ejecución</a:t>
            </a:r>
          </a:p>
          <a:p>
            <a:pPr algn="just" eaLnBrk="1" hangingPunct="1">
              <a:defRPr/>
            </a:pPr>
            <a:endParaRPr lang="es-ES" altLang="es-ES" sz="2800" dirty="0" smtClean="0"/>
          </a:p>
          <a:p>
            <a:pPr marL="109537" indent="0" algn="just" eaLnBrk="1" hangingPunct="1">
              <a:buFont typeface="Wingdings 3" pitchFamily="18" charset="2"/>
              <a:buNone/>
              <a:defRPr/>
            </a:pPr>
            <a:r>
              <a:rPr lang="es-ES" altLang="es-ES" sz="2800" b="1" dirty="0" smtClean="0"/>
              <a:t> </a:t>
            </a:r>
          </a:p>
          <a:p>
            <a:pPr lvl="1" algn="just" eaLnBrk="1" hangingPunct="1">
              <a:defRPr/>
            </a:pPr>
            <a:endParaRPr lang="es-ES" altLang="es-ES" sz="2400" b="1" dirty="0" smtClean="0"/>
          </a:p>
        </p:txBody>
      </p:sp>
      <p:sp>
        <p:nvSpPr>
          <p:cNvPr id="2" name="1 Título"/>
          <p:cNvSpPr>
            <a:spLocks noGrp="1"/>
          </p:cNvSpPr>
          <p:nvPr>
            <p:ph type="title"/>
          </p:nvPr>
        </p:nvSpPr>
        <p:spPr>
          <a:xfrm>
            <a:off x="457200" y="274638"/>
            <a:ext cx="8579296" cy="1143000"/>
          </a:xfrm>
        </p:spPr>
        <p:txBody>
          <a:bodyPr>
            <a:normAutofit fontScale="90000"/>
          </a:bodyPr>
          <a:lstStyle/>
          <a:p>
            <a:pPr eaLnBrk="1" fontAlgn="auto" hangingPunct="1">
              <a:spcAft>
                <a:spcPts val="0"/>
              </a:spcAft>
              <a:defRPr/>
            </a:pPr>
            <a:r>
              <a:rPr lang="es-ES" dirty="0" smtClean="0"/>
              <a:t>IDENTIFICACIÓN DE PROCESOS EN C</a:t>
            </a:r>
          </a:p>
        </p:txBody>
      </p:sp>
      <p:sp>
        <p:nvSpPr>
          <p:cNvPr id="36868"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36869"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24D6E9DD-E22B-4160-B798-D6261842749C}" type="slidenum">
              <a:rPr lang="es-ES" altLang="es-ES" smtClean="0"/>
              <a:pPr eaLnBrk="1" hangingPunct="1"/>
              <a:t>27</a:t>
            </a:fld>
            <a:endParaRPr lang="es-ES" altLang="es-ES" smtClean="0"/>
          </a:p>
        </p:txBody>
      </p:sp>
      <p:sp>
        <p:nvSpPr>
          <p:cNvPr id="36870"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36871"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4" name="3 Pentágono"/>
          <p:cNvSpPr/>
          <p:nvPr/>
        </p:nvSpPr>
        <p:spPr>
          <a:xfrm>
            <a:off x="30163" y="6210300"/>
            <a:ext cx="1589087" cy="620713"/>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400" dirty="0"/>
              <a:t>Ejemplo en C: </a:t>
            </a:r>
            <a:r>
              <a:rPr lang="es-ES" sz="1400" dirty="0" err="1"/>
              <a:t>getpid</a:t>
            </a:r>
            <a:endParaRPr lang="es-ES" sz="140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0">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2 Marcador de contenido"/>
          <p:cNvSpPr>
            <a:spLocks noGrp="1"/>
          </p:cNvSpPr>
          <p:nvPr>
            <p:ph idx="1"/>
          </p:nvPr>
        </p:nvSpPr>
        <p:spPr/>
        <p:txBody>
          <a:bodyPr/>
          <a:lstStyle/>
          <a:p>
            <a:pPr algn="just" eaLnBrk="1" hangingPunct="1"/>
            <a:r>
              <a:rPr lang="es-ES" altLang="es-ES" sz="2800" smtClean="0"/>
              <a:t>Al finalizar el </a:t>
            </a:r>
            <a:r>
              <a:rPr lang="es-ES" altLang="es-ES" sz="2800" b="1" smtClean="0"/>
              <a:t>fork():</a:t>
            </a:r>
          </a:p>
          <a:p>
            <a:pPr lvl="1" algn="just" eaLnBrk="1" hangingPunct="1"/>
            <a:r>
              <a:rPr lang="es-ES" altLang="es-ES" sz="2400" smtClean="0"/>
              <a:t>Tanto el proceso padre como el hijo continúan su ejecución a partir de la siguiente instrucción</a:t>
            </a:r>
          </a:p>
          <a:p>
            <a:pPr lvl="1" algn="just" eaLnBrk="1" hangingPunct="1"/>
            <a:r>
              <a:rPr lang="es-ES" altLang="es-ES" sz="2400" smtClean="0"/>
              <a:t>Si un padre quiere esperar a que su hijo termine, deberá utilizar la llamada al sistema </a:t>
            </a:r>
            <a:r>
              <a:rPr lang="es-ES" altLang="es-ES" sz="2400" b="1" smtClean="0"/>
              <a:t>wait()</a:t>
            </a:r>
          </a:p>
          <a:p>
            <a:pPr lvl="1" algn="just" eaLnBrk="1" hangingPunct="1"/>
            <a:r>
              <a:rPr lang="es-ES" altLang="es-ES" sz="2400" smtClean="0"/>
              <a:t>wait() detiene la ejecución del proceso (lo pasa al estado  bloqueado) hasta que su hijo termine</a:t>
            </a:r>
          </a:p>
          <a:p>
            <a:pPr lvl="1" algn="just" eaLnBrk="1" hangingPunct="1"/>
            <a:r>
              <a:rPr lang="es-ES" altLang="es-ES" sz="2400" smtClean="0"/>
              <a:t>wait() regresa de inmediato si el proceso no tiene procesos hijos</a:t>
            </a:r>
          </a:p>
          <a:p>
            <a:pPr lvl="1" algn="just" eaLnBrk="1" hangingPunct="1"/>
            <a:endParaRPr lang="es-ES" altLang="es-ES" sz="2400" b="1" smtClean="0"/>
          </a:p>
        </p:txBody>
      </p:sp>
      <p:sp>
        <p:nvSpPr>
          <p:cNvPr id="2" name="1 Título"/>
          <p:cNvSpPr>
            <a:spLocks noGrp="1"/>
          </p:cNvSpPr>
          <p:nvPr>
            <p:ph type="title"/>
          </p:nvPr>
        </p:nvSpPr>
        <p:spPr>
          <a:xfrm>
            <a:off x="457200" y="274638"/>
            <a:ext cx="8579296" cy="1143000"/>
          </a:xfrm>
        </p:spPr>
        <p:txBody>
          <a:bodyPr>
            <a:normAutofit fontScale="90000"/>
          </a:bodyPr>
          <a:lstStyle/>
          <a:p>
            <a:pPr eaLnBrk="1" fontAlgn="auto" hangingPunct="1">
              <a:spcAft>
                <a:spcPts val="0"/>
              </a:spcAft>
              <a:defRPr/>
            </a:pPr>
            <a:r>
              <a:rPr lang="es-ES" dirty="0" smtClean="0"/>
              <a:t>IDENTIFICACIÓN DE PROCESOS EN C</a:t>
            </a:r>
          </a:p>
        </p:txBody>
      </p:sp>
      <p:sp>
        <p:nvSpPr>
          <p:cNvPr id="37892"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37893"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BD8D7AE7-8566-46EC-A936-2C1AF75CA31D}" type="slidenum">
              <a:rPr lang="es-ES" altLang="es-ES" smtClean="0"/>
              <a:pPr eaLnBrk="1" hangingPunct="1"/>
              <a:t>28</a:t>
            </a:fld>
            <a:endParaRPr lang="es-ES" altLang="es-ES" smtClean="0"/>
          </a:p>
        </p:txBody>
      </p:sp>
      <p:sp>
        <p:nvSpPr>
          <p:cNvPr id="37894"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37895"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2 Marcador de contenido"/>
          <p:cNvSpPr>
            <a:spLocks noGrp="1"/>
          </p:cNvSpPr>
          <p:nvPr>
            <p:ph idx="1"/>
          </p:nvPr>
        </p:nvSpPr>
        <p:spPr/>
        <p:txBody>
          <a:bodyPr/>
          <a:lstStyle/>
          <a:p>
            <a:pPr algn="just" eaLnBrk="1" hangingPunct="1"/>
            <a:r>
              <a:rPr lang="es-ES" altLang="es-ES" b="1" dirty="0" smtClean="0"/>
              <a:t>COMPILAR Y EJECUTAR EN C (GNU/LINUX)</a:t>
            </a:r>
          </a:p>
          <a:p>
            <a:pPr lvl="1" algn="just" eaLnBrk="1" hangingPunct="1"/>
            <a:r>
              <a:rPr lang="es-ES" altLang="es-ES" sz="2400" b="1" dirty="0" smtClean="0"/>
              <a:t>Nombre</a:t>
            </a:r>
            <a:r>
              <a:rPr lang="es-ES" altLang="es-ES" sz="2400" dirty="0" smtClean="0"/>
              <a:t> del programa en C: </a:t>
            </a:r>
          </a:p>
          <a:p>
            <a:pPr lvl="2" algn="just" eaLnBrk="1" hangingPunct="1"/>
            <a:r>
              <a:rPr lang="es-ES" altLang="es-ES" sz="2200" dirty="0" err="1" smtClean="0"/>
              <a:t>color.c</a:t>
            </a:r>
            <a:endParaRPr lang="es-ES" altLang="es-ES" sz="2200" b="1" dirty="0" smtClean="0"/>
          </a:p>
          <a:p>
            <a:pPr lvl="1" algn="just" eaLnBrk="1" hangingPunct="1"/>
            <a:r>
              <a:rPr lang="es-ES" altLang="es-ES" sz="2400" b="1" dirty="0" smtClean="0"/>
              <a:t>Compilar</a:t>
            </a:r>
            <a:r>
              <a:rPr lang="es-ES" altLang="es-ES" sz="2400" dirty="0" smtClean="0"/>
              <a:t> el programa: </a:t>
            </a:r>
          </a:p>
          <a:p>
            <a:pPr lvl="2" algn="just" eaLnBrk="1" hangingPunct="1"/>
            <a:r>
              <a:rPr lang="es-ES" altLang="es-ES" sz="2200" dirty="0" smtClean="0"/>
              <a:t>$</a:t>
            </a:r>
            <a:r>
              <a:rPr lang="es-ES" altLang="es-ES" sz="2200" dirty="0" err="1" smtClean="0"/>
              <a:t>gcc</a:t>
            </a:r>
            <a:r>
              <a:rPr lang="es-ES" altLang="es-ES" sz="2200" dirty="0" smtClean="0"/>
              <a:t> </a:t>
            </a:r>
            <a:r>
              <a:rPr lang="es-ES" altLang="es-ES" sz="2200" dirty="0" err="1" smtClean="0"/>
              <a:t>color.c</a:t>
            </a:r>
            <a:r>
              <a:rPr lang="es-ES" altLang="es-ES" sz="2200" dirty="0" smtClean="0"/>
              <a:t> –o color</a:t>
            </a:r>
          </a:p>
          <a:p>
            <a:pPr lvl="1" algn="just" eaLnBrk="1" hangingPunct="1"/>
            <a:r>
              <a:rPr lang="es-ES" altLang="es-ES" sz="2400" b="1" dirty="0" smtClean="0"/>
              <a:t>Ejecutar </a:t>
            </a:r>
            <a:r>
              <a:rPr lang="es-ES" altLang="es-ES" sz="2400" dirty="0" smtClean="0"/>
              <a:t>el programa</a:t>
            </a:r>
            <a:r>
              <a:rPr lang="es-ES" altLang="es-ES" sz="2400" b="1" dirty="0" smtClean="0"/>
              <a:t>:  </a:t>
            </a:r>
          </a:p>
          <a:p>
            <a:pPr lvl="2" algn="just" eaLnBrk="1" hangingPunct="1"/>
            <a:r>
              <a:rPr lang="es-ES" altLang="es-ES" sz="2200" dirty="0" smtClean="0"/>
              <a:t>$./color</a:t>
            </a:r>
            <a:endParaRPr lang="es-ES" altLang="es-ES" sz="2200" b="1" dirty="0" smtClean="0"/>
          </a:p>
        </p:txBody>
      </p:sp>
      <p:sp>
        <p:nvSpPr>
          <p:cNvPr id="2" name="1 Título"/>
          <p:cNvSpPr>
            <a:spLocks noGrp="1"/>
          </p:cNvSpPr>
          <p:nvPr>
            <p:ph type="title"/>
          </p:nvPr>
        </p:nvSpPr>
        <p:spPr>
          <a:xfrm>
            <a:off x="457200" y="274638"/>
            <a:ext cx="8686800" cy="1143000"/>
          </a:xfrm>
        </p:spPr>
        <p:txBody>
          <a:bodyPr>
            <a:normAutofit fontScale="90000"/>
          </a:bodyPr>
          <a:lstStyle/>
          <a:p>
            <a:pPr eaLnBrk="1" fontAlgn="auto" hangingPunct="1">
              <a:spcAft>
                <a:spcPts val="0"/>
              </a:spcAft>
              <a:defRPr/>
            </a:pPr>
            <a:r>
              <a:rPr lang="es-ES" dirty="0" smtClean="0"/>
              <a:t>IDENTIFICACIÓN DE PROCESOS EN C</a:t>
            </a:r>
          </a:p>
        </p:txBody>
      </p:sp>
      <p:sp>
        <p:nvSpPr>
          <p:cNvPr id="38916"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38917"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46C2FF8B-0A42-4039-9EEA-7B75CDCD8B9F}" type="slidenum">
              <a:rPr lang="es-ES" altLang="es-ES" smtClean="0"/>
              <a:pPr eaLnBrk="1" hangingPunct="1"/>
              <a:t>29</a:t>
            </a:fld>
            <a:endParaRPr lang="es-ES" altLang="es-ES" smtClean="0"/>
          </a:p>
        </p:txBody>
      </p:sp>
      <p:sp>
        <p:nvSpPr>
          <p:cNvPr id="38918"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38919"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2 Marcador de contenido"/>
          <p:cNvSpPr>
            <a:spLocks noGrp="1"/>
          </p:cNvSpPr>
          <p:nvPr>
            <p:ph idx="1"/>
          </p:nvPr>
        </p:nvSpPr>
        <p:spPr>
          <a:xfrm>
            <a:off x="457200" y="1371600"/>
            <a:ext cx="8229600" cy="4635500"/>
          </a:xfrm>
        </p:spPr>
        <p:txBody>
          <a:bodyPr/>
          <a:lstStyle/>
          <a:p>
            <a:pPr algn="just" eaLnBrk="1" hangingPunct="1"/>
            <a:r>
              <a:rPr lang="es-ES" altLang="es-ES" b="1" dirty="0" smtClean="0"/>
              <a:t>OBJETIVOS DE APRENDIZAJE</a:t>
            </a:r>
          </a:p>
          <a:p>
            <a:pPr lvl="1" algn="just"/>
            <a:r>
              <a:rPr lang="es-ES" altLang="es-ES" sz="2000" dirty="0" smtClean="0"/>
              <a:t>Reconocer las </a:t>
            </a:r>
            <a:r>
              <a:rPr lang="es-ES" altLang="es-ES" sz="2000" b="1" dirty="0" smtClean="0"/>
              <a:t>características de la programación concurrente </a:t>
            </a:r>
            <a:r>
              <a:rPr lang="es-ES" altLang="es-ES" sz="2000" dirty="0" smtClean="0"/>
              <a:t>y sus ámbitos de aplicación</a:t>
            </a:r>
            <a:endParaRPr lang="es-ES" altLang="es-ES" sz="3200" dirty="0" smtClean="0"/>
          </a:p>
          <a:p>
            <a:pPr lvl="1" algn="just"/>
            <a:r>
              <a:rPr lang="es-ES" altLang="es-ES" sz="2000" dirty="0" smtClean="0"/>
              <a:t>Identificar las </a:t>
            </a:r>
            <a:r>
              <a:rPr lang="es-ES" altLang="es-ES" sz="2000" b="1" dirty="0" smtClean="0"/>
              <a:t>diferencias entre programación paralela y programación distribuida</a:t>
            </a:r>
            <a:r>
              <a:rPr lang="es-ES" altLang="es-ES" sz="2000" dirty="0" smtClean="0"/>
              <a:t>, sus ventajas e inconvenientes</a:t>
            </a:r>
            <a:endParaRPr lang="es-ES" altLang="es-ES" sz="3200" dirty="0" smtClean="0"/>
          </a:p>
          <a:p>
            <a:pPr lvl="1" algn="just"/>
            <a:r>
              <a:rPr lang="es-ES" altLang="es-ES" sz="2000" dirty="0" smtClean="0"/>
              <a:t>Analizar las </a:t>
            </a:r>
            <a:r>
              <a:rPr lang="es-ES" altLang="es-ES" sz="2000" b="1" dirty="0" smtClean="0"/>
              <a:t>características de los procesos </a:t>
            </a:r>
            <a:r>
              <a:rPr lang="es-ES" altLang="es-ES" sz="2000" dirty="0" smtClean="0"/>
              <a:t>y de su ejecución por el sistema operativo</a:t>
            </a:r>
            <a:endParaRPr lang="es-ES" altLang="es-ES" sz="3200" dirty="0" smtClean="0"/>
          </a:p>
          <a:p>
            <a:pPr lvl="1" algn="just"/>
            <a:r>
              <a:rPr lang="es-ES" altLang="es-ES" sz="2000" b="1" dirty="0" smtClean="0"/>
              <a:t>Utilizar las clases </a:t>
            </a:r>
            <a:r>
              <a:rPr lang="es-ES" altLang="es-ES" sz="2000" dirty="0" smtClean="0"/>
              <a:t>para programar aplicaciones que crean subprocesos</a:t>
            </a:r>
            <a:endParaRPr lang="es-ES" altLang="es-ES" sz="3200" dirty="0" smtClean="0"/>
          </a:p>
          <a:p>
            <a:pPr lvl="1" algn="just"/>
            <a:r>
              <a:rPr lang="es-ES" altLang="es-ES" sz="2000" dirty="0" smtClean="0"/>
              <a:t>Utilizar </a:t>
            </a:r>
            <a:r>
              <a:rPr lang="es-ES" altLang="es-ES" sz="2000" b="1" dirty="0" smtClean="0"/>
              <a:t>mecanismos para sincronizar </a:t>
            </a:r>
            <a:r>
              <a:rPr lang="es-ES" altLang="es-ES" sz="2000" dirty="0" smtClean="0"/>
              <a:t>y obtener el valor devuelto por los subprocesos iniciados</a:t>
            </a:r>
            <a:endParaRPr lang="es-ES" altLang="es-ES" sz="3200" dirty="0" smtClean="0"/>
          </a:p>
          <a:p>
            <a:pPr lvl="1" algn="just"/>
            <a:r>
              <a:rPr lang="es-ES" altLang="es-ES" sz="2000" b="1" dirty="0" smtClean="0"/>
              <a:t>Desarrollar aplicaciones </a:t>
            </a:r>
            <a:r>
              <a:rPr lang="es-ES" altLang="es-ES" sz="2000" dirty="0" smtClean="0"/>
              <a:t>que gestionan y utilizan procesos para la ejecución de varias tareas en paralelo</a:t>
            </a:r>
            <a:endParaRPr lang="es-ES" altLang="es-ES" sz="4000" dirty="0" smtClean="0"/>
          </a:p>
          <a:p>
            <a:pPr lvl="1" algn="just"/>
            <a:r>
              <a:rPr lang="es-ES" altLang="es-ES" sz="2000" b="1" dirty="0" smtClean="0"/>
              <a:t>Depurar y documentar </a:t>
            </a:r>
            <a:r>
              <a:rPr lang="es-ES" altLang="es-ES" sz="2000" dirty="0" smtClean="0"/>
              <a:t>las aplicaciones desarrolladas</a:t>
            </a:r>
            <a:endParaRPr lang="es-ES" altLang="es-ES" sz="3200" dirty="0" smtClean="0"/>
          </a:p>
          <a:p>
            <a:pPr lvl="1" algn="just" eaLnBrk="1" hangingPunct="1"/>
            <a:endParaRPr lang="es-ES" altLang="es-ES" dirty="0" smtClean="0"/>
          </a:p>
        </p:txBody>
      </p:sp>
      <p:sp>
        <p:nvSpPr>
          <p:cNvPr id="2" name="1 Título"/>
          <p:cNvSpPr>
            <a:spLocks noGrp="1"/>
          </p:cNvSpPr>
          <p:nvPr>
            <p:ph type="title"/>
          </p:nvPr>
        </p:nvSpPr>
        <p:spPr/>
        <p:txBody>
          <a:bodyPr/>
          <a:lstStyle/>
          <a:p>
            <a:pPr eaLnBrk="1" fontAlgn="auto" hangingPunct="1">
              <a:spcAft>
                <a:spcPts val="0"/>
              </a:spcAft>
              <a:defRPr/>
            </a:pPr>
            <a:r>
              <a:rPr lang="es-ES" dirty="0" smtClean="0"/>
              <a:t>INTRODUCCIÓN</a:t>
            </a:r>
          </a:p>
        </p:txBody>
      </p:sp>
      <p:sp>
        <p:nvSpPr>
          <p:cNvPr id="12292"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12293"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D4596BDE-345D-49F7-AA29-2EFBC9D85883}" type="slidenum">
              <a:rPr lang="es-ES" altLang="es-ES" smtClean="0"/>
              <a:pPr eaLnBrk="1" hangingPunct="1"/>
              <a:t>3</a:t>
            </a:fld>
            <a:endParaRPr lang="es-ES" altLang="es-ES" smtClean="0"/>
          </a:p>
        </p:txBody>
      </p:sp>
      <p:sp>
        <p:nvSpPr>
          <p:cNvPr id="12294"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12295"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pic>
        <p:nvPicPr>
          <p:cNvPr id="12296" name="Picture 4" descr="https://encrypted-tbn0.gstatic.com/images?q=tbn:ANd9GcRZHac3ypmUKmmEbJuS2WcdrWLRVD9uEB4t4AVphpYPOFx1yp_GQzPr3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5825" y="260350"/>
            <a:ext cx="1284288"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26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26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266">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266">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126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Marcador de contenido"/>
          <p:cNvSpPr>
            <a:spLocks noGrp="1"/>
          </p:cNvSpPr>
          <p:nvPr>
            <p:ph idx="1"/>
          </p:nvPr>
        </p:nvSpPr>
        <p:spPr>
          <a:xfrm>
            <a:off x="457200" y="1476000"/>
            <a:ext cx="8229600" cy="4545288"/>
          </a:xfrm>
        </p:spPr>
        <p:txBody>
          <a:bodyPr/>
          <a:lstStyle/>
          <a:p>
            <a:pPr algn="just" eaLnBrk="1" hangingPunct="1">
              <a:buClr>
                <a:srgbClr val="2DA2BF"/>
              </a:buClr>
            </a:pPr>
            <a:r>
              <a:rPr lang="es-ES" altLang="es-ES" sz="1800" dirty="0" smtClean="0"/>
              <a:t>INTRODUCCIÓN</a:t>
            </a:r>
          </a:p>
          <a:p>
            <a:pPr algn="just" eaLnBrk="1" hangingPunct="1">
              <a:buClr>
                <a:srgbClr val="2DA2BF"/>
              </a:buClr>
            </a:pPr>
            <a:r>
              <a:rPr lang="es-ES" altLang="es-ES" sz="1800" dirty="0" smtClean="0"/>
              <a:t>CONCEPTOS BÁSICOS</a:t>
            </a:r>
          </a:p>
          <a:p>
            <a:pPr algn="just" eaLnBrk="1" hangingPunct="1">
              <a:buClr>
                <a:srgbClr val="2DA2BF"/>
              </a:buClr>
            </a:pPr>
            <a:r>
              <a:rPr lang="es-ES" altLang="es-ES" sz="1800" dirty="0" smtClean="0"/>
              <a:t>PROCESOS EN LINUX</a:t>
            </a:r>
          </a:p>
          <a:p>
            <a:pPr algn="just" eaLnBrk="1" hangingPunct="1">
              <a:buClr>
                <a:srgbClr val="2DA2BF"/>
              </a:buClr>
            </a:pPr>
            <a:r>
              <a:rPr lang="es-ES" altLang="es-ES" sz="1800" dirty="0" smtClean="0"/>
              <a:t>PROCESOS EN WINDOWS</a:t>
            </a:r>
          </a:p>
          <a:p>
            <a:pPr algn="just" eaLnBrk="1" hangingPunct="1">
              <a:buClr>
                <a:srgbClr val="2DA2BF"/>
              </a:buClr>
            </a:pPr>
            <a:r>
              <a:rPr lang="es-ES" altLang="es-ES" sz="1800" dirty="0" smtClean="0"/>
              <a:t>ESTADOS DE UN PROCESO</a:t>
            </a:r>
          </a:p>
          <a:p>
            <a:pPr algn="just" eaLnBrk="1" hangingPunct="1">
              <a:buClr>
                <a:srgbClr val="2DA2BF"/>
              </a:buClr>
            </a:pPr>
            <a:r>
              <a:rPr lang="es-ES" altLang="es-ES" sz="1800" dirty="0" smtClean="0"/>
              <a:t>CREACIÓN Y EJECUCIÓN DE PROCESOS EN C</a:t>
            </a:r>
          </a:p>
          <a:p>
            <a:pPr algn="just" eaLnBrk="1" hangingPunct="1">
              <a:buClr>
                <a:srgbClr val="2DA2BF"/>
              </a:buClr>
            </a:pPr>
            <a:r>
              <a:rPr lang="es-ES" altLang="es-ES" sz="1800" dirty="0" smtClean="0"/>
              <a:t>IDENTIFICACIÓN DE PROCESOS EN C</a:t>
            </a:r>
          </a:p>
          <a:p>
            <a:pPr algn="just" eaLnBrk="1" hangingPunct="1">
              <a:buClr>
                <a:srgbClr val="2DA2BF"/>
              </a:buClr>
            </a:pPr>
            <a:r>
              <a:rPr lang="es-ES" altLang="es-ES" sz="1800" dirty="0" smtClean="0">
                <a:solidFill>
                  <a:srgbClr val="FF0000"/>
                </a:solidFill>
              </a:rPr>
              <a:t>FUNCIONES EN C PARA GESTIONAR PROCESOS</a:t>
            </a:r>
          </a:p>
          <a:p>
            <a:pPr algn="just" eaLnBrk="1" hangingPunct="1">
              <a:buClr>
                <a:srgbClr val="2DA2BF"/>
              </a:buClr>
            </a:pPr>
            <a:r>
              <a:rPr lang="es-ES" altLang="es-ES" sz="1800" dirty="0" smtClean="0"/>
              <a:t>COMUNICACIÓN ENTRE PROCESOS</a:t>
            </a:r>
          </a:p>
          <a:p>
            <a:pPr algn="just" eaLnBrk="1" hangingPunct="1">
              <a:buClr>
                <a:srgbClr val="2DA2BF"/>
              </a:buClr>
            </a:pPr>
            <a:r>
              <a:rPr lang="es-ES" altLang="es-ES" sz="1800" dirty="0" smtClean="0"/>
              <a:t>SINCRONIZACIÓN ENTRE PROCESOS</a:t>
            </a:r>
          </a:p>
          <a:p>
            <a:pPr algn="just" eaLnBrk="1" hangingPunct="1">
              <a:buClr>
                <a:srgbClr val="2DA2BF"/>
              </a:buClr>
            </a:pPr>
            <a:r>
              <a:rPr lang="es-ES" altLang="es-ES" sz="1800" dirty="0" smtClean="0"/>
              <a:t>TERMINACIÓN DE PROCESOS</a:t>
            </a:r>
          </a:p>
          <a:p>
            <a:pPr algn="just" eaLnBrk="1" hangingPunct="1">
              <a:buClr>
                <a:srgbClr val="2DA2BF"/>
              </a:buClr>
            </a:pPr>
            <a:r>
              <a:rPr lang="es-ES" altLang="es-ES" sz="1800" dirty="0" smtClean="0"/>
              <a:t>CREACIÓN DE PROCESOS EN JAVA</a:t>
            </a:r>
          </a:p>
          <a:p>
            <a:pPr algn="just" eaLnBrk="1" hangingPunct="1">
              <a:buClr>
                <a:srgbClr val="2DA2BF"/>
              </a:buClr>
            </a:pPr>
            <a:r>
              <a:rPr lang="es-ES" altLang="es-ES" sz="1800" dirty="0" smtClean="0"/>
              <a:t>PROGRAMACIÓN CONCURRENTE</a:t>
            </a:r>
          </a:p>
          <a:p>
            <a:pPr algn="just" eaLnBrk="1" hangingPunct="1">
              <a:buClr>
                <a:srgbClr val="2DA2BF"/>
              </a:buClr>
            </a:pPr>
            <a:r>
              <a:rPr lang="es-ES" altLang="es-ES" sz="1800" dirty="0" smtClean="0"/>
              <a:t>PROGRAMACIÓN PARALELA Y DISTRIBUIDA</a:t>
            </a:r>
          </a:p>
          <a:p>
            <a:pPr algn="just" eaLnBrk="1" hangingPunct="1">
              <a:buClr>
                <a:srgbClr val="2DA2BF"/>
              </a:buClr>
            </a:pPr>
            <a:endParaRPr lang="es-ES" altLang="es-ES" sz="2000" dirty="0" smtClean="0"/>
          </a:p>
          <a:p>
            <a:pPr eaLnBrk="1" hangingPunct="1"/>
            <a:endParaRPr lang="es-ES" altLang="es-ES" dirty="0" smtClean="0"/>
          </a:p>
          <a:p>
            <a:pPr eaLnBrk="1" hangingPunct="1"/>
            <a:endParaRPr lang="es-ES" altLang="es-ES" dirty="0" smtClean="0"/>
          </a:p>
        </p:txBody>
      </p:sp>
      <p:sp>
        <p:nvSpPr>
          <p:cNvPr id="39939"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39940"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7BD36EC5-5371-4DD1-9DE0-1E62D0F39F81}" type="slidenum">
              <a:rPr lang="es-ES" altLang="es-ES" smtClean="0"/>
              <a:pPr eaLnBrk="1" hangingPunct="1"/>
              <a:t>30</a:t>
            </a:fld>
            <a:endParaRPr lang="es-ES" altLang="es-ES" smtClean="0"/>
          </a:p>
        </p:txBody>
      </p:sp>
      <p:sp>
        <p:nvSpPr>
          <p:cNvPr id="5" name="4 Título"/>
          <p:cNvSpPr>
            <a:spLocks noGrp="1"/>
          </p:cNvSpPr>
          <p:nvPr>
            <p:ph type="title"/>
          </p:nvPr>
        </p:nvSpPr>
        <p:spPr/>
        <p:txBody>
          <a:bodyPr/>
          <a:lstStyle/>
          <a:p>
            <a:pPr algn="ctr"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s-ES" sz="3700" dirty="0" smtClean="0"/>
              <a:t>ÍNDICE</a:t>
            </a:r>
            <a:endParaRPr lang="es-ES" sz="3700" dirty="0"/>
          </a:p>
        </p:txBody>
      </p:sp>
      <p:pic>
        <p:nvPicPr>
          <p:cNvPr id="39942" name="Picture 2" descr="http://redes-informatic-2.wikispaces.com/file/view/0411_Indice.jpg/182062289/0411_Indi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5825" y="260350"/>
            <a:ext cx="1354138" cy="14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2 Marcador de contenido"/>
          <p:cNvSpPr>
            <a:spLocks noGrp="1"/>
          </p:cNvSpPr>
          <p:nvPr>
            <p:ph idx="1"/>
          </p:nvPr>
        </p:nvSpPr>
        <p:spPr/>
        <p:txBody>
          <a:bodyPr/>
          <a:lstStyle/>
          <a:p>
            <a:pPr algn="just" eaLnBrk="1" hangingPunct="1"/>
            <a:r>
              <a:rPr lang="es-ES" altLang="es-ES" b="1" smtClean="0"/>
              <a:t>FUNCIÓN fork </a:t>
            </a:r>
          </a:p>
          <a:p>
            <a:pPr lvl="1" algn="just" eaLnBrk="1" hangingPunct="1"/>
            <a:r>
              <a:rPr lang="es-ES" altLang="es-ES" sz="2400" b="1" smtClean="0"/>
              <a:t>Utilidad:</a:t>
            </a:r>
          </a:p>
          <a:p>
            <a:pPr lvl="2" algn="just" eaLnBrk="1" hangingPunct="1"/>
            <a:r>
              <a:rPr lang="es-ES" altLang="es-ES" smtClean="0"/>
              <a:t>Crear un nuevo proceso hijo, que es una copia exacta en código y datos del proceso que lo ha llamado</a:t>
            </a:r>
            <a:endParaRPr lang="es-ES" altLang="es-ES" b="1" smtClean="0"/>
          </a:p>
          <a:p>
            <a:pPr lvl="2" algn="just" eaLnBrk="1" hangingPunct="1"/>
            <a:r>
              <a:rPr lang="es-ES" altLang="es-ES" smtClean="0"/>
              <a:t>Las variables del proceso hijo son una copia de las variables del proceso padre, pero éstas utilizan un espacio de memoria diferente</a:t>
            </a:r>
            <a:endParaRPr lang="es-ES" altLang="es-ES" b="1" smtClean="0"/>
          </a:p>
        </p:txBody>
      </p:sp>
      <p:sp>
        <p:nvSpPr>
          <p:cNvPr id="2" name="1 Título"/>
          <p:cNvSpPr>
            <a:spLocks noGrp="1"/>
          </p:cNvSpPr>
          <p:nvPr>
            <p:ph type="title"/>
          </p:nvPr>
        </p:nvSpPr>
        <p:spPr/>
        <p:txBody>
          <a:bodyPr>
            <a:normAutofit fontScale="90000"/>
          </a:bodyPr>
          <a:lstStyle/>
          <a:p>
            <a:pPr eaLnBrk="1" fontAlgn="auto" hangingPunct="1">
              <a:spcAft>
                <a:spcPts val="0"/>
              </a:spcAft>
              <a:defRPr/>
            </a:pPr>
            <a:r>
              <a:rPr lang="es-ES" dirty="0" smtClean="0"/>
              <a:t>FUNCIONES EN C PARA GESTIONAR PROCESOS</a:t>
            </a:r>
          </a:p>
        </p:txBody>
      </p:sp>
      <p:sp>
        <p:nvSpPr>
          <p:cNvPr id="40964"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40965"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72FC284E-BE08-4A9C-B1F4-A70B8CD1A143}" type="slidenum">
              <a:rPr lang="es-ES" altLang="es-ES" smtClean="0"/>
              <a:pPr eaLnBrk="1" hangingPunct="1"/>
              <a:t>31</a:t>
            </a:fld>
            <a:endParaRPr lang="es-ES" altLang="es-ES" smtClean="0"/>
          </a:p>
        </p:txBody>
      </p:sp>
      <p:sp>
        <p:nvSpPr>
          <p:cNvPr id="40966"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40967"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pic>
        <p:nvPicPr>
          <p:cNvPr id="40968" name="12 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4364831"/>
            <a:ext cx="7129462" cy="1368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2 Marcador de contenido"/>
          <p:cNvSpPr>
            <a:spLocks noGrp="1"/>
          </p:cNvSpPr>
          <p:nvPr>
            <p:ph idx="1"/>
          </p:nvPr>
        </p:nvSpPr>
        <p:spPr>
          <a:xfrm>
            <a:off x="457200" y="1556792"/>
            <a:ext cx="8229600" cy="4450308"/>
          </a:xfrm>
        </p:spPr>
        <p:txBody>
          <a:bodyPr/>
          <a:lstStyle/>
          <a:p>
            <a:pPr algn="just" eaLnBrk="1" hangingPunct="1"/>
            <a:r>
              <a:rPr lang="es-ES" altLang="es-ES" b="1" dirty="0" smtClean="0"/>
              <a:t>FUNCIÓN </a:t>
            </a:r>
            <a:r>
              <a:rPr lang="es-ES" altLang="es-ES" b="1" dirty="0" err="1" smtClean="0"/>
              <a:t>fork</a:t>
            </a:r>
            <a:endParaRPr lang="es-ES" altLang="es-ES" b="1" dirty="0" smtClean="0"/>
          </a:p>
          <a:p>
            <a:pPr lvl="1" algn="just" eaLnBrk="1" hangingPunct="1"/>
            <a:r>
              <a:rPr lang="es-ES" altLang="es-ES" sz="2400" b="1" dirty="0" smtClean="0"/>
              <a:t>Valores devueltos:</a:t>
            </a:r>
          </a:p>
          <a:p>
            <a:pPr lvl="1" algn="just" eaLnBrk="1" hangingPunct="1"/>
            <a:endParaRPr lang="es-ES" altLang="es-ES" sz="2400" b="1" dirty="0" smtClean="0"/>
          </a:p>
        </p:txBody>
      </p:sp>
      <p:sp>
        <p:nvSpPr>
          <p:cNvPr id="2" name="1 Título"/>
          <p:cNvSpPr>
            <a:spLocks noGrp="1"/>
          </p:cNvSpPr>
          <p:nvPr>
            <p:ph type="title"/>
          </p:nvPr>
        </p:nvSpPr>
        <p:spPr/>
        <p:txBody>
          <a:bodyPr>
            <a:normAutofit fontScale="90000"/>
          </a:bodyPr>
          <a:lstStyle/>
          <a:p>
            <a:pPr eaLnBrk="1" fontAlgn="auto" hangingPunct="1">
              <a:spcAft>
                <a:spcPts val="0"/>
              </a:spcAft>
              <a:defRPr/>
            </a:pPr>
            <a:r>
              <a:rPr lang="es-ES" dirty="0" smtClean="0"/>
              <a:t>FUNCIONES EN C PARA GESTIONAR PROCESOS</a:t>
            </a:r>
          </a:p>
        </p:txBody>
      </p:sp>
      <p:sp>
        <p:nvSpPr>
          <p:cNvPr id="41988"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41989"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3949DCB2-1462-4595-99F7-69BAD9CC4E61}" type="slidenum">
              <a:rPr lang="es-ES" altLang="es-ES" smtClean="0"/>
              <a:pPr eaLnBrk="1" hangingPunct="1"/>
              <a:t>32</a:t>
            </a:fld>
            <a:endParaRPr lang="es-ES" altLang="es-ES" smtClean="0"/>
          </a:p>
        </p:txBody>
      </p:sp>
      <p:sp>
        <p:nvSpPr>
          <p:cNvPr id="41990"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41991"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graphicFrame>
        <p:nvGraphicFramePr>
          <p:cNvPr id="3" name="2 Diagrama"/>
          <p:cNvGraphicFramePr/>
          <p:nvPr>
            <p:extLst>
              <p:ext uri="{D42A27DB-BD31-4B8C-83A1-F6EECF244321}">
                <p14:modId xmlns:p14="http://schemas.microsoft.com/office/powerpoint/2010/main" val="1048770371"/>
              </p:ext>
            </p:extLst>
          </p:nvPr>
        </p:nvGraphicFramePr>
        <p:xfrm>
          <a:off x="1619672" y="2564904"/>
          <a:ext cx="7344816" cy="3672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8 Pentágono"/>
          <p:cNvSpPr/>
          <p:nvPr/>
        </p:nvSpPr>
        <p:spPr>
          <a:xfrm>
            <a:off x="30163" y="6210300"/>
            <a:ext cx="1589087" cy="620713"/>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400" dirty="0"/>
              <a:t>Ejemplo en C: </a:t>
            </a:r>
            <a:r>
              <a:rPr lang="es-ES" sz="1400" dirty="0" err="1"/>
              <a:t>funcionfork.c</a:t>
            </a:r>
            <a:endParaRPr lang="es-ES" sz="1400" dirty="0"/>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2 Marcador de contenido"/>
          <p:cNvSpPr>
            <a:spLocks noGrp="1"/>
          </p:cNvSpPr>
          <p:nvPr>
            <p:ph idx="1"/>
          </p:nvPr>
        </p:nvSpPr>
        <p:spPr/>
        <p:txBody>
          <a:bodyPr/>
          <a:lstStyle/>
          <a:p>
            <a:pPr algn="just" eaLnBrk="1" hangingPunct="1"/>
            <a:r>
              <a:rPr lang="es-ES" altLang="es-ES" b="1" smtClean="0"/>
              <a:t>FUNCIÓN exec</a:t>
            </a:r>
          </a:p>
          <a:p>
            <a:pPr lvl="1" algn="just" eaLnBrk="1" hangingPunct="1"/>
            <a:r>
              <a:rPr lang="es-ES" altLang="es-ES" sz="2400" b="1" smtClean="0"/>
              <a:t>Utilidad:</a:t>
            </a:r>
          </a:p>
          <a:p>
            <a:pPr lvl="2" algn="just"/>
            <a:r>
              <a:rPr lang="es-ES" altLang="es-ES" smtClean="0"/>
              <a:t>Permite ejecutar un proceso, pasándole como parámetros un programa junto con sus parámetros asociados. </a:t>
            </a:r>
          </a:p>
          <a:p>
            <a:pPr lvl="1" algn="just"/>
            <a:r>
              <a:rPr lang="es-ES" altLang="es-ES" b="1" smtClean="0"/>
              <a:t>Ejemplo:</a:t>
            </a:r>
          </a:p>
          <a:p>
            <a:pPr lvl="2" algn="just"/>
            <a:r>
              <a:rPr lang="eu-ES" altLang="es-ES" smtClean="0"/>
              <a:t>Ejecutar el comando /bin/ls/ls -l</a:t>
            </a:r>
            <a:endParaRPr lang="es-ES" altLang="es-ES" smtClean="0"/>
          </a:p>
          <a:p>
            <a:pPr algn="just"/>
            <a:endParaRPr lang="es-ES" altLang="es-ES" b="1" smtClean="0"/>
          </a:p>
        </p:txBody>
      </p:sp>
      <p:sp>
        <p:nvSpPr>
          <p:cNvPr id="2" name="1 Título"/>
          <p:cNvSpPr>
            <a:spLocks noGrp="1"/>
          </p:cNvSpPr>
          <p:nvPr>
            <p:ph type="title"/>
          </p:nvPr>
        </p:nvSpPr>
        <p:spPr/>
        <p:txBody>
          <a:bodyPr>
            <a:normAutofit fontScale="90000"/>
          </a:bodyPr>
          <a:lstStyle/>
          <a:p>
            <a:pPr eaLnBrk="1" fontAlgn="auto" hangingPunct="1">
              <a:spcAft>
                <a:spcPts val="0"/>
              </a:spcAft>
              <a:defRPr/>
            </a:pPr>
            <a:r>
              <a:rPr lang="es-ES" dirty="0" smtClean="0"/>
              <a:t>FUNCIONES EN C PARA GESTIONAR PROCESOS</a:t>
            </a:r>
          </a:p>
        </p:txBody>
      </p:sp>
      <p:sp>
        <p:nvSpPr>
          <p:cNvPr id="43012"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43013"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8A3D179A-355A-4E64-AC0C-D4DEDC09EBC2}" type="slidenum">
              <a:rPr lang="es-ES" altLang="es-ES" smtClean="0"/>
              <a:pPr eaLnBrk="1" hangingPunct="1"/>
              <a:t>33</a:t>
            </a:fld>
            <a:endParaRPr lang="es-ES" altLang="es-ES" smtClean="0"/>
          </a:p>
        </p:txBody>
      </p:sp>
      <p:sp>
        <p:nvSpPr>
          <p:cNvPr id="43014"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43015"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8" name="7 Pentágono"/>
          <p:cNvSpPr/>
          <p:nvPr/>
        </p:nvSpPr>
        <p:spPr>
          <a:xfrm>
            <a:off x="30163" y="6210300"/>
            <a:ext cx="1589087" cy="620713"/>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400" dirty="0"/>
              <a:t>Ejemplo en C: </a:t>
            </a:r>
            <a:r>
              <a:rPr lang="es-ES" sz="1400" dirty="0" err="1"/>
              <a:t>funcionexecl.c</a:t>
            </a:r>
            <a:endParaRPr lang="es-ES" sz="1400" dirty="0"/>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2 Marcador de contenido"/>
          <p:cNvSpPr>
            <a:spLocks noGrp="1"/>
          </p:cNvSpPr>
          <p:nvPr>
            <p:ph idx="1"/>
          </p:nvPr>
        </p:nvSpPr>
        <p:spPr>
          <a:xfrm>
            <a:off x="457200" y="1556792"/>
            <a:ext cx="8229600" cy="4450308"/>
          </a:xfrm>
        </p:spPr>
        <p:txBody>
          <a:bodyPr/>
          <a:lstStyle/>
          <a:p>
            <a:pPr algn="just" eaLnBrk="1" hangingPunct="1"/>
            <a:r>
              <a:rPr lang="es-ES" altLang="es-ES" b="1" dirty="0" smtClean="0"/>
              <a:t>FUNCIÓN </a:t>
            </a:r>
            <a:r>
              <a:rPr lang="es-ES" altLang="es-ES" b="1" dirty="0" err="1" smtClean="0"/>
              <a:t>wait</a:t>
            </a:r>
            <a:endParaRPr lang="es-ES" altLang="es-ES" b="1" dirty="0" smtClean="0"/>
          </a:p>
          <a:p>
            <a:pPr lvl="1" algn="just" eaLnBrk="1" hangingPunct="1"/>
            <a:r>
              <a:rPr lang="es-ES" altLang="es-ES" sz="2400" b="1" dirty="0" smtClean="0"/>
              <a:t>Utilidad:</a:t>
            </a:r>
          </a:p>
          <a:p>
            <a:pPr lvl="2" algn="just" eaLnBrk="1" hangingPunct="1"/>
            <a:r>
              <a:rPr lang="es-ES" altLang="es-ES" dirty="0" smtClean="0"/>
              <a:t>Permite que un proceso padre se quede bloqueado hasta que su proceso hijo termine la ejecución </a:t>
            </a:r>
          </a:p>
          <a:p>
            <a:pPr lvl="2" algn="just" eaLnBrk="1" hangingPunct="1"/>
            <a:r>
              <a:rPr lang="es-ES" altLang="es-ES" dirty="0" smtClean="0"/>
              <a:t>Devuelve la identificación del proceso hijo cuya ejecución ha finalizado </a:t>
            </a:r>
          </a:p>
          <a:p>
            <a:pPr lvl="1" algn="just"/>
            <a:r>
              <a:rPr lang="es-ES" altLang="es-ES" b="1" dirty="0" smtClean="0"/>
              <a:t>Ejemplo 1:</a:t>
            </a:r>
          </a:p>
          <a:p>
            <a:pPr lvl="2" algn="just"/>
            <a:r>
              <a:rPr lang="es-ES" altLang="es-ES" dirty="0" smtClean="0"/>
              <a:t>El proceso padre espera a la finalización del proceso hijo</a:t>
            </a:r>
          </a:p>
          <a:p>
            <a:pPr lvl="1" algn="just"/>
            <a:r>
              <a:rPr lang="es-ES" altLang="es-ES" b="1" dirty="0" smtClean="0"/>
              <a:t>Ejemplo 2:</a:t>
            </a:r>
          </a:p>
          <a:p>
            <a:pPr lvl="2" algn="just"/>
            <a:r>
              <a:rPr lang="es-ES" altLang="es-ES" dirty="0" smtClean="0"/>
              <a:t>El proceso padre crea un proceso hijo y éste, a su vez, crea un proceso nieto</a:t>
            </a:r>
            <a:endParaRPr lang="es-ES" altLang="es-ES" sz="2200" b="1" dirty="0" smtClean="0"/>
          </a:p>
        </p:txBody>
      </p:sp>
      <p:sp>
        <p:nvSpPr>
          <p:cNvPr id="2" name="1 Título"/>
          <p:cNvSpPr>
            <a:spLocks noGrp="1"/>
          </p:cNvSpPr>
          <p:nvPr>
            <p:ph type="title"/>
          </p:nvPr>
        </p:nvSpPr>
        <p:spPr/>
        <p:txBody>
          <a:bodyPr>
            <a:normAutofit fontScale="90000"/>
          </a:bodyPr>
          <a:lstStyle/>
          <a:p>
            <a:pPr eaLnBrk="1" fontAlgn="auto" hangingPunct="1">
              <a:spcAft>
                <a:spcPts val="0"/>
              </a:spcAft>
              <a:defRPr/>
            </a:pPr>
            <a:r>
              <a:rPr lang="es-ES" dirty="0" smtClean="0"/>
              <a:t>FUNCIONES EN C PARA GESTIONAR PROCESOS</a:t>
            </a:r>
          </a:p>
        </p:txBody>
      </p:sp>
      <p:sp>
        <p:nvSpPr>
          <p:cNvPr id="44036"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44037"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B7FA6CC1-5EA4-4E4F-8BEC-733D321623A7}" type="slidenum">
              <a:rPr lang="es-ES" altLang="es-ES" smtClean="0"/>
              <a:pPr eaLnBrk="1" hangingPunct="1"/>
              <a:t>34</a:t>
            </a:fld>
            <a:endParaRPr lang="es-ES" altLang="es-ES" smtClean="0"/>
          </a:p>
        </p:txBody>
      </p:sp>
      <p:sp>
        <p:nvSpPr>
          <p:cNvPr id="44038"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44039"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8" name="7 Pentágono"/>
          <p:cNvSpPr/>
          <p:nvPr/>
        </p:nvSpPr>
        <p:spPr>
          <a:xfrm>
            <a:off x="6372200" y="5714267"/>
            <a:ext cx="2454275" cy="88265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400" dirty="0"/>
              <a:t>Ejemplos en C: </a:t>
            </a:r>
            <a:r>
              <a:rPr lang="es-ES" sz="1400" dirty="0" err="1"/>
              <a:t>funcionesforkwait.c</a:t>
            </a:r>
            <a:r>
              <a:rPr lang="es-ES" sz="1400" dirty="0"/>
              <a:t> y funcionesforkwait2.c</a:t>
            </a:r>
          </a:p>
          <a:p>
            <a:pPr algn="ctr">
              <a:defRPr/>
            </a:pPr>
            <a:endParaRPr lang="es-ES" sz="1400" dirty="0"/>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2 Marcador de contenido"/>
          <p:cNvSpPr>
            <a:spLocks noGrp="1"/>
          </p:cNvSpPr>
          <p:nvPr>
            <p:ph idx="1"/>
          </p:nvPr>
        </p:nvSpPr>
        <p:spPr/>
        <p:txBody>
          <a:bodyPr/>
          <a:lstStyle/>
          <a:p>
            <a:pPr algn="just" eaLnBrk="1" hangingPunct="1"/>
            <a:r>
              <a:rPr lang="es-ES" altLang="es-ES" b="1" smtClean="0"/>
              <a:t>FUNCIÓN exit</a:t>
            </a:r>
          </a:p>
          <a:p>
            <a:pPr lvl="1" algn="just" eaLnBrk="1" hangingPunct="1"/>
            <a:r>
              <a:rPr lang="es-ES" altLang="es-ES" sz="2400" b="1" smtClean="0"/>
              <a:t>Utilidad:</a:t>
            </a:r>
          </a:p>
          <a:p>
            <a:pPr lvl="2" algn="just" eaLnBrk="1" hangingPunct="1"/>
            <a:r>
              <a:rPr lang="es-ES" altLang="es-ES" smtClean="0"/>
              <a:t>Terminar un proceso, devolviendo un estado al proceso padre</a:t>
            </a:r>
          </a:p>
          <a:p>
            <a:pPr lvl="1" algn="just" eaLnBrk="1" hangingPunct="1"/>
            <a:r>
              <a:rPr lang="es-ES" altLang="es-ES" sz="2400" b="1" smtClean="0"/>
              <a:t>Valores devueltos:</a:t>
            </a:r>
          </a:p>
          <a:p>
            <a:pPr lvl="2" algn="just" eaLnBrk="1" hangingPunct="1"/>
            <a:r>
              <a:rPr lang="es-ES" altLang="es-ES" sz="2200" b="1" smtClean="0"/>
              <a:t>0: </a:t>
            </a:r>
            <a:r>
              <a:rPr lang="es-ES" altLang="es-ES" sz="2200" smtClean="0"/>
              <a:t>la terminación del proceso ha sido satisfactoria</a:t>
            </a:r>
          </a:p>
          <a:p>
            <a:pPr lvl="2" algn="just" eaLnBrk="1" hangingPunct="1"/>
            <a:r>
              <a:rPr lang="es-ES" altLang="es-ES" sz="2200" b="1" smtClean="0"/>
              <a:t>Diferente de 0: </a:t>
            </a:r>
            <a:r>
              <a:rPr lang="es-ES" altLang="es-ES" sz="2200" smtClean="0"/>
              <a:t>la terminación del proceso no ha sido satisfactoria</a:t>
            </a:r>
          </a:p>
        </p:txBody>
      </p:sp>
      <p:sp>
        <p:nvSpPr>
          <p:cNvPr id="2" name="1 Título"/>
          <p:cNvSpPr>
            <a:spLocks noGrp="1"/>
          </p:cNvSpPr>
          <p:nvPr>
            <p:ph type="title"/>
          </p:nvPr>
        </p:nvSpPr>
        <p:spPr/>
        <p:txBody>
          <a:bodyPr>
            <a:normAutofit fontScale="90000"/>
          </a:bodyPr>
          <a:lstStyle/>
          <a:p>
            <a:pPr eaLnBrk="1" fontAlgn="auto" hangingPunct="1">
              <a:spcAft>
                <a:spcPts val="0"/>
              </a:spcAft>
              <a:defRPr/>
            </a:pPr>
            <a:r>
              <a:rPr lang="es-ES" dirty="0" smtClean="0"/>
              <a:t>FUNCIONES EN C PARA GESTIONAR PROCESOS</a:t>
            </a:r>
          </a:p>
        </p:txBody>
      </p:sp>
      <p:sp>
        <p:nvSpPr>
          <p:cNvPr id="45060"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45061"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267EBC2A-291F-431F-A023-2BF1CCB059D2}" type="slidenum">
              <a:rPr lang="es-ES" altLang="es-ES" smtClean="0"/>
              <a:pPr eaLnBrk="1" hangingPunct="1"/>
              <a:t>35</a:t>
            </a:fld>
            <a:endParaRPr lang="es-ES" altLang="es-ES" smtClean="0"/>
          </a:p>
        </p:txBody>
      </p:sp>
      <p:sp>
        <p:nvSpPr>
          <p:cNvPr id="45062"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45063"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2 Marcador de contenido"/>
          <p:cNvSpPr>
            <a:spLocks noGrp="1"/>
          </p:cNvSpPr>
          <p:nvPr>
            <p:ph idx="1"/>
          </p:nvPr>
        </p:nvSpPr>
        <p:spPr/>
        <p:txBody>
          <a:bodyPr/>
          <a:lstStyle/>
          <a:p>
            <a:pPr algn="just" eaLnBrk="1" hangingPunct="1"/>
            <a:r>
              <a:rPr lang="es-ES" altLang="es-ES" b="1" smtClean="0"/>
              <a:t>REALIZACIÓN DE ACTIVIDADES</a:t>
            </a:r>
          </a:p>
          <a:p>
            <a:pPr lvl="1" algn="just" eaLnBrk="1" hangingPunct="1"/>
            <a:r>
              <a:rPr lang="es-ES" altLang="es-ES" sz="2400" smtClean="0"/>
              <a:t>Actividad 4</a:t>
            </a:r>
            <a:endParaRPr lang="es-ES" altLang="es-ES" sz="2400" b="1" smtClean="0"/>
          </a:p>
          <a:p>
            <a:pPr lvl="1" algn="just" eaLnBrk="1" hangingPunct="1"/>
            <a:r>
              <a:rPr lang="es-ES" altLang="es-ES" sz="2400" smtClean="0"/>
              <a:t>Actividad 5</a:t>
            </a:r>
          </a:p>
          <a:p>
            <a:pPr lvl="1" algn="just" eaLnBrk="1" hangingPunct="1"/>
            <a:r>
              <a:rPr lang="es-ES" altLang="es-ES" sz="2400" smtClean="0"/>
              <a:t>Actividad 6</a:t>
            </a:r>
          </a:p>
          <a:p>
            <a:pPr lvl="1" algn="just" eaLnBrk="1" hangingPunct="1"/>
            <a:r>
              <a:rPr lang="es-ES" altLang="es-ES" sz="2400" smtClean="0"/>
              <a:t>Actividad 7</a:t>
            </a:r>
            <a:endParaRPr lang="es-ES" altLang="es-ES" sz="2400" b="1" smtClean="0"/>
          </a:p>
        </p:txBody>
      </p:sp>
      <p:sp>
        <p:nvSpPr>
          <p:cNvPr id="2" name="1 Título"/>
          <p:cNvSpPr>
            <a:spLocks noGrp="1"/>
          </p:cNvSpPr>
          <p:nvPr>
            <p:ph type="title"/>
          </p:nvPr>
        </p:nvSpPr>
        <p:spPr/>
        <p:txBody>
          <a:bodyPr>
            <a:normAutofit fontScale="90000"/>
          </a:bodyPr>
          <a:lstStyle/>
          <a:p>
            <a:pPr eaLnBrk="1" fontAlgn="auto" hangingPunct="1">
              <a:spcAft>
                <a:spcPts val="0"/>
              </a:spcAft>
              <a:defRPr/>
            </a:pPr>
            <a:r>
              <a:rPr lang="es-ES" dirty="0" smtClean="0"/>
              <a:t>FUNCIONES EN C PARA GESTIONAR PROCESOS</a:t>
            </a:r>
          </a:p>
        </p:txBody>
      </p:sp>
      <p:sp>
        <p:nvSpPr>
          <p:cNvPr id="46084"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46085"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94DA0A91-DC49-4FC9-903B-C1CCE968745F}" type="slidenum">
              <a:rPr lang="es-ES" altLang="es-ES" smtClean="0"/>
              <a:pPr eaLnBrk="1" hangingPunct="1"/>
              <a:t>36</a:t>
            </a:fld>
            <a:endParaRPr lang="es-ES" altLang="es-ES" smtClean="0"/>
          </a:p>
        </p:txBody>
      </p:sp>
      <p:sp>
        <p:nvSpPr>
          <p:cNvPr id="46086"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46087"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pic>
        <p:nvPicPr>
          <p:cNvPr id="46088"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3716338"/>
            <a:ext cx="3660775" cy="2100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1 Marcador de contenido"/>
          <p:cNvSpPr>
            <a:spLocks noGrp="1"/>
          </p:cNvSpPr>
          <p:nvPr>
            <p:ph idx="1"/>
          </p:nvPr>
        </p:nvSpPr>
        <p:spPr>
          <a:xfrm>
            <a:off x="457200" y="1476000"/>
            <a:ext cx="8229600" cy="4617296"/>
          </a:xfrm>
        </p:spPr>
        <p:txBody>
          <a:bodyPr/>
          <a:lstStyle/>
          <a:p>
            <a:pPr algn="just" eaLnBrk="1" hangingPunct="1">
              <a:buClr>
                <a:srgbClr val="2DA2BF"/>
              </a:buClr>
            </a:pPr>
            <a:r>
              <a:rPr lang="es-ES" altLang="es-ES" sz="1800" dirty="0" smtClean="0"/>
              <a:t>INTRODUCCIÓN</a:t>
            </a:r>
          </a:p>
          <a:p>
            <a:pPr algn="just" eaLnBrk="1" hangingPunct="1">
              <a:buClr>
                <a:srgbClr val="2DA2BF"/>
              </a:buClr>
            </a:pPr>
            <a:r>
              <a:rPr lang="es-ES" altLang="es-ES" sz="1800" dirty="0" smtClean="0"/>
              <a:t>CONCEPTOS BÁSICOS</a:t>
            </a:r>
          </a:p>
          <a:p>
            <a:pPr algn="just" eaLnBrk="1" hangingPunct="1">
              <a:buClr>
                <a:srgbClr val="2DA2BF"/>
              </a:buClr>
            </a:pPr>
            <a:r>
              <a:rPr lang="es-ES" altLang="es-ES" sz="1800" dirty="0" smtClean="0"/>
              <a:t>PROCESOS EN LINUX</a:t>
            </a:r>
          </a:p>
          <a:p>
            <a:pPr algn="just" eaLnBrk="1" hangingPunct="1">
              <a:buClr>
                <a:srgbClr val="2DA2BF"/>
              </a:buClr>
            </a:pPr>
            <a:r>
              <a:rPr lang="es-ES" altLang="es-ES" sz="1800" dirty="0" smtClean="0"/>
              <a:t>PROCESOS EN WINDOWS</a:t>
            </a:r>
          </a:p>
          <a:p>
            <a:pPr algn="just" eaLnBrk="1" hangingPunct="1">
              <a:buClr>
                <a:srgbClr val="2DA2BF"/>
              </a:buClr>
            </a:pPr>
            <a:r>
              <a:rPr lang="es-ES" altLang="es-ES" sz="1800" dirty="0" smtClean="0"/>
              <a:t>ESTADOS DE UN PROCESO</a:t>
            </a:r>
          </a:p>
          <a:p>
            <a:pPr algn="just" eaLnBrk="1" hangingPunct="1">
              <a:buClr>
                <a:srgbClr val="2DA2BF"/>
              </a:buClr>
            </a:pPr>
            <a:r>
              <a:rPr lang="es-ES" altLang="es-ES" sz="1800" dirty="0" smtClean="0"/>
              <a:t>CREACIÓN Y EJECUCIÓN DE PROCESOS EN C</a:t>
            </a:r>
          </a:p>
          <a:p>
            <a:pPr algn="just" eaLnBrk="1" hangingPunct="1">
              <a:buClr>
                <a:srgbClr val="2DA2BF"/>
              </a:buClr>
            </a:pPr>
            <a:r>
              <a:rPr lang="es-ES" altLang="es-ES" sz="1800" dirty="0" smtClean="0"/>
              <a:t>IDENTIFICACIÓN DE PROCESOS EN C</a:t>
            </a:r>
          </a:p>
          <a:p>
            <a:pPr algn="just" eaLnBrk="1" hangingPunct="1">
              <a:buClr>
                <a:srgbClr val="2DA2BF"/>
              </a:buClr>
            </a:pPr>
            <a:r>
              <a:rPr lang="es-ES" altLang="es-ES" sz="1800" dirty="0" smtClean="0"/>
              <a:t>FUNCIONES EN C PARA GESTIONAR PROCESOS</a:t>
            </a:r>
          </a:p>
          <a:p>
            <a:pPr algn="just" eaLnBrk="1" hangingPunct="1">
              <a:buClr>
                <a:srgbClr val="2DA2BF"/>
              </a:buClr>
            </a:pPr>
            <a:r>
              <a:rPr lang="es-ES" altLang="es-ES" sz="1800" dirty="0" smtClean="0">
                <a:solidFill>
                  <a:srgbClr val="FF0000"/>
                </a:solidFill>
              </a:rPr>
              <a:t>COMUNICACIÓN ENTRE PROCESOS</a:t>
            </a:r>
          </a:p>
          <a:p>
            <a:pPr algn="just" eaLnBrk="1" hangingPunct="1">
              <a:buClr>
                <a:srgbClr val="2DA2BF"/>
              </a:buClr>
            </a:pPr>
            <a:r>
              <a:rPr lang="es-ES" altLang="es-ES" sz="1800" dirty="0" smtClean="0"/>
              <a:t>SINCRONIZACIÓN ENTRE PROCESOS</a:t>
            </a:r>
          </a:p>
          <a:p>
            <a:pPr algn="just" eaLnBrk="1" hangingPunct="1">
              <a:buClr>
                <a:srgbClr val="2DA2BF"/>
              </a:buClr>
            </a:pPr>
            <a:r>
              <a:rPr lang="es-ES" altLang="es-ES" sz="1800" dirty="0" smtClean="0"/>
              <a:t>TERMINACIÓN DE PROCESOS</a:t>
            </a:r>
          </a:p>
          <a:p>
            <a:pPr algn="just" eaLnBrk="1" hangingPunct="1">
              <a:buClr>
                <a:srgbClr val="2DA2BF"/>
              </a:buClr>
            </a:pPr>
            <a:r>
              <a:rPr lang="es-ES" altLang="es-ES" sz="1800" dirty="0" smtClean="0"/>
              <a:t>CREACIÓN DE PROCESOS EN JAVA</a:t>
            </a:r>
          </a:p>
          <a:p>
            <a:pPr algn="just" eaLnBrk="1" hangingPunct="1">
              <a:buClr>
                <a:srgbClr val="2DA2BF"/>
              </a:buClr>
            </a:pPr>
            <a:r>
              <a:rPr lang="es-ES" altLang="es-ES" sz="1800" dirty="0" smtClean="0"/>
              <a:t>PROGRAMACIÓN CONCURRENTE</a:t>
            </a:r>
          </a:p>
          <a:p>
            <a:pPr algn="just" eaLnBrk="1" hangingPunct="1">
              <a:buClr>
                <a:srgbClr val="2DA2BF"/>
              </a:buClr>
            </a:pPr>
            <a:r>
              <a:rPr lang="es-ES" altLang="es-ES" sz="1800" dirty="0" smtClean="0"/>
              <a:t>PROGRAMACIÓN PARALELA Y DISTRIBUIDA</a:t>
            </a:r>
          </a:p>
          <a:p>
            <a:pPr algn="just" eaLnBrk="1" hangingPunct="1">
              <a:buClr>
                <a:srgbClr val="2DA2BF"/>
              </a:buClr>
            </a:pPr>
            <a:endParaRPr lang="es-ES" altLang="es-ES" sz="2000" dirty="0" smtClean="0"/>
          </a:p>
          <a:p>
            <a:pPr eaLnBrk="1" hangingPunct="1"/>
            <a:endParaRPr lang="es-ES" altLang="es-ES" dirty="0" smtClean="0"/>
          </a:p>
          <a:p>
            <a:pPr eaLnBrk="1" hangingPunct="1"/>
            <a:endParaRPr lang="es-ES" altLang="es-ES" dirty="0" smtClean="0"/>
          </a:p>
        </p:txBody>
      </p:sp>
      <p:sp>
        <p:nvSpPr>
          <p:cNvPr id="47107"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47108"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873249D4-6C3B-4EE9-955B-6895C68613A6}" type="slidenum">
              <a:rPr lang="es-ES" altLang="es-ES" smtClean="0"/>
              <a:pPr eaLnBrk="1" hangingPunct="1"/>
              <a:t>37</a:t>
            </a:fld>
            <a:endParaRPr lang="es-ES" altLang="es-ES" smtClean="0"/>
          </a:p>
        </p:txBody>
      </p:sp>
      <p:sp>
        <p:nvSpPr>
          <p:cNvPr id="5" name="4 Título"/>
          <p:cNvSpPr>
            <a:spLocks noGrp="1"/>
          </p:cNvSpPr>
          <p:nvPr>
            <p:ph type="title"/>
          </p:nvPr>
        </p:nvSpPr>
        <p:spPr/>
        <p:txBody>
          <a:bodyPr/>
          <a:lstStyle/>
          <a:p>
            <a:pPr algn="ctr"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s-ES" sz="3700" dirty="0" smtClean="0"/>
              <a:t>ÍNDICE</a:t>
            </a:r>
            <a:endParaRPr lang="es-ES" sz="3700" dirty="0"/>
          </a:p>
        </p:txBody>
      </p:sp>
      <p:pic>
        <p:nvPicPr>
          <p:cNvPr id="47110" name="Picture 2" descr="http://redes-informatic-2.wikispaces.com/file/view/0411_Indice.jpg/182062289/0411_Indi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5825" y="260350"/>
            <a:ext cx="1354138" cy="14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2 Marcador de contenido"/>
          <p:cNvSpPr>
            <a:spLocks noGrp="1"/>
          </p:cNvSpPr>
          <p:nvPr>
            <p:ph idx="1"/>
          </p:nvPr>
        </p:nvSpPr>
        <p:spPr/>
        <p:txBody>
          <a:bodyPr/>
          <a:lstStyle/>
          <a:p>
            <a:pPr algn="just" eaLnBrk="1" hangingPunct="1"/>
            <a:r>
              <a:rPr lang="es-ES" altLang="es-ES" b="1" smtClean="0"/>
              <a:t>FORMAS DE COMUNICACIÓN:</a:t>
            </a:r>
          </a:p>
          <a:p>
            <a:pPr lvl="1" algn="just" eaLnBrk="1" hangingPunct="1"/>
            <a:r>
              <a:rPr lang="es-ES" altLang="es-ES" sz="2400" b="1" smtClean="0"/>
              <a:t>Pipes (tuberías)</a:t>
            </a:r>
          </a:p>
          <a:p>
            <a:pPr lvl="1" algn="just" eaLnBrk="1" hangingPunct="1"/>
            <a:r>
              <a:rPr lang="es-ES" altLang="es-ES" sz="2400" smtClean="0"/>
              <a:t>Colas de mensajes</a:t>
            </a:r>
          </a:p>
          <a:p>
            <a:pPr lvl="1" algn="just" eaLnBrk="1" hangingPunct="1"/>
            <a:r>
              <a:rPr lang="es-ES" altLang="es-ES" sz="2400" smtClean="0"/>
              <a:t>Semáforos</a:t>
            </a:r>
          </a:p>
          <a:p>
            <a:pPr lvl="1" algn="just" eaLnBrk="1" hangingPunct="1"/>
            <a:r>
              <a:rPr lang="es-ES" altLang="es-ES" sz="2400" smtClean="0"/>
              <a:t>Segmentos de memoria compartida</a:t>
            </a:r>
          </a:p>
        </p:txBody>
      </p:sp>
      <p:sp>
        <p:nvSpPr>
          <p:cNvPr id="2" name="1 Título"/>
          <p:cNvSpPr>
            <a:spLocks noGrp="1"/>
          </p:cNvSpPr>
          <p:nvPr>
            <p:ph type="title"/>
          </p:nvPr>
        </p:nvSpPr>
        <p:spPr>
          <a:xfrm>
            <a:off x="457200" y="274638"/>
            <a:ext cx="8363272" cy="1143000"/>
          </a:xfrm>
        </p:spPr>
        <p:txBody>
          <a:bodyPr>
            <a:normAutofit fontScale="90000"/>
          </a:bodyPr>
          <a:lstStyle/>
          <a:p>
            <a:pPr eaLnBrk="1" fontAlgn="auto" hangingPunct="1">
              <a:spcAft>
                <a:spcPts val="0"/>
              </a:spcAft>
              <a:defRPr/>
            </a:pPr>
            <a:r>
              <a:rPr lang="es-ES" dirty="0" smtClean="0"/>
              <a:t>COMUNICACIÓN ENTRE PROCESOS</a:t>
            </a:r>
          </a:p>
        </p:txBody>
      </p:sp>
      <p:sp>
        <p:nvSpPr>
          <p:cNvPr id="48132"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48133"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7490D4EF-7B54-44B4-84F4-EC7010BE0CAA}" type="slidenum">
              <a:rPr lang="es-ES" altLang="es-ES" smtClean="0"/>
              <a:pPr eaLnBrk="1" hangingPunct="1"/>
              <a:t>38</a:t>
            </a:fld>
            <a:endParaRPr lang="es-ES" altLang="es-ES" smtClean="0"/>
          </a:p>
        </p:txBody>
      </p:sp>
      <p:sp>
        <p:nvSpPr>
          <p:cNvPr id="48134"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48135"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pic>
        <p:nvPicPr>
          <p:cNvPr id="48136" name="Picture 9" descr="Resultado de imagen de comunicación entre proces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716338"/>
            <a:ext cx="3581400" cy="223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2 Marcador de contenido"/>
          <p:cNvSpPr>
            <a:spLocks noGrp="1"/>
          </p:cNvSpPr>
          <p:nvPr>
            <p:ph idx="1"/>
          </p:nvPr>
        </p:nvSpPr>
        <p:spPr/>
        <p:txBody>
          <a:bodyPr/>
          <a:lstStyle/>
          <a:p>
            <a:pPr algn="just" eaLnBrk="1" hangingPunct="1"/>
            <a:r>
              <a:rPr lang="es-ES" altLang="es-ES" b="1" smtClean="0"/>
              <a:t>FORMAS DE COMUNICACIÓN:</a:t>
            </a:r>
          </a:p>
          <a:p>
            <a:pPr lvl="1" algn="just" eaLnBrk="1" hangingPunct="1"/>
            <a:r>
              <a:rPr lang="es-ES" altLang="es-ES" sz="2400" b="1" smtClean="0"/>
              <a:t>Pipes (tuberías)</a:t>
            </a:r>
          </a:p>
        </p:txBody>
      </p:sp>
      <p:sp>
        <p:nvSpPr>
          <p:cNvPr id="2" name="1 Título"/>
          <p:cNvSpPr>
            <a:spLocks noGrp="1"/>
          </p:cNvSpPr>
          <p:nvPr>
            <p:ph type="title"/>
          </p:nvPr>
        </p:nvSpPr>
        <p:spPr>
          <a:xfrm>
            <a:off x="457200" y="274638"/>
            <a:ext cx="8363272" cy="1143000"/>
          </a:xfrm>
        </p:spPr>
        <p:txBody>
          <a:bodyPr>
            <a:normAutofit fontScale="90000"/>
          </a:bodyPr>
          <a:lstStyle/>
          <a:p>
            <a:pPr eaLnBrk="1" fontAlgn="auto" hangingPunct="1">
              <a:spcAft>
                <a:spcPts val="0"/>
              </a:spcAft>
              <a:defRPr/>
            </a:pPr>
            <a:r>
              <a:rPr lang="es-ES" dirty="0" smtClean="0"/>
              <a:t>COMUNICACIÓN ENTRE PROCESOS</a:t>
            </a:r>
          </a:p>
        </p:txBody>
      </p:sp>
      <p:sp>
        <p:nvSpPr>
          <p:cNvPr id="49156"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49157"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C3FF2141-173A-4272-947B-25895A49B09E}" type="slidenum">
              <a:rPr lang="es-ES" altLang="es-ES" smtClean="0"/>
              <a:pPr eaLnBrk="1" hangingPunct="1"/>
              <a:t>39</a:t>
            </a:fld>
            <a:endParaRPr lang="es-ES" altLang="es-ES" smtClean="0"/>
          </a:p>
        </p:txBody>
      </p:sp>
      <p:sp>
        <p:nvSpPr>
          <p:cNvPr id="49158"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49159"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grpSp>
        <p:nvGrpSpPr>
          <p:cNvPr id="49160" name="12 Grupo"/>
          <p:cNvGrpSpPr>
            <a:grpSpLocks/>
          </p:cNvGrpSpPr>
          <p:nvPr/>
        </p:nvGrpSpPr>
        <p:grpSpPr bwMode="auto">
          <a:xfrm>
            <a:off x="1203325" y="2646363"/>
            <a:ext cx="7346950" cy="971550"/>
            <a:chOff x="1217613" y="1862138"/>
            <a:chExt cx="7346950" cy="971550"/>
          </a:xfrm>
        </p:grpSpPr>
        <p:grpSp>
          <p:nvGrpSpPr>
            <p:cNvPr id="49167" name="2 Grupo"/>
            <p:cNvGrpSpPr>
              <a:grpSpLocks/>
            </p:cNvGrpSpPr>
            <p:nvPr/>
          </p:nvGrpSpPr>
          <p:grpSpPr bwMode="auto">
            <a:xfrm>
              <a:off x="1217613" y="2078038"/>
              <a:ext cx="7346950" cy="755650"/>
              <a:chOff x="1217613" y="2078038"/>
              <a:chExt cx="7346950" cy="755650"/>
            </a:xfrm>
          </p:grpSpPr>
          <p:sp>
            <p:nvSpPr>
              <p:cNvPr id="16" name="15 Flecha izquierda y derecha"/>
              <p:cNvSpPr/>
              <p:nvPr/>
            </p:nvSpPr>
            <p:spPr>
              <a:xfrm>
                <a:off x="3136901" y="2222500"/>
                <a:ext cx="3451225" cy="465138"/>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17" name="16 Rectángulo"/>
              <p:cNvSpPr/>
              <p:nvPr/>
            </p:nvSpPr>
            <p:spPr>
              <a:xfrm>
                <a:off x="1217613" y="2078038"/>
                <a:ext cx="1760538" cy="75565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Proceso A</a:t>
                </a:r>
              </a:p>
            </p:txBody>
          </p:sp>
          <p:sp>
            <p:nvSpPr>
              <p:cNvPr id="18" name="17 Rectángulo"/>
              <p:cNvSpPr/>
              <p:nvPr/>
            </p:nvSpPr>
            <p:spPr>
              <a:xfrm>
                <a:off x="6804026" y="2078038"/>
                <a:ext cx="1760537" cy="75565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Proceso B</a:t>
                </a:r>
              </a:p>
            </p:txBody>
          </p:sp>
        </p:grpSp>
        <p:sp>
          <p:nvSpPr>
            <p:cNvPr id="49168" name="8 CuadroTexto"/>
            <p:cNvSpPr txBox="1">
              <a:spLocks noChangeArrowheads="1"/>
            </p:cNvSpPr>
            <p:nvPr/>
          </p:nvSpPr>
          <p:spPr bwMode="auto">
            <a:xfrm>
              <a:off x="3276600" y="1862138"/>
              <a:ext cx="2870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s-ES" altLang="es-ES" sz="2400" b="1"/>
                <a:t>Pipe sin nombre</a:t>
              </a:r>
            </a:p>
          </p:txBody>
        </p:sp>
      </p:grpSp>
      <p:grpSp>
        <p:nvGrpSpPr>
          <p:cNvPr id="49161" name="18 Grupo"/>
          <p:cNvGrpSpPr>
            <a:grpSpLocks/>
          </p:cNvGrpSpPr>
          <p:nvPr/>
        </p:nvGrpSpPr>
        <p:grpSpPr bwMode="auto">
          <a:xfrm>
            <a:off x="1203325" y="4391025"/>
            <a:ext cx="7346950" cy="954088"/>
            <a:chOff x="1160463" y="1862138"/>
            <a:chExt cx="7346950" cy="954087"/>
          </a:xfrm>
        </p:grpSpPr>
        <p:sp>
          <p:nvSpPr>
            <p:cNvPr id="20" name="19 Flecha izquierda y derecha"/>
            <p:cNvSpPr/>
            <p:nvPr/>
          </p:nvSpPr>
          <p:spPr>
            <a:xfrm>
              <a:off x="3079751" y="2205038"/>
              <a:ext cx="3451225" cy="465138"/>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dirty="0">
                <a:solidFill>
                  <a:schemeClr val="tx1"/>
                </a:solidFill>
              </a:endParaRPr>
            </a:p>
          </p:txBody>
        </p:sp>
        <p:sp>
          <p:nvSpPr>
            <p:cNvPr id="21" name="20 Rectángulo"/>
            <p:cNvSpPr/>
            <p:nvPr/>
          </p:nvSpPr>
          <p:spPr>
            <a:xfrm>
              <a:off x="1160463" y="2060576"/>
              <a:ext cx="1760538" cy="755649"/>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Proceso A</a:t>
              </a:r>
            </a:p>
          </p:txBody>
        </p:sp>
        <p:sp>
          <p:nvSpPr>
            <p:cNvPr id="22" name="21 Rectángulo"/>
            <p:cNvSpPr/>
            <p:nvPr/>
          </p:nvSpPr>
          <p:spPr>
            <a:xfrm>
              <a:off x="6746876" y="2060576"/>
              <a:ext cx="1760537" cy="755649"/>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Proceso B</a:t>
              </a:r>
            </a:p>
          </p:txBody>
        </p:sp>
        <p:sp>
          <p:nvSpPr>
            <p:cNvPr id="49166" name="8 CuadroTexto"/>
            <p:cNvSpPr txBox="1">
              <a:spLocks noChangeArrowheads="1"/>
            </p:cNvSpPr>
            <p:nvPr/>
          </p:nvSpPr>
          <p:spPr bwMode="auto">
            <a:xfrm>
              <a:off x="3276600" y="1862138"/>
              <a:ext cx="2870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s-ES" altLang="es-ES" sz="2400" b="1"/>
                <a:t>Pipe con nombre</a:t>
              </a:r>
            </a:p>
          </p:txBody>
        </p:sp>
      </p:grpSp>
      <p:pic>
        <p:nvPicPr>
          <p:cNvPr id="49162" name="Picture 9" descr="Resultado de imagen de comunicación entre proces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7038" y="1196975"/>
            <a:ext cx="161607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2 Marcador de contenido"/>
          <p:cNvSpPr>
            <a:spLocks noGrp="1"/>
          </p:cNvSpPr>
          <p:nvPr>
            <p:ph idx="1"/>
          </p:nvPr>
        </p:nvSpPr>
        <p:spPr/>
        <p:txBody>
          <a:bodyPr/>
          <a:lstStyle/>
          <a:p>
            <a:pPr algn="just" eaLnBrk="1" hangingPunct="1"/>
            <a:r>
              <a:rPr lang="es-ES" altLang="es-ES" b="1" smtClean="0"/>
              <a:t>CONTENIDOS</a:t>
            </a:r>
          </a:p>
          <a:p>
            <a:pPr lvl="1" algn="just"/>
            <a:r>
              <a:rPr lang="es-ES" altLang="es-ES" sz="2400" smtClean="0"/>
              <a:t>Programación </a:t>
            </a:r>
            <a:r>
              <a:rPr lang="es-ES" altLang="es-ES" sz="2400" b="1" smtClean="0"/>
              <a:t>concurrente</a:t>
            </a:r>
            <a:endParaRPr lang="es-ES" altLang="es-ES" sz="3200" b="1" smtClean="0"/>
          </a:p>
          <a:p>
            <a:pPr lvl="1" algn="just"/>
            <a:r>
              <a:rPr lang="es-ES" altLang="es-ES" sz="2400" smtClean="0"/>
              <a:t>Programación </a:t>
            </a:r>
            <a:r>
              <a:rPr lang="es-ES" altLang="es-ES" sz="2400" b="1" smtClean="0"/>
              <a:t>paralela</a:t>
            </a:r>
            <a:r>
              <a:rPr lang="es-ES" altLang="es-ES" sz="2400" smtClean="0"/>
              <a:t> </a:t>
            </a:r>
            <a:r>
              <a:rPr lang="es-ES" altLang="es-ES" sz="2400" b="1" smtClean="0"/>
              <a:t>vs distribuida</a:t>
            </a:r>
            <a:endParaRPr lang="es-ES" altLang="es-ES" sz="3200" b="1" smtClean="0"/>
          </a:p>
          <a:p>
            <a:pPr lvl="1" algn="just"/>
            <a:r>
              <a:rPr lang="es-ES" altLang="es-ES" sz="2400" b="1" smtClean="0"/>
              <a:t>Ejecutables (programas), procesos y servicios</a:t>
            </a:r>
          </a:p>
          <a:p>
            <a:pPr lvl="1" algn="just"/>
            <a:r>
              <a:rPr lang="es-ES" altLang="es-ES" sz="2400" b="1" smtClean="0"/>
              <a:t>Procesos: </a:t>
            </a:r>
            <a:endParaRPr lang="es-ES" altLang="es-ES" sz="3200" b="1" smtClean="0"/>
          </a:p>
          <a:p>
            <a:pPr lvl="2"/>
            <a:r>
              <a:rPr lang="es-ES" altLang="es-ES" sz="2200" smtClean="0"/>
              <a:t>Características. Modos de ejecución</a:t>
            </a:r>
            <a:endParaRPr lang="es-ES" altLang="es-ES" sz="3000" smtClean="0"/>
          </a:p>
          <a:p>
            <a:pPr lvl="2"/>
            <a:r>
              <a:rPr lang="es-ES" altLang="es-ES" sz="2200" smtClean="0"/>
              <a:t>Estados de un proceso. Transiciones</a:t>
            </a:r>
            <a:endParaRPr lang="es-ES" altLang="es-ES" sz="3000" smtClean="0"/>
          </a:p>
          <a:p>
            <a:pPr lvl="2"/>
            <a:r>
              <a:rPr lang="es-ES" altLang="es-ES" sz="2200" smtClean="0"/>
              <a:t>Creación y gestión de procesos</a:t>
            </a:r>
            <a:endParaRPr lang="es-ES" altLang="es-ES" sz="3000" smtClean="0"/>
          </a:p>
          <a:p>
            <a:pPr lvl="2"/>
            <a:r>
              <a:rPr lang="es-ES" altLang="es-ES" sz="2200" smtClean="0"/>
              <a:t>Planificación de procesos por el sistema operativo</a:t>
            </a:r>
            <a:endParaRPr lang="es-ES" altLang="es-ES" sz="3000" smtClean="0"/>
          </a:p>
          <a:p>
            <a:pPr lvl="2"/>
            <a:r>
              <a:rPr lang="es-ES" altLang="es-ES" sz="2200" smtClean="0"/>
              <a:t>Comunicación y sincronización entre procesos</a:t>
            </a:r>
            <a:endParaRPr lang="es-ES" altLang="es-ES" sz="3000" smtClean="0"/>
          </a:p>
          <a:p>
            <a:pPr lvl="1" algn="just" eaLnBrk="1" hangingPunct="1"/>
            <a:endParaRPr lang="es-ES" altLang="es-ES" smtClean="0"/>
          </a:p>
        </p:txBody>
      </p:sp>
      <p:sp>
        <p:nvSpPr>
          <p:cNvPr id="2" name="1 Título"/>
          <p:cNvSpPr>
            <a:spLocks noGrp="1"/>
          </p:cNvSpPr>
          <p:nvPr>
            <p:ph type="title"/>
          </p:nvPr>
        </p:nvSpPr>
        <p:spPr/>
        <p:txBody>
          <a:bodyPr/>
          <a:lstStyle/>
          <a:p>
            <a:pPr eaLnBrk="1" fontAlgn="auto" hangingPunct="1">
              <a:spcAft>
                <a:spcPts val="0"/>
              </a:spcAft>
              <a:defRPr/>
            </a:pPr>
            <a:r>
              <a:rPr lang="es-ES" dirty="0" smtClean="0"/>
              <a:t>INTRODUCCIÓN</a:t>
            </a:r>
          </a:p>
        </p:txBody>
      </p:sp>
      <p:sp>
        <p:nvSpPr>
          <p:cNvPr id="13316"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13317"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BBE0B502-3ECA-4C7E-8225-17DA2289F74F}" type="slidenum">
              <a:rPr lang="es-ES" altLang="es-ES" smtClean="0"/>
              <a:pPr eaLnBrk="1" hangingPunct="1"/>
              <a:t>4</a:t>
            </a:fld>
            <a:endParaRPr lang="es-ES" altLang="es-ES" smtClean="0"/>
          </a:p>
        </p:txBody>
      </p:sp>
      <p:sp>
        <p:nvSpPr>
          <p:cNvPr id="13318"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13319"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pic>
        <p:nvPicPr>
          <p:cNvPr id="13320" name="Picture 2" descr="Resultado de imagen de CONTENID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9688" y="160338"/>
            <a:ext cx="1954212" cy="162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4">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3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3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3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31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2 Marcador de contenido"/>
          <p:cNvSpPr>
            <a:spLocks noGrp="1"/>
          </p:cNvSpPr>
          <p:nvPr>
            <p:ph idx="1"/>
          </p:nvPr>
        </p:nvSpPr>
        <p:spPr>
          <a:xfrm>
            <a:off x="449263" y="1462088"/>
            <a:ext cx="8229600" cy="4525962"/>
          </a:xfrm>
        </p:spPr>
        <p:txBody>
          <a:bodyPr/>
          <a:lstStyle/>
          <a:p>
            <a:pPr algn="just" eaLnBrk="1" hangingPunct="1"/>
            <a:r>
              <a:rPr lang="es-ES" altLang="es-ES" b="1" smtClean="0"/>
              <a:t>PIPES SIN NOMBRE- Funcionamiento:</a:t>
            </a:r>
          </a:p>
          <a:p>
            <a:pPr lvl="1" algn="just"/>
            <a:endParaRPr lang="es-ES" altLang="es-ES" sz="2000" smtClean="0"/>
          </a:p>
          <a:p>
            <a:pPr lvl="1" algn="just"/>
            <a:endParaRPr lang="es-ES" altLang="es-ES" sz="2000" smtClean="0"/>
          </a:p>
          <a:p>
            <a:pPr lvl="1" algn="just"/>
            <a:endParaRPr lang="es-ES" altLang="es-ES" sz="2000" smtClean="0"/>
          </a:p>
          <a:p>
            <a:pPr lvl="1" algn="just"/>
            <a:r>
              <a:rPr lang="es-ES" altLang="es-ES" sz="2000" smtClean="0"/>
              <a:t>El proceso A quiere enviar un mensaje al proceso B</a:t>
            </a:r>
          </a:p>
          <a:p>
            <a:pPr lvl="1" algn="just"/>
            <a:r>
              <a:rPr lang="es-ES" altLang="es-ES" sz="2000" smtClean="0"/>
              <a:t>El proceso A escribe en el pipe como si fuese un fichero de salida y el proceso B lee del pipe como si fuese un fichero de entrada</a:t>
            </a:r>
          </a:p>
          <a:p>
            <a:pPr lvl="1" algn="just"/>
            <a:r>
              <a:rPr lang="es-ES" altLang="es-ES" sz="2000" smtClean="0"/>
              <a:t>Cuando un proceso quiere leer del pipe y éste está vacío, tendrá que esperar hasta que otro proceso escriba en él</a:t>
            </a:r>
          </a:p>
          <a:p>
            <a:pPr lvl="1" algn="just"/>
            <a:r>
              <a:rPr lang="es-ES" altLang="es-ES" sz="2000" smtClean="0"/>
              <a:t>Cuando un proceso intenta escribir en un pipe y éste está lleno, el proceso se bloqueará hasta que el pipe se vacíe</a:t>
            </a:r>
          </a:p>
          <a:p>
            <a:pPr lvl="1" algn="just"/>
            <a:r>
              <a:rPr lang="es-ES" altLang="es-ES" sz="2000" smtClean="0"/>
              <a:t>El pipe es </a:t>
            </a:r>
            <a:r>
              <a:rPr lang="es-ES" altLang="es-ES" sz="2000" b="1" smtClean="0"/>
              <a:t>bidireccional,</a:t>
            </a:r>
            <a:r>
              <a:rPr lang="es-ES" altLang="es-ES" sz="2000" smtClean="0"/>
              <a:t> pero cada proceso lo utiliza en una sola dirección</a:t>
            </a:r>
            <a:endParaRPr lang="es-ES" altLang="es-ES" sz="2400" smtClean="0"/>
          </a:p>
        </p:txBody>
      </p:sp>
      <p:sp>
        <p:nvSpPr>
          <p:cNvPr id="2" name="1 Título"/>
          <p:cNvSpPr>
            <a:spLocks noGrp="1"/>
          </p:cNvSpPr>
          <p:nvPr>
            <p:ph type="title"/>
          </p:nvPr>
        </p:nvSpPr>
        <p:spPr>
          <a:xfrm>
            <a:off x="457200" y="274638"/>
            <a:ext cx="8363272" cy="1143000"/>
          </a:xfrm>
        </p:spPr>
        <p:txBody>
          <a:bodyPr>
            <a:normAutofit fontScale="90000"/>
          </a:bodyPr>
          <a:lstStyle/>
          <a:p>
            <a:pPr eaLnBrk="1" fontAlgn="auto" hangingPunct="1">
              <a:spcAft>
                <a:spcPts val="0"/>
              </a:spcAft>
              <a:defRPr/>
            </a:pPr>
            <a:r>
              <a:rPr lang="es-ES" dirty="0" smtClean="0"/>
              <a:t>COMUNICACIÓN ENTRE PROCESOS</a:t>
            </a:r>
          </a:p>
        </p:txBody>
      </p:sp>
      <p:sp>
        <p:nvSpPr>
          <p:cNvPr id="50180"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50181"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0CF652C9-FECB-4612-A3B5-55AB1811BED7}" type="slidenum">
              <a:rPr lang="es-ES" altLang="es-ES" smtClean="0"/>
              <a:pPr eaLnBrk="1" hangingPunct="1"/>
              <a:t>40</a:t>
            </a:fld>
            <a:endParaRPr lang="es-ES" altLang="es-ES" smtClean="0"/>
          </a:p>
        </p:txBody>
      </p:sp>
      <p:sp>
        <p:nvSpPr>
          <p:cNvPr id="50182"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50183"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grpSp>
        <p:nvGrpSpPr>
          <p:cNvPr id="50184" name="2 Grupo"/>
          <p:cNvGrpSpPr>
            <a:grpSpLocks/>
          </p:cNvGrpSpPr>
          <p:nvPr/>
        </p:nvGrpSpPr>
        <p:grpSpPr bwMode="auto">
          <a:xfrm>
            <a:off x="1217613" y="1862138"/>
            <a:ext cx="7346950" cy="971550"/>
            <a:chOff x="1217613" y="1862138"/>
            <a:chExt cx="7346950" cy="971550"/>
          </a:xfrm>
        </p:grpSpPr>
        <p:grpSp>
          <p:nvGrpSpPr>
            <p:cNvPr id="50185" name="2 Grupo"/>
            <p:cNvGrpSpPr>
              <a:grpSpLocks/>
            </p:cNvGrpSpPr>
            <p:nvPr/>
          </p:nvGrpSpPr>
          <p:grpSpPr bwMode="auto">
            <a:xfrm>
              <a:off x="1217613" y="2078038"/>
              <a:ext cx="7346950" cy="755650"/>
              <a:chOff x="1217613" y="2078038"/>
              <a:chExt cx="7346950" cy="755650"/>
            </a:xfrm>
          </p:grpSpPr>
          <p:sp>
            <p:nvSpPr>
              <p:cNvPr id="15" name="14 Flecha izquierda y derecha"/>
              <p:cNvSpPr/>
              <p:nvPr/>
            </p:nvSpPr>
            <p:spPr>
              <a:xfrm>
                <a:off x="3136900" y="2222500"/>
                <a:ext cx="3451225" cy="465138"/>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16" name="15 Rectángulo"/>
              <p:cNvSpPr/>
              <p:nvPr/>
            </p:nvSpPr>
            <p:spPr>
              <a:xfrm>
                <a:off x="1217613" y="2078038"/>
                <a:ext cx="1760537" cy="75565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Proceso A</a:t>
                </a:r>
              </a:p>
            </p:txBody>
          </p:sp>
          <p:sp>
            <p:nvSpPr>
              <p:cNvPr id="17" name="16 Rectángulo"/>
              <p:cNvSpPr/>
              <p:nvPr/>
            </p:nvSpPr>
            <p:spPr>
              <a:xfrm>
                <a:off x="6804025" y="2078038"/>
                <a:ext cx="1760538" cy="75565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Proceso B</a:t>
                </a:r>
              </a:p>
            </p:txBody>
          </p:sp>
        </p:grpSp>
        <p:sp>
          <p:nvSpPr>
            <p:cNvPr id="50186" name="8 CuadroTexto"/>
            <p:cNvSpPr txBox="1">
              <a:spLocks noChangeArrowheads="1"/>
            </p:cNvSpPr>
            <p:nvPr/>
          </p:nvSpPr>
          <p:spPr bwMode="auto">
            <a:xfrm>
              <a:off x="3276600" y="1862138"/>
              <a:ext cx="2870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s-ES" altLang="es-ES" sz="2400" b="1"/>
                <a:t>Pipe sin nombre</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106">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7106">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7106">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710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2 Marcador de contenido"/>
          <p:cNvSpPr>
            <a:spLocks noGrp="1"/>
          </p:cNvSpPr>
          <p:nvPr>
            <p:ph idx="1"/>
          </p:nvPr>
        </p:nvSpPr>
        <p:spPr>
          <a:xfrm>
            <a:off x="449263" y="1462088"/>
            <a:ext cx="8229600" cy="4525962"/>
          </a:xfrm>
        </p:spPr>
        <p:txBody>
          <a:bodyPr/>
          <a:lstStyle/>
          <a:p>
            <a:pPr algn="just" eaLnBrk="1" hangingPunct="1"/>
            <a:r>
              <a:rPr lang="es-ES" altLang="es-ES" b="1" smtClean="0"/>
              <a:t>PIPES SIN NOMBRE – Función pipe:</a:t>
            </a:r>
          </a:p>
          <a:p>
            <a:pPr lvl="1"/>
            <a:r>
              <a:rPr lang="es-ES" altLang="es-ES" sz="2400" b="1" smtClean="0"/>
              <a:t>Sintaxis</a:t>
            </a:r>
            <a:r>
              <a:rPr lang="es-ES" altLang="es-ES" sz="2400" smtClean="0"/>
              <a:t> para la creación de un pipe (tubería):</a:t>
            </a:r>
          </a:p>
          <a:p>
            <a:pPr marL="914400" lvl="3" indent="0">
              <a:buFont typeface="Wingdings 2" pitchFamily="18" charset="2"/>
              <a:buNone/>
            </a:pPr>
            <a:r>
              <a:rPr lang="en-GB" altLang="es-ES" sz="2000" smtClean="0"/>
              <a:t>#include &lt;uninstd.h&gt;</a:t>
            </a:r>
            <a:endParaRPr lang="es-ES" altLang="es-ES" sz="2000" smtClean="0"/>
          </a:p>
          <a:p>
            <a:pPr marL="914400" lvl="3" indent="0">
              <a:buFont typeface="Wingdings 2" pitchFamily="18" charset="2"/>
              <a:buNone/>
            </a:pPr>
            <a:r>
              <a:rPr lang="en-GB" altLang="es-ES" sz="2000" smtClean="0"/>
              <a:t>int </a:t>
            </a:r>
            <a:r>
              <a:rPr lang="en-GB" altLang="es-ES" sz="2000" b="1" smtClean="0"/>
              <a:t>pipe</a:t>
            </a:r>
            <a:r>
              <a:rPr lang="en-GB" altLang="es-ES" sz="2000" smtClean="0"/>
              <a:t>(int fd[2]);</a:t>
            </a:r>
            <a:endParaRPr lang="es-ES" altLang="es-ES" sz="2000" smtClean="0"/>
          </a:p>
          <a:p>
            <a:pPr lvl="1" algn="just"/>
            <a:r>
              <a:rPr lang="es-ES" altLang="es-ES" sz="2400" smtClean="0"/>
              <a:t>Sólo recibe </a:t>
            </a:r>
            <a:r>
              <a:rPr lang="es-ES" altLang="es-ES" sz="2400" b="1" smtClean="0"/>
              <a:t>un argumento </a:t>
            </a:r>
            <a:r>
              <a:rPr lang="es-ES" altLang="es-ES" sz="2400" smtClean="0"/>
              <a:t>(array de 2 enteros)</a:t>
            </a:r>
          </a:p>
          <a:p>
            <a:pPr lvl="2" algn="just"/>
            <a:r>
              <a:rPr lang="es-ES" altLang="es-ES" sz="2000" smtClean="0"/>
              <a:t>fd[0]: contiene el descriptor para la </a:t>
            </a:r>
            <a:r>
              <a:rPr lang="es-ES" altLang="es-ES" sz="2000" b="1" smtClean="0"/>
              <a:t>lectura</a:t>
            </a:r>
            <a:r>
              <a:rPr lang="es-ES" altLang="es-ES" sz="2000" smtClean="0"/>
              <a:t> del pipe</a:t>
            </a:r>
          </a:p>
          <a:p>
            <a:pPr lvl="2" algn="just"/>
            <a:r>
              <a:rPr lang="es-ES" altLang="es-ES" sz="2000" smtClean="0"/>
              <a:t>fd[1]: contiene el descriptor para la </a:t>
            </a:r>
            <a:r>
              <a:rPr lang="es-ES" altLang="es-ES" sz="2000" b="1" smtClean="0"/>
              <a:t>escritura</a:t>
            </a:r>
            <a:r>
              <a:rPr lang="es-ES" altLang="es-ES" sz="2000" smtClean="0"/>
              <a:t> del pipe</a:t>
            </a:r>
          </a:p>
          <a:p>
            <a:pPr lvl="1"/>
            <a:r>
              <a:rPr lang="es-ES" altLang="es-ES" sz="2400" b="1" smtClean="0"/>
              <a:t>Devolución de valores </a:t>
            </a:r>
            <a:r>
              <a:rPr lang="es-ES" altLang="es-ES" sz="2400" smtClean="0"/>
              <a:t>de la función:</a:t>
            </a:r>
          </a:p>
          <a:p>
            <a:pPr lvl="2" algn="just"/>
            <a:r>
              <a:rPr lang="es-ES" altLang="es-ES" sz="2000" smtClean="0"/>
              <a:t>Si la función tiene éxito, devuelve 0 y el array contendrá dos nuevos descriptores de archivos para ser usados por la tubería</a:t>
            </a:r>
          </a:p>
          <a:p>
            <a:pPr lvl="2" algn="just"/>
            <a:r>
              <a:rPr lang="es-ES" altLang="es-ES" sz="2000" smtClean="0"/>
              <a:t>Si la función no tiene éxito, devuelve -1</a:t>
            </a:r>
          </a:p>
          <a:p>
            <a:r>
              <a:rPr lang="es-ES" altLang="es-ES" sz="2800" b="1" smtClean="0"/>
              <a:t> </a:t>
            </a:r>
            <a:endParaRPr lang="es-ES" altLang="es-ES" sz="2800" smtClean="0"/>
          </a:p>
        </p:txBody>
      </p:sp>
      <p:sp>
        <p:nvSpPr>
          <p:cNvPr id="2" name="1 Título"/>
          <p:cNvSpPr>
            <a:spLocks noGrp="1"/>
          </p:cNvSpPr>
          <p:nvPr>
            <p:ph type="title"/>
          </p:nvPr>
        </p:nvSpPr>
        <p:spPr>
          <a:xfrm>
            <a:off x="457200" y="274638"/>
            <a:ext cx="8363272" cy="1143000"/>
          </a:xfrm>
        </p:spPr>
        <p:txBody>
          <a:bodyPr>
            <a:normAutofit fontScale="90000"/>
          </a:bodyPr>
          <a:lstStyle/>
          <a:p>
            <a:pPr eaLnBrk="1" fontAlgn="auto" hangingPunct="1">
              <a:spcAft>
                <a:spcPts val="0"/>
              </a:spcAft>
              <a:defRPr/>
            </a:pPr>
            <a:r>
              <a:rPr lang="es-ES" dirty="0" smtClean="0"/>
              <a:t>COMUNICACIÓN ENTRE PROCESOS</a:t>
            </a:r>
          </a:p>
        </p:txBody>
      </p:sp>
      <p:sp>
        <p:nvSpPr>
          <p:cNvPr id="51204"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51205"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87631DC8-20D9-4176-86C2-91DDA0990838}" type="slidenum">
              <a:rPr lang="es-ES" altLang="es-ES" smtClean="0"/>
              <a:pPr eaLnBrk="1" hangingPunct="1"/>
              <a:t>41</a:t>
            </a:fld>
            <a:endParaRPr lang="es-ES" altLang="es-ES" smtClean="0"/>
          </a:p>
        </p:txBody>
      </p:sp>
      <p:sp>
        <p:nvSpPr>
          <p:cNvPr id="51206"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51207"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10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106">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710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10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10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2 Marcador de contenido"/>
          <p:cNvSpPr>
            <a:spLocks noGrp="1"/>
          </p:cNvSpPr>
          <p:nvPr>
            <p:ph idx="1"/>
          </p:nvPr>
        </p:nvSpPr>
        <p:spPr>
          <a:xfrm>
            <a:off x="449263" y="1462088"/>
            <a:ext cx="8229600" cy="4525962"/>
          </a:xfrm>
        </p:spPr>
        <p:txBody>
          <a:bodyPr/>
          <a:lstStyle/>
          <a:p>
            <a:pPr algn="just" eaLnBrk="1" hangingPunct="1"/>
            <a:r>
              <a:rPr lang="es-ES" altLang="es-ES" b="1" smtClean="0"/>
              <a:t>PIPES SIN NOMBRE – Funciones de apoyo:</a:t>
            </a:r>
          </a:p>
          <a:p>
            <a:pPr lvl="1"/>
            <a:r>
              <a:rPr lang="es-ES" altLang="es-ES" sz="2400" b="1" smtClean="0"/>
              <a:t>read </a:t>
            </a:r>
            <a:r>
              <a:rPr lang="es-ES" altLang="es-ES" sz="2400" smtClean="0"/>
              <a:t>(para leer datos de un pipe)</a:t>
            </a:r>
          </a:p>
          <a:p>
            <a:pPr marL="630238" lvl="2" indent="0">
              <a:buFont typeface="Wingdings 2" pitchFamily="18" charset="2"/>
              <a:buNone/>
            </a:pPr>
            <a:r>
              <a:rPr lang="en-GB" altLang="es-ES" sz="2200" smtClean="0"/>
              <a:t>	int read (int fd, void *buf, int count);</a:t>
            </a:r>
            <a:endParaRPr lang="es-ES" altLang="es-ES" sz="2200" smtClean="0"/>
          </a:p>
          <a:p>
            <a:pPr lvl="1"/>
            <a:r>
              <a:rPr lang="es-ES" altLang="es-ES" sz="2400" b="1" smtClean="0"/>
              <a:t>write </a:t>
            </a:r>
            <a:r>
              <a:rPr lang="es-ES" altLang="es-ES" sz="2400" smtClean="0"/>
              <a:t>(para escribir datos en un pipe):</a:t>
            </a:r>
          </a:p>
          <a:p>
            <a:pPr marL="630238" lvl="2" indent="0">
              <a:buFont typeface="Wingdings 2" pitchFamily="18" charset="2"/>
              <a:buNone/>
            </a:pPr>
            <a:r>
              <a:rPr lang="es-ES" altLang="es-ES" sz="2800" smtClean="0"/>
              <a:t>	</a:t>
            </a:r>
            <a:r>
              <a:rPr lang="en-GB" altLang="es-ES" sz="2200" smtClean="0"/>
              <a:t>int write (int fd, void *buf, int count);</a:t>
            </a:r>
            <a:endParaRPr lang="es-ES" altLang="es-ES" sz="2200" smtClean="0"/>
          </a:p>
          <a:p>
            <a:pPr lvl="1"/>
            <a:r>
              <a:rPr lang="es-ES" altLang="es-ES" sz="2400" b="1" smtClean="0"/>
              <a:t>open (</a:t>
            </a:r>
            <a:r>
              <a:rPr lang="es-ES" altLang="es-ES" sz="2400" smtClean="0"/>
              <a:t>para abrir un fichero): </a:t>
            </a:r>
          </a:p>
          <a:p>
            <a:pPr marL="630238" lvl="2" indent="0">
              <a:buFont typeface="Wingdings 2" pitchFamily="18" charset="2"/>
              <a:buNone/>
            </a:pPr>
            <a:r>
              <a:rPr lang="es-ES" altLang="es-ES" sz="2800" smtClean="0"/>
              <a:t>	</a:t>
            </a:r>
            <a:r>
              <a:rPr lang="es-ES" altLang="es-ES" sz="2200" smtClean="0"/>
              <a:t>int open (const char *fichero, int modo);</a:t>
            </a:r>
          </a:p>
          <a:p>
            <a:pPr lvl="1"/>
            <a:r>
              <a:rPr lang="es-ES" altLang="es-ES" sz="2400" b="1" smtClean="0"/>
              <a:t>close </a:t>
            </a:r>
            <a:r>
              <a:rPr lang="es-ES" altLang="es-ES" sz="2400" smtClean="0"/>
              <a:t>(para cerrar un fichero):</a:t>
            </a:r>
          </a:p>
          <a:p>
            <a:pPr marL="914400" lvl="3" indent="0">
              <a:buFont typeface="Wingdings 2" pitchFamily="18" charset="2"/>
              <a:buNone/>
            </a:pPr>
            <a:r>
              <a:rPr lang="en-GB" altLang="es-ES" sz="2000" smtClean="0"/>
              <a:t>int close (int fd);</a:t>
            </a:r>
            <a:endParaRPr lang="es-ES" altLang="es-ES" sz="2000" smtClean="0"/>
          </a:p>
        </p:txBody>
      </p:sp>
      <p:sp>
        <p:nvSpPr>
          <p:cNvPr id="2" name="1 Título"/>
          <p:cNvSpPr>
            <a:spLocks noGrp="1"/>
          </p:cNvSpPr>
          <p:nvPr>
            <p:ph type="title"/>
          </p:nvPr>
        </p:nvSpPr>
        <p:spPr>
          <a:xfrm>
            <a:off x="457200" y="274638"/>
            <a:ext cx="8363272" cy="1143000"/>
          </a:xfrm>
        </p:spPr>
        <p:txBody>
          <a:bodyPr>
            <a:normAutofit fontScale="90000"/>
          </a:bodyPr>
          <a:lstStyle/>
          <a:p>
            <a:pPr eaLnBrk="1" fontAlgn="auto" hangingPunct="1">
              <a:spcAft>
                <a:spcPts val="0"/>
              </a:spcAft>
              <a:defRPr/>
            </a:pPr>
            <a:r>
              <a:rPr lang="es-ES" dirty="0" smtClean="0"/>
              <a:t>COMUNICACIÓN ENTRE PROCESOS</a:t>
            </a:r>
          </a:p>
        </p:txBody>
      </p:sp>
      <p:sp>
        <p:nvSpPr>
          <p:cNvPr id="52228"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52229"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14503293-FB58-450F-9329-6D9714D76A3C}" type="slidenum">
              <a:rPr lang="es-ES" altLang="es-ES" smtClean="0"/>
              <a:pPr eaLnBrk="1" hangingPunct="1"/>
              <a:t>42</a:t>
            </a:fld>
            <a:endParaRPr lang="es-ES" altLang="es-ES" smtClean="0"/>
          </a:p>
        </p:txBody>
      </p:sp>
      <p:sp>
        <p:nvSpPr>
          <p:cNvPr id="52230"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52231"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2 Marcador de contenido"/>
          <p:cNvSpPr>
            <a:spLocks noGrp="1"/>
          </p:cNvSpPr>
          <p:nvPr>
            <p:ph idx="1"/>
          </p:nvPr>
        </p:nvSpPr>
        <p:spPr>
          <a:xfrm>
            <a:off x="449263" y="1462088"/>
            <a:ext cx="8229600" cy="4525962"/>
          </a:xfrm>
        </p:spPr>
        <p:txBody>
          <a:bodyPr/>
          <a:lstStyle/>
          <a:p>
            <a:pPr algn="just" eaLnBrk="1" hangingPunct="1"/>
            <a:r>
              <a:rPr lang="es-ES" altLang="es-ES" b="1" dirty="0" smtClean="0"/>
              <a:t>PIPES SIN NOMBRE – Ejemplos:</a:t>
            </a:r>
          </a:p>
          <a:p>
            <a:pPr lvl="1"/>
            <a:r>
              <a:rPr lang="es-ES" altLang="es-ES" sz="2400" b="1" dirty="0" smtClean="0"/>
              <a:t>Ejemplo 1: </a:t>
            </a:r>
            <a:r>
              <a:rPr lang="es-ES" altLang="es-ES" sz="2400" dirty="0" smtClean="0"/>
              <a:t>abrir, escribir, leer y cerrar un fichero de nombre texto.txt</a:t>
            </a:r>
          </a:p>
          <a:p>
            <a:pPr lvl="2"/>
            <a:r>
              <a:rPr lang="es-ES" altLang="es-ES" sz="2200" b="1" dirty="0" smtClean="0"/>
              <a:t>Resultado:</a:t>
            </a:r>
          </a:p>
          <a:p>
            <a:pPr marL="914400" lvl="3" indent="0">
              <a:buFont typeface="Wingdings 2" pitchFamily="18" charset="2"/>
              <a:buNone/>
            </a:pPr>
            <a:endParaRPr lang="es-ES" altLang="es-ES" sz="2000" dirty="0" smtClean="0"/>
          </a:p>
          <a:p>
            <a:pPr marL="914400" lvl="3" indent="0">
              <a:buFont typeface="Wingdings 2" pitchFamily="18" charset="2"/>
              <a:buNone/>
            </a:pPr>
            <a:r>
              <a:rPr lang="es-ES" altLang="es-ES" sz="2000" dirty="0" smtClean="0"/>
              <a:t>Escribo el saludo .... </a:t>
            </a:r>
          </a:p>
          <a:p>
            <a:pPr marL="914400" lvl="3" indent="0">
              <a:buFont typeface="Wingdings 2" pitchFamily="18" charset="2"/>
              <a:buNone/>
            </a:pPr>
            <a:r>
              <a:rPr lang="es-ES" altLang="es-ES" sz="2000" dirty="0" smtClean="0"/>
              <a:t>Contenido del Fichero </a:t>
            </a:r>
          </a:p>
          <a:p>
            <a:pPr marL="914400" lvl="3" indent="0">
              <a:buFont typeface="Wingdings 2" pitchFamily="18" charset="2"/>
              <a:buNone/>
            </a:pPr>
            <a:r>
              <a:rPr lang="es-ES" altLang="es-ES" sz="2000" dirty="0" smtClean="0"/>
              <a:t>Un Saludo!!!</a:t>
            </a:r>
          </a:p>
        </p:txBody>
      </p:sp>
      <p:sp>
        <p:nvSpPr>
          <p:cNvPr id="2" name="1 Título"/>
          <p:cNvSpPr>
            <a:spLocks noGrp="1"/>
          </p:cNvSpPr>
          <p:nvPr>
            <p:ph type="title"/>
          </p:nvPr>
        </p:nvSpPr>
        <p:spPr>
          <a:xfrm>
            <a:off x="457200" y="274638"/>
            <a:ext cx="8363272" cy="1143000"/>
          </a:xfrm>
        </p:spPr>
        <p:txBody>
          <a:bodyPr>
            <a:normAutofit fontScale="90000"/>
          </a:bodyPr>
          <a:lstStyle/>
          <a:p>
            <a:pPr eaLnBrk="1" fontAlgn="auto" hangingPunct="1">
              <a:spcAft>
                <a:spcPts val="0"/>
              </a:spcAft>
              <a:defRPr/>
            </a:pPr>
            <a:r>
              <a:rPr lang="es-ES" dirty="0" smtClean="0"/>
              <a:t>COMUNICACIÓN ENTRE PROCESOS</a:t>
            </a:r>
          </a:p>
        </p:txBody>
      </p:sp>
      <p:sp>
        <p:nvSpPr>
          <p:cNvPr id="53252"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53253"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6F13D55E-FFB3-48DB-92A6-0404A1FD4EF4}" type="slidenum">
              <a:rPr lang="es-ES" altLang="es-ES" smtClean="0"/>
              <a:pPr eaLnBrk="1" hangingPunct="1"/>
              <a:t>43</a:t>
            </a:fld>
            <a:endParaRPr lang="es-ES" altLang="es-ES" smtClean="0"/>
          </a:p>
        </p:txBody>
      </p:sp>
      <p:sp>
        <p:nvSpPr>
          <p:cNvPr id="53254"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53255"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8" name="7 Pentágono"/>
          <p:cNvSpPr/>
          <p:nvPr/>
        </p:nvSpPr>
        <p:spPr>
          <a:xfrm>
            <a:off x="30163" y="6210300"/>
            <a:ext cx="1949450" cy="620713"/>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400" dirty="0"/>
              <a:t>Ejemplo en C: </a:t>
            </a:r>
            <a:r>
              <a:rPr lang="es-ES" sz="1400" dirty="0" err="1"/>
              <a:t>lecturaescritura.c</a:t>
            </a:r>
            <a:endParaRPr lang="es-ES" sz="1400" dirty="0"/>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2 Marcador de contenido"/>
          <p:cNvSpPr>
            <a:spLocks noGrp="1"/>
          </p:cNvSpPr>
          <p:nvPr>
            <p:ph idx="1"/>
          </p:nvPr>
        </p:nvSpPr>
        <p:spPr>
          <a:xfrm>
            <a:off x="449263" y="1462088"/>
            <a:ext cx="8229600" cy="4525962"/>
          </a:xfrm>
        </p:spPr>
        <p:txBody>
          <a:bodyPr/>
          <a:lstStyle/>
          <a:p>
            <a:pPr algn="just" eaLnBrk="1" hangingPunct="1"/>
            <a:r>
              <a:rPr lang="es-ES" altLang="es-ES" b="1" dirty="0" smtClean="0"/>
              <a:t>PIPES SIN NOMBRE – Ejemplos:</a:t>
            </a:r>
          </a:p>
          <a:p>
            <a:pPr lvl="1" algn="just"/>
            <a:r>
              <a:rPr lang="es-ES" altLang="es-ES" sz="2400" b="1" dirty="0" smtClean="0"/>
              <a:t>Ejemplo 2: </a:t>
            </a:r>
            <a:r>
              <a:rPr lang="es-ES" altLang="es-ES" sz="2400" dirty="0" smtClean="0"/>
              <a:t>el proceso hijo envía un mensaje al proceso padre</a:t>
            </a:r>
          </a:p>
          <a:p>
            <a:pPr lvl="1"/>
            <a:endParaRPr lang="es-ES" altLang="es-ES" sz="2400" dirty="0" smtClean="0"/>
          </a:p>
          <a:p>
            <a:pPr lvl="2"/>
            <a:r>
              <a:rPr lang="es-ES" altLang="es-ES" sz="2200" b="1" dirty="0" smtClean="0"/>
              <a:t>Resultado:</a:t>
            </a:r>
          </a:p>
          <a:p>
            <a:pPr marL="914400" lvl="3" indent="0">
              <a:buFont typeface="Wingdings 2" pitchFamily="18" charset="2"/>
              <a:buNone/>
            </a:pPr>
            <a:endParaRPr lang="es-ES" altLang="es-ES" sz="2000" dirty="0" smtClean="0"/>
          </a:p>
          <a:p>
            <a:pPr marL="914400" lvl="3" indent="0">
              <a:buFont typeface="Wingdings 2" pitchFamily="18" charset="2"/>
              <a:buNone/>
            </a:pPr>
            <a:r>
              <a:rPr lang="es-ES" altLang="es-ES" sz="2000" dirty="0" smtClean="0"/>
              <a:t>El hijo escribe en el pipe...</a:t>
            </a:r>
          </a:p>
          <a:p>
            <a:pPr marL="914400" lvl="3" indent="0">
              <a:buFont typeface="Wingdings 2" pitchFamily="18" charset="2"/>
              <a:buNone/>
            </a:pPr>
            <a:r>
              <a:rPr lang="es-ES" altLang="es-ES" sz="2000" dirty="0" smtClean="0"/>
              <a:t>El padre lee del pipe...</a:t>
            </a:r>
          </a:p>
          <a:p>
            <a:pPr marL="914400" lvl="3" indent="0">
              <a:buFont typeface="Wingdings 2" pitchFamily="18" charset="2"/>
              <a:buNone/>
            </a:pPr>
            <a:r>
              <a:rPr lang="es-ES" altLang="es-ES" sz="2000" dirty="0" smtClean="0"/>
              <a:t>	Mensaje leído: Hola padre</a:t>
            </a:r>
          </a:p>
        </p:txBody>
      </p:sp>
      <p:sp>
        <p:nvSpPr>
          <p:cNvPr id="2" name="1 Título"/>
          <p:cNvSpPr>
            <a:spLocks noGrp="1"/>
          </p:cNvSpPr>
          <p:nvPr>
            <p:ph type="title"/>
          </p:nvPr>
        </p:nvSpPr>
        <p:spPr>
          <a:xfrm>
            <a:off x="457200" y="274638"/>
            <a:ext cx="8363272" cy="1143000"/>
          </a:xfrm>
        </p:spPr>
        <p:txBody>
          <a:bodyPr>
            <a:normAutofit fontScale="90000"/>
          </a:bodyPr>
          <a:lstStyle/>
          <a:p>
            <a:pPr eaLnBrk="1" fontAlgn="auto" hangingPunct="1">
              <a:spcAft>
                <a:spcPts val="0"/>
              </a:spcAft>
              <a:defRPr/>
            </a:pPr>
            <a:r>
              <a:rPr lang="es-ES" dirty="0" smtClean="0"/>
              <a:t>COMUNICACIÓN ENTRE PROCESOS</a:t>
            </a:r>
          </a:p>
        </p:txBody>
      </p:sp>
      <p:sp>
        <p:nvSpPr>
          <p:cNvPr id="54276"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54277"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789893D5-9938-4DAF-B0AA-031462E34B9C}" type="slidenum">
              <a:rPr lang="es-ES" altLang="es-ES" smtClean="0"/>
              <a:pPr eaLnBrk="1" hangingPunct="1"/>
              <a:t>44</a:t>
            </a:fld>
            <a:endParaRPr lang="es-ES" altLang="es-ES" smtClean="0"/>
          </a:p>
        </p:txBody>
      </p:sp>
      <p:sp>
        <p:nvSpPr>
          <p:cNvPr id="54278"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54279"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8" name="7 Pentágono"/>
          <p:cNvSpPr/>
          <p:nvPr/>
        </p:nvSpPr>
        <p:spPr>
          <a:xfrm>
            <a:off x="30163" y="6210300"/>
            <a:ext cx="1446212" cy="620713"/>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400" dirty="0"/>
              <a:t>Ejemplo en C: </a:t>
            </a:r>
            <a:r>
              <a:rPr lang="es-ES" sz="1400" dirty="0" err="1"/>
              <a:t>pipes.c</a:t>
            </a:r>
            <a:endParaRPr lang="es-ES" sz="1400" dirty="0"/>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2 Marcador de contenido"/>
          <p:cNvSpPr>
            <a:spLocks noGrp="1"/>
          </p:cNvSpPr>
          <p:nvPr>
            <p:ph idx="1"/>
          </p:nvPr>
        </p:nvSpPr>
        <p:spPr>
          <a:xfrm>
            <a:off x="449263" y="1462088"/>
            <a:ext cx="8229600" cy="4525962"/>
          </a:xfrm>
        </p:spPr>
        <p:txBody>
          <a:bodyPr/>
          <a:lstStyle/>
          <a:p>
            <a:pPr algn="just" eaLnBrk="1" hangingPunct="1"/>
            <a:r>
              <a:rPr lang="es-ES" altLang="es-ES" b="1" smtClean="0"/>
              <a:t>PIPES SIN NOMBRE – Ejemplos:</a:t>
            </a:r>
          </a:p>
          <a:p>
            <a:pPr lvl="1" algn="just"/>
            <a:r>
              <a:rPr lang="es-ES" altLang="es-ES" sz="2400" b="1" smtClean="0"/>
              <a:t>Ejemplo 3: </a:t>
            </a:r>
            <a:r>
              <a:rPr lang="es-ES" altLang="es-ES" sz="2400" smtClean="0"/>
              <a:t>el proceso padre envía un mensaje al proceso hijo y ambos procesos deben tratar el pipe de forma unidireccional</a:t>
            </a:r>
          </a:p>
          <a:p>
            <a:pPr lvl="1"/>
            <a:endParaRPr lang="es-ES" altLang="es-ES" sz="2400" smtClean="0"/>
          </a:p>
          <a:p>
            <a:pPr lvl="2"/>
            <a:r>
              <a:rPr lang="es-ES" altLang="es-ES" sz="2200" b="1" smtClean="0"/>
              <a:t>Resultado:</a:t>
            </a:r>
          </a:p>
          <a:p>
            <a:pPr marL="914400" lvl="3" indent="0">
              <a:buFont typeface="Wingdings 2" pitchFamily="18" charset="2"/>
              <a:buNone/>
            </a:pPr>
            <a:endParaRPr lang="es-ES" altLang="es-ES" sz="2000" smtClean="0"/>
          </a:p>
          <a:p>
            <a:pPr marL="914400" lvl="3" indent="0">
              <a:buFont typeface="Wingdings 2" pitchFamily="18" charset="2"/>
              <a:buNone/>
            </a:pPr>
            <a:r>
              <a:rPr lang="es-ES" altLang="es-ES" sz="2000" smtClean="0"/>
              <a:t>El padre envía un mensaje al hijo,..</a:t>
            </a:r>
          </a:p>
          <a:p>
            <a:pPr marL="914400" lvl="3" indent="0">
              <a:buFont typeface="Wingdings 2" pitchFamily="18" charset="2"/>
              <a:buNone/>
            </a:pPr>
            <a:r>
              <a:rPr lang="es-ES" altLang="es-ES" sz="2000" smtClean="0"/>
              <a:t>	Mensaje leído: Hola hijo</a:t>
            </a:r>
          </a:p>
        </p:txBody>
      </p:sp>
      <p:sp>
        <p:nvSpPr>
          <p:cNvPr id="2" name="1 Título"/>
          <p:cNvSpPr>
            <a:spLocks noGrp="1"/>
          </p:cNvSpPr>
          <p:nvPr>
            <p:ph type="title"/>
          </p:nvPr>
        </p:nvSpPr>
        <p:spPr>
          <a:xfrm>
            <a:off x="457200" y="274638"/>
            <a:ext cx="8363272" cy="1143000"/>
          </a:xfrm>
        </p:spPr>
        <p:txBody>
          <a:bodyPr>
            <a:normAutofit fontScale="90000"/>
          </a:bodyPr>
          <a:lstStyle/>
          <a:p>
            <a:pPr eaLnBrk="1" fontAlgn="auto" hangingPunct="1">
              <a:spcAft>
                <a:spcPts val="0"/>
              </a:spcAft>
              <a:defRPr/>
            </a:pPr>
            <a:r>
              <a:rPr lang="es-ES" dirty="0" smtClean="0"/>
              <a:t>COMUNICACIÓN ENTRE PROCESOS</a:t>
            </a:r>
          </a:p>
        </p:txBody>
      </p:sp>
      <p:sp>
        <p:nvSpPr>
          <p:cNvPr id="55300"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55301"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DBA3E45E-033C-4746-B794-134F14638644}" type="slidenum">
              <a:rPr lang="es-ES" altLang="es-ES" smtClean="0"/>
              <a:pPr eaLnBrk="1" hangingPunct="1"/>
              <a:t>45</a:t>
            </a:fld>
            <a:endParaRPr lang="es-ES" altLang="es-ES" smtClean="0"/>
          </a:p>
        </p:txBody>
      </p:sp>
      <p:sp>
        <p:nvSpPr>
          <p:cNvPr id="55302"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55303"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8" name="7 Pentágono"/>
          <p:cNvSpPr/>
          <p:nvPr/>
        </p:nvSpPr>
        <p:spPr>
          <a:xfrm>
            <a:off x="30163" y="6210300"/>
            <a:ext cx="1446212" cy="620713"/>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400" dirty="0"/>
              <a:t>Ejemplo en C: pipes2.c</a:t>
            </a:r>
          </a:p>
        </p:txBody>
      </p: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2 Marcador de contenido"/>
          <p:cNvSpPr>
            <a:spLocks noGrp="1"/>
          </p:cNvSpPr>
          <p:nvPr>
            <p:ph idx="1"/>
          </p:nvPr>
        </p:nvSpPr>
        <p:spPr/>
        <p:txBody>
          <a:bodyPr/>
          <a:lstStyle/>
          <a:p>
            <a:pPr algn="just" eaLnBrk="1" hangingPunct="1"/>
            <a:r>
              <a:rPr lang="es-ES" altLang="es-ES" b="1" smtClean="0"/>
              <a:t>REALIZACIÓN DE ACTIVIDADES</a:t>
            </a:r>
          </a:p>
          <a:p>
            <a:pPr lvl="1" algn="just" eaLnBrk="1" hangingPunct="1"/>
            <a:r>
              <a:rPr lang="es-ES" altLang="es-ES" sz="2400" smtClean="0"/>
              <a:t>Actividad 8</a:t>
            </a:r>
          </a:p>
        </p:txBody>
      </p:sp>
      <p:sp>
        <p:nvSpPr>
          <p:cNvPr id="2" name="1 Título"/>
          <p:cNvSpPr>
            <a:spLocks noGrp="1"/>
          </p:cNvSpPr>
          <p:nvPr>
            <p:ph type="title"/>
          </p:nvPr>
        </p:nvSpPr>
        <p:spPr/>
        <p:txBody>
          <a:bodyPr>
            <a:normAutofit fontScale="90000"/>
          </a:bodyPr>
          <a:lstStyle/>
          <a:p>
            <a:pPr eaLnBrk="1" fontAlgn="auto" hangingPunct="1">
              <a:spcAft>
                <a:spcPts val="0"/>
              </a:spcAft>
              <a:defRPr/>
            </a:pPr>
            <a:r>
              <a:rPr lang="es-ES" dirty="0"/>
              <a:t>COMUNICACIÓN ENTRE PROCESOS</a:t>
            </a:r>
            <a:endParaRPr lang="es-ES" dirty="0" smtClean="0"/>
          </a:p>
        </p:txBody>
      </p:sp>
      <p:sp>
        <p:nvSpPr>
          <p:cNvPr id="56324"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56325"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4D221C91-2E08-4FFD-9810-FBCB12E5853F}" type="slidenum">
              <a:rPr lang="es-ES" altLang="es-ES" smtClean="0"/>
              <a:pPr eaLnBrk="1" hangingPunct="1"/>
              <a:t>46</a:t>
            </a:fld>
            <a:endParaRPr lang="es-ES" altLang="es-ES" smtClean="0"/>
          </a:p>
        </p:txBody>
      </p:sp>
      <p:sp>
        <p:nvSpPr>
          <p:cNvPr id="56326"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56327"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56328" name="AutoShape 2" descr="Resultado de imagen de prácticas con ordenador"/>
          <p:cNvSpPr>
            <a:spLocks noChangeAspect="1" noChangeArrowheads="1"/>
          </p:cNvSpPr>
          <p:nvPr/>
        </p:nvSpPr>
        <p:spPr bwMode="auto">
          <a:xfrm>
            <a:off x="296863"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56329" name="AutoShape 4" descr="Resultado de imagen de prácticas con ordenador"/>
          <p:cNvSpPr>
            <a:spLocks noChangeAspect="1" noChangeArrowheads="1"/>
          </p:cNvSpPr>
          <p:nvPr/>
        </p:nvSpPr>
        <p:spPr bwMode="auto">
          <a:xfrm>
            <a:off x="449263"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56330" name="AutoShape 6" descr="Resultado de imagen de prácticas con ordenador"/>
          <p:cNvSpPr>
            <a:spLocks noChangeAspect="1" noChangeArrowheads="1"/>
          </p:cNvSpPr>
          <p:nvPr/>
        </p:nvSpPr>
        <p:spPr bwMode="auto">
          <a:xfrm>
            <a:off x="601663" y="3127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56331" name="AutoShape 8" descr="Resultado de imagen de prácticas con ordenador"/>
          <p:cNvSpPr>
            <a:spLocks noChangeAspect="1" noChangeArrowheads="1"/>
          </p:cNvSpPr>
          <p:nvPr/>
        </p:nvSpPr>
        <p:spPr bwMode="auto">
          <a:xfrm>
            <a:off x="754063" y="465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56332" name="AutoShape 10" descr="Resultado de imagen de prácticas con ordenador"/>
          <p:cNvSpPr>
            <a:spLocks noChangeAspect="1" noChangeArrowheads="1"/>
          </p:cNvSpPr>
          <p:nvPr/>
        </p:nvSpPr>
        <p:spPr bwMode="auto">
          <a:xfrm>
            <a:off x="906463" y="6175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pic>
        <p:nvPicPr>
          <p:cNvPr id="56333"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2924175"/>
            <a:ext cx="3660775" cy="2100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2 Marcador de contenido"/>
          <p:cNvSpPr>
            <a:spLocks noGrp="1"/>
          </p:cNvSpPr>
          <p:nvPr>
            <p:ph idx="1"/>
          </p:nvPr>
        </p:nvSpPr>
        <p:spPr>
          <a:xfrm>
            <a:off x="449263" y="1462088"/>
            <a:ext cx="8229600" cy="4525962"/>
          </a:xfrm>
        </p:spPr>
        <p:txBody>
          <a:bodyPr/>
          <a:lstStyle/>
          <a:p>
            <a:pPr algn="just" eaLnBrk="1" hangingPunct="1">
              <a:defRPr/>
            </a:pPr>
            <a:r>
              <a:rPr lang="es-ES" altLang="es-ES" b="1" dirty="0" smtClean="0"/>
              <a:t>PIPES CON NOMBRE – Definiciones:</a:t>
            </a:r>
          </a:p>
          <a:p>
            <a:pPr marL="392113" lvl="1" indent="0">
              <a:buFont typeface="Verdana" pitchFamily="34" charset="0"/>
              <a:buNone/>
              <a:defRPr/>
            </a:pPr>
            <a:endParaRPr lang="es-ES" altLang="es-ES" sz="2400" dirty="0" smtClean="0">
              <a:solidFill>
                <a:srgbClr val="FF0000"/>
              </a:solidFill>
            </a:endParaRPr>
          </a:p>
          <a:p>
            <a:pPr lvl="1">
              <a:defRPr/>
            </a:pPr>
            <a:endParaRPr lang="es-ES" altLang="es-ES" sz="2400" dirty="0" smtClean="0">
              <a:solidFill>
                <a:srgbClr val="FF0000"/>
              </a:solidFill>
            </a:endParaRPr>
          </a:p>
          <a:p>
            <a:pPr lvl="1">
              <a:defRPr/>
            </a:pPr>
            <a:endParaRPr lang="es-ES" altLang="es-ES" sz="2400" dirty="0">
              <a:solidFill>
                <a:srgbClr val="FF0000"/>
              </a:solidFill>
            </a:endParaRPr>
          </a:p>
          <a:p>
            <a:pPr algn="just">
              <a:defRPr/>
            </a:pPr>
            <a:r>
              <a:rPr lang="es-ES" sz="2400" dirty="0" smtClean="0"/>
              <a:t>Pipes sin nombre: permiten </a:t>
            </a:r>
            <a:r>
              <a:rPr lang="es-ES" sz="2400" dirty="0"/>
              <a:t>enviar mensajes entre procesos emparentados </a:t>
            </a:r>
            <a:r>
              <a:rPr lang="es-ES" sz="2400" dirty="0" smtClean="0"/>
              <a:t>(padre-hijo)</a:t>
            </a:r>
            <a:endParaRPr lang="es-ES" sz="2400" dirty="0"/>
          </a:p>
          <a:p>
            <a:pPr algn="just">
              <a:defRPr/>
            </a:pPr>
            <a:r>
              <a:rPr lang="es-ES" sz="2400" b="1" dirty="0" smtClean="0"/>
              <a:t>Pipes con nombre (FIFO): </a:t>
            </a:r>
            <a:r>
              <a:rPr lang="es-ES" sz="2400" dirty="0" smtClean="0"/>
              <a:t>permiten enviar </a:t>
            </a:r>
            <a:r>
              <a:rPr lang="es-ES" sz="2400" dirty="0"/>
              <a:t>mensajes entre procesos no </a:t>
            </a:r>
            <a:r>
              <a:rPr lang="es-ES" sz="2400" dirty="0" smtClean="0"/>
              <a:t>emparentados</a:t>
            </a:r>
            <a:endParaRPr lang="es-ES" sz="2400" dirty="0"/>
          </a:p>
          <a:p>
            <a:pPr algn="just">
              <a:defRPr/>
            </a:pPr>
            <a:r>
              <a:rPr lang="es-ES" sz="2400" b="1" dirty="0" smtClean="0"/>
              <a:t>FIFO</a:t>
            </a:r>
            <a:r>
              <a:rPr lang="es-ES" sz="2400" dirty="0" smtClean="0"/>
              <a:t>: especie de fichero </a:t>
            </a:r>
            <a:r>
              <a:rPr lang="es-ES" sz="2400" dirty="0"/>
              <a:t>con nombre que existe en el sistema de </a:t>
            </a:r>
            <a:r>
              <a:rPr lang="es-ES" sz="2400" dirty="0" smtClean="0"/>
              <a:t>ficheros del sistema operativo </a:t>
            </a:r>
            <a:r>
              <a:rPr lang="es-ES" sz="2400" dirty="0"/>
              <a:t>y que múltiples procesos pueden abrir, leer y </a:t>
            </a:r>
            <a:r>
              <a:rPr lang="es-ES" sz="2400" dirty="0" smtClean="0"/>
              <a:t>escribir</a:t>
            </a:r>
            <a:endParaRPr lang="es-ES" sz="2400" dirty="0"/>
          </a:p>
        </p:txBody>
      </p:sp>
      <p:sp>
        <p:nvSpPr>
          <p:cNvPr id="2" name="1 Título"/>
          <p:cNvSpPr>
            <a:spLocks noGrp="1"/>
          </p:cNvSpPr>
          <p:nvPr>
            <p:ph type="title"/>
          </p:nvPr>
        </p:nvSpPr>
        <p:spPr>
          <a:xfrm>
            <a:off x="457200" y="274638"/>
            <a:ext cx="8363272" cy="1143000"/>
          </a:xfrm>
        </p:spPr>
        <p:txBody>
          <a:bodyPr>
            <a:normAutofit fontScale="90000"/>
          </a:bodyPr>
          <a:lstStyle/>
          <a:p>
            <a:pPr eaLnBrk="1" fontAlgn="auto" hangingPunct="1">
              <a:spcAft>
                <a:spcPts val="0"/>
              </a:spcAft>
              <a:defRPr/>
            </a:pPr>
            <a:r>
              <a:rPr lang="es-ES" dirty="0" smtClean="0"/>
              <a:t>COMUNICACIÓN ENTRE PROCESOS</a:t>
            </a:r>
          </a:p>
        </p:txBody>
      </p:sp>
      <p:sp>
        <p:nvSpPr>
          <p:cNvPr id="57348"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57349"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B60148D8-A30A-408B-8DC6-65B6F1CA7B63}" type="slidenum">
              <a:rPr lang="es-ES" altLang="es-ES" smtClean="0"/>
              <a:pPr eaLnBrk="1" hangingPunct="1"/>
              <a:t>47</a:t>
            </a:fld>
            <a:endParaRPr lang="es-ES" altLang="es-ES" smtClean="0"/>
          </a:p>
        </p:txBody>
      </p:sp>
      <p:sp>
        <p:nvSpPr>
          <p:cNvPr id="57350"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57351"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grpSp>
        <p:nvGrpSpPr>
          <p:cNvPr id="57352" name="2 Grupo"/>
          <p:cNvGrpSpPr>
            <a:grpSpLocks/>
          </p:cNvGrpSpPr>
          <p:nvPr/>
        </p:nvGrpSpPr>
        <p:grpSpPr bwMode="auto">
          <a:xfrm>
            <a:off x="1160463" y="1862138"/>
            <a:ext cx="7346950" cy="954087"/>
            <a:chOff x="1160463" y="1862138"/>
            <a:chExt cx="7346950" cy="954087"/>
          </a:xfrm>
        </p:grpSpPr>
        <p:sp>
          <p:nvSpPr>
            <p:cNvPr id="10" name="9 Flecha izquierda y derecha"/>
            <p:cNvSpPr/>
            <p:nvPr/>
          </p:nvSpPr>
          <p:spPr>
            <a:xfrm>
              <a:off x="3079750" y="2205038"/>
              <a:ext cx="3451225" cy="465137"/>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dirty="0">
                <a:solidFill>
                  <a:schemeClr val="tx1"/>
                </a:solidFill>
              </a:endParaRPr>
            </a:p>
          </p:txBody>
        </p:sp>
        <p:sp>
          <p:nvSpPr>
            <p:cNvPr id="11" name="10 Rectángulo"/>
            <p:cNvSpPr/>
            <p:nvPr/>
          </p:nvSpPr>
          <p:spPr>
            <a:xfrm>
              <a:off x="1160463" y="2060575"/>
              <a:ext cx="1760537" cy="75565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Proceso A</a:t>
              </a:r>
            </a:p>
          </p:txBody>
        </p:sp>
        <p:sp>
          <p:nvSpPr>
            <p:cNvPr id="12" name="11 Rectángulo"/>
            <p:cNvSpPr/>
            <p:nvPr/>
          </p:nvSpPr>
          <p:spPr>
            <a:xfrm>
              <a:off x="6746875" y="2060575"/>
              <a:ext cx="1760538" cy="75565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Proceso B</a:t>
              </a:r>
            </a:p>
          </p:txBody>
        </p:sp>
        <p:sp>
          <p:nvSpPr>
            <p:cNvPr id="57356" name="8 CuadroTexto"/>
            <p:cNvSpPr txBox="1">
              <a:spLocks noChangeArrowheads="1"/>
            </p:cNvSpPr>
            <p:nvPr/>
          </p:nvSpPr>
          <p:spPr bwMode="auto">
            <a:xfrm>
              <a:off x="3276600" y="1862138"/>
              <a:ext cx="2870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s-ES" altLang="es-ES" sz="2400" b="1"/>
                <a:t>Pipe con nombre</a:t>
              </a:r>
            </a:p>
          </p:txBody>
        </p:sp>
      </p:grpSp>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2 Marcador de contenido"/>
          <p:cNvSpPr>
            <a:spLocks noGrp="1"/>
          </p:cNvSpPr>
          <p:nvPr>
            <p:ph idx="1"/>
          </p:nvPr>
        </p:nvSpPr>
        <p:spPr>
          <a:xfrm>
            <a:off x="449263" y="1462088"/>
            <a:ext cx="8229600" cy="4525962"/>
          </a:xfrm>
        </p:spPr>
        <p:txBody>
          <a:bodyPr/>
          <a:lstStyle/>
          <a:p>
            <a:pPr algn="just" eaLnBrk="1" hangingPunct="1"/>
            <a:r>
              <a:rPr lang="es-ES" altLang="es-ES" b="1" smtClean="0"/>
              <a:t>PIPES CON NOMBRE - Funcionamiento:</a:t>
            </a:r>
          </a:p>
          <a:p>
            <a:pPr lvl="1" algn="just"/>
            <a:endParaRPr lang="es-ES" altLang="es-ES" sz="2000" smtClean="0"/>
          </a:p>
          <a:p>
            <a:pPr lvl="1" algn="just"/>
            <a:endParaRPr lang="es-ES" altLang="es-ES" sz="2000" smtClean="0"/>
          </a:p>
          <a:p>
            <a:pPr lvl="1" algn="just"/>
            <a:endParaRPr lang="es-ES" altLang="es-ES" sz="2000" smtClean="0"/>
          </a:p>
          <a:p>
            <a:pPr lvl="1" algn="just"/>
            <a:r>
              <a:rPr lang="es-ES" altLang="es-ES" sz="2400" smtClean="0"/>
              <a:t>Los datos escritos en él se leen como en una cola FIFO (primero en entrar, primero en salir) y, una vez leídos, no pueden ser leídos de nuevo</a:t>
            </a:r>
          </a:p>
          <a:p>
            <a:pPr lvl="1" algn="just"/>
            <a:r>
              <a:rPr lang="es-ES" altLang="es-ES" sz="2400" b="1" smtClean="0"/>
              <a:t>Diferencias con los ficheros</a:t>
            </a:r>
            <a:r>
              <a:rPr lang="es-ES" altLang="es-ES" sz="2400" smtClean="0"/>
              <a:t>: </a:t>
            </a:r>
          </a:p>
          <a:p>
            <a:pPr lvl="2" algn="just"/>
            <a:r>
              <a:rPr lang="es-ES" altLang="es-ES" sz="2200" smtClean="0"/>
              <a:t>Una operación de escritura en el FIFO queda a la espera hasta que un proceso realice la lectura</a:t>
            </a:r>
          </a:p>
          <a:p>
            <a:pPr lvl="2" algn="just"/>
            <a:r>
              <a:rPr lang="es-ES" altLang="es-ES" sz="2200" smtClean="0"/>
              <a:t>Solo se permite la escritura de información cuando un proceso la va a recoger</a:t>
            </a:r>
          </a:p>
          <a:p>
            <a:pPr lvl="1" algn="just"/>
            <a:endParaRPr lang="es-ES" altLang="es-ES" sz="2400" smtClean="0"/>
          </a:p>
        </p:txBody>
      </p:sp>
      <p:sp>
        <p:nvSpPr>
          <p:cNvPr id="2" name="1 Título"/>
          <p:cNvSpPr>
            <a:spLocks noGrp="1"/>
          </p:cNvSpPr>
          <p:nvPr>
            <p:ph type="title"/>
          </p:nvPr>
        </p:nvSpPr>
        <p:spPr>
          <a:xfrm>
            <a:off x="457200" y="274638"/>
            <a:ext cx="8363272" cy="1143000"/>
          </a:xfrm>
        </p:spPr>
        <p:txBody>
          <a:bodyPr>
            <a:normAutofit fontScale="90000"/>
          </a:bodyPr>
          <a:lstStyle/>
          <a:p>
            <a:pPr eaLnBrk="1" fontAlgn="auto" hangingPunct="1">
              <a:spcAft>
                <a:spcPts val="0"/>
              </a:spcAft>
              <a:defRPr/>
            </a:pPr>
            <a:r>
              <a:rPr lang="es-ES" dirty="0" smtClean="0"/>
              <a:t>COMUNICACIÓN ENTRE PROCESOS</a:t>
            </a:r>
          </a:p>
        </p:txBody>
      </p:sp>
      <p:sp>
        <p:nvSpPr>
          <p:cNvPr id="58372"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58373"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CA9EAB84-9C9A-4188-AC6A-96B5E70631AD}" type="slidenum">
              <a:rPr lang="es-ES" altLang="es-ES" smtClean="0"/>
              <a:pPr eaLnBrk="1" hangingPunct="1"/>
              <a:t>48</a:t>
            </a:fld>
            <a:endParaRPr lang="es-ES" altLang="es-ES" smtClean="0"/>
          </a:p>
        </p:txBody>
      </p:sp>
      <p:sp>
        <p:nvSpPr>
          <p:cNvPr id="58374"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58375"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grpSp>
        <p:nvGrpSpPr>
          <p:cNvPr id="58376" name="2 Grupo"/>
          <p:cNvGrpSpPr>
            <a:grpSpLocks/>
          </p:cNvGrpSpPr>
          <p:nvPr/>
        </p:nvGrpSpPr>
        <p:grpSpPr bwMode="auto">
          <a:xfrm>
            <a:off x="1217613" y="2078038"/>
            <a:ext cx="7346950" cy="755650"/>
            <a:chOff x="1217613" y="2078038"/>
            <a:chExt cx="7346950" cy="755650"/>
          </a:xfrm>
        </p:grpSpPr>
        <p:sp>
          <p:nvSpPr>
            <p:cNvPr id="15" name="14 Flecha izquierda y derecha"/>
            <p:cNvSpPr/>
            <p:nvPr/>
          </p:nvSpPr>
          <p:spPr>
            <a:xfrm>
              <a:off x="3136900" y="2222500"/>
              <a:ext cx="3451225" cy="465138"/>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16" name="15 Rectángulo"/>
            <p:cNvSpPr/>
            <p:nvPr/>
          </p:nvSpPr>
          <p:spPr>
            <a:xfrm>
              <a:off x="1217613" y="2078038"/>
              <a:ext cx="1760537" cy="75565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Proceso A</a:t>
              </a:r>
            </a:p>
          </p:txBody>
        </p:sp>
        <p:sp>
          <p:nvSpPr>
            <p:cNvPr id="17" name="16 Rectángulo"/>
            <p:cNvSpPr/>
            <p:nvPr/>
          </p:nvSpPr>
          <p:spPr>
            <a:xfrm>
              <a:off x="6804025" y="2078038"/>
              <a:ext cx="1760538" cy="75565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Proceso B</a:t>
              </a:r>
            </a:p>
          </p:txBody>
        </p:sp>
      </p:grpSp>
      <p:sp>
        <p:nvSpPr>
          <p:cNvPr id="58377" name="8 CuadroTexto"/>
          <p:cNvSpPr txBox="1">
            <a:spLocks noChangeArrowheads="1"/>
          </p:cNvSpPr>
          <p:nvPr/>
        </p:nvSpPr>
        <p:spPr bwMode="auto">
          <a:xfrm>
            <a:off x="3276600" y="1862138"/>
            <a:ext cx="2870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s-ES" altLang="es-ES" sz="2400" b="1"/>
              <a:t>Pipe con nombre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47106">
                                            <p:txEl>
                                              <p:pRg st="5" end="5"/>
                                            </p:txEl>
                                          </p:spTgt>
                                        </p:tgtEl>
                                        <p:attrNameLst>
                                          <p:attrName>style.visibility</p:attrName>
                                        </p:attrNameLst>
                                      </p:cBhvr>
                                      <p:to>
                                        <p:strVal val="visible"/>
                                      </p:to>
                                    </p:set>
                                    <p:animEffect transition="in" filter="fade">
                                      <p:cBhvr>
                                        <p:cTn id="11" dur="500"/>
                                        <p:tgtEl>
                                          <p:spTgt spid="47106">
                                            <p:txEl>
                                              <p:pRg st="5" end="5"/>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47106">
                                            <p:txEl>
                                              <p:pRg st="6" end="6"/>
                                            </p:txEl>
                                          </p:spTgt>
                                        </p:tgtEl>
                                        <p:attrNameLst>
                                          <p:attrName>style.visibility</p:attrName>
                                        </p:attrNameLst>
                                      </p:cBhvr>
                                      <p:to>
                                        <p:strVal val="visible"/>
                                      </p:to>
                                    </p:set>
                                    <p:animEffect transition="in" filter="fade">
                                      <p:cBhvr>
                                        <p:cTn id="14" dur="500"/>
                                        <p:tgtEl>
                                          <p:spTgt spid="47106">
                                            <p:txEl>
                                              <p:pRg st="6" end="6"/>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47106">
                                            <p:txEl>
                                              <p:pRg st="7" end="7"/>
                                            </p:txEl>
                                          </p:spTgt>
                                        </p:tgtEl>
                                        <p:attrNameLst>
                                          <p:attrName>style.visibility</p:attrName>
                                        </p:attrNameLst>
                                      </p:cBhvr>
                                      <p:to>
                                        <p:strVal val="visible"/>
                                      </p:to>
                                    </p:set>
                                    <p:animEffect transition="in" filter="fade">
                                      <p:cBhvr>
                                        <p:cTn id="17" dur="500"/>
                                        <p:tgtEl>
                                          <p:spTgt spid="4710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2 Marcador de contenido"/>
          <p:cNvSpPr>
            <a:spLocks noGrp="1"/>
          </p:cNvSpPr>
          <p:nvPr>
            <p:ph idx="1"/>
          </p:nvPr>
        </p:nvSpPr>
        <p:spPr>
          <a:xfrm>
            <a:off x="449263" y="1462088"/>
            <a:ext cx="8229600" cy="4525962"/>
          </a:xfrm>
        </p:spPr>
        <p:txBody>
          <a:bodyPr/>
          <a:lstStyle/>
          <a:p>
            <a:pPr algn="just" eaLnBrk="1" hangingPunct="1"/>
            <a:r>
              <a:rPr lang="es-ES" altLang="es-ES" b="1" smtClean="0"/>
              <a:t>PIPES CON NOMBRE – Formas de creación</a:t>
            </a:r>
            <a:endParaRPr lang="es-ES" altLang="es-ES" b="1" smtClean="0">
              <a:solidFill>
                <a:srgbClr val="FF0000"/>
              </a:solidFill>
            </a:endParaRPr>
          </a:p>
        </p:txBody>
      </p:sp>
      <p:sp>
        <p:nvSpPr>
          <p:cNvPr id="2" name="1 Título"/>
          <p:cNvSpPr>
            <a:spLocks noGrp="1"/>
          </p:cNvSpPr>
          <p:nvPr>
            <p:ph type="title"/>
          </p:nvPr>
        </p:nvSpPr>
        <p:spPr>
          <a:xfrm>
            <a:off x="457200" y="274638"/>
            <a:ext cx="8363272" cy="1143000"/>
          </a:xfrm>
        </p:spPr>
        <p:txBody>
          <a:bodyPr>
            <a:normAutofit fontScale="90000"/>
          </a:bodyPr>
          <a:lstStyle/>
          <a:p>
            <a:pPr eaLnBrk="1" fontAlgn="auto" hangingPunct="1">
              <a:spcAft>
                <a:spcPts val="0"/>
              </a:spcAft>
              <a:defRPr/>
            </a:pPr>
            <a:r>
              <a:rPr lang="es-ES" dirty="0" smtClean="0"/>
              <a:t>COMUNICACIÓN ENTRE PROCESOS</a:t>
            </a:r>
          </a:p>
        </p:txBody>
      </p:sp>
      <p:sp>
        <p:nvSpPr>
          <p:cNvPr id="59396"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59397"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67CFFE3B-6CBD-4EA5-8462-E1FBE20CBC23}" type="slidenum">
              <a:rPr lang="es-ES" altLang="es-ES" smtClean="0"/>
              <a:pPr eaLnBrk="1" hangingPunct="1"/>
              <a:t>49</a:t>
            </a:fld>
            <a:endParaRPr lang="es-ES" altLang="es-ES" smtClean="0"/>
          </a:p>
        </p:txBody>
      </p:sp>
      <p:sp>
        <p:nvSpPr>
          <p:cNvPr id="59398"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59399"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graphicFrame>
        <p:nvGraphicFramePr>
          <p:cNvPr id="3" name="2 Diagrama"/>
          <p:cNvGraphicFramePr/>
          <p:nvPr/>
        </p:nvGraphicFramePr>
        <p:xfrm>
          <a:off x="2843808" y="2348880"/>
          <a:ext cx="4896544" cy="34159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2 Marcador de contenido"/>
          <p:cNvSpPr>
            <a:spLocks noGrp="1"/>
          </p:cNvSpPr>
          <p:nvPr>
            <p:ph idx="1"/>
          </p:nvPr>
        </p:nvSpPr>
        <p:spPr/>
        <p:txBody>
          <a:bodyPr/>
          <a:lstStyle/>
          <a:p>
            <a:pPr algn="just" eaLnBrk="1" hangingPunct="1"/>
            <a:r>
              <a:rPr lang="es-ES" altLang="es-ES" b="1" smtClean="0"/>
              <a:t>RELACIÓN CON OTRAS UNIDADES</a:t>
            </a:r>
          </a:p>
          <a:p>
            <a:pPr lvl="1" algn="just" eaLnBrk="1" hangingPunct="1"/>
            <a:endParaRPr lang="es-ES" altLang="es-ES" smtClean="0"/>
          </a:p>
        </p:txBody>
      </p:sp>
      <p:sp>
        <p:nvSpPr>
          <p:cNvPr id="2" name="1 Título"/>
          <p:cNvSpPr>
            <a:spLocks noGrp="1"/>
          </p:cNvSpPr>
          <p:nvPr>
            <p:ph type="title"/>
          </p:nvPr>
        </p:nvSpPr>
        <p:spPr/>
        <p:txBody>
          <a:bodyPr/>
          <a:lstStyle/>
          <a:p>
            <a:pPr eaLnBrk="1" fontAlgn="auto" hangingPunct="1">
              <a:spcAft>
                <a:spcPts val="0"/>
              </a:spcAft>
              <a:defRPr/>
            </a:pPr>
            <a:r>
              <a:rPr lang="es-ES" dirty="0" smtClean="0"/>
              <a:t>INTRODUCCIÓN</a:t>
            </a:r>
          </a:p>
        </p:txBody>
      </p:sp>
      <p:sp>
        <p:nvSpPr>
          <p:cNvPr id="14340"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14341"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7B94DBEE-A63A-4770-9BEC-E152205FFFE6}" type="slidenum">
              <a:rPr lang="es-ES" altLang="es-ES" smtClean="0"/>
              <a:pPr eaLnBrk="1" hangingPunct="1"/>
              <a:t>5</a:t>
            </a:fld>
            <a:endParaRPr lang="es-ES" altLang="es-ES" smtClean="0"/>
          </a:p>
        </p:txBody>
      </p:sp>
      <p:sp>
        <p:nvSpPr>
          <p:cNvPr id="14342"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14343"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21" name="20 Bisel"/>
          <p:cNvSpPr/>
          <p:nvPr/>
        </p:nvSpPr>
        <p:spPr>
          <a:xfrm>
            <a:off x="395288" y="3513138"/>
            <a:ext cx="1944687" cy="1008062"/>
          </a:xfrm>
          <a:prstGeom prst="bevel">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UD1</a:t>
            </a:r>
          </a:p>
        </p:txBody>
      </p:sp>
      <p:sp>
        <p:nvSpPr>
          <p:cNvPr id="22" name="21 Bisel"/>
          <p:cNvSpPr/>
          <p:nvPr/>
        </p:nvSpPr>
        <p:spPr>
          <a:xfrm>
            <a:off x="3148013" y="2433638"/>
            <a:ext cx="1944687" cy="1008062"/>
          </a:xfrm>
          <a:prstGeom prst="bevel">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UD2</a:t>
            </a:r>
          </a:p>
        </p:txBody>
      </p:sp>
      <p:sp>
        <p:nvSpPr>
          <p:cNvPr id="23" name="22 Bisel"/>
          <p:cNvSpPr/>
          <p:nvPr/>
        </p:nvSpPr>
        <p:spPr>
          <a:xfrm>
            <a:off x="3132138" y="4826000"/>
            <a:ext cx="1944687" cy="1008063"/>
          </a:xfrm>
          <a:prstGeom prst="bevel">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UD3</a:t>
            </a:r>
          </a:p>
        </p:txBody>
      </p:sp>
      <p:sp>
        <p:nvSpPr>
          <p:cNvPr id="24" name="23 Bisel"/>
          <p:cNvSpPr/>
          <p:nvPr/>
        </p:nvSpPr>
        <p:spPr>
          <a:xfrm>
            <a:off x="6516688" y="4806950"/>
            <a:ext cx="1943100" cy="1008063"/>
          </a:xfrm>
          <a:prstGeom prst="bevel">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UD5</a:t>
            </a:r>
          </a:p>
        </p:txBody>
      </p:sp>
      <p:sp>
        <p:nvSpPr>
          <p:cNvPr id="25" name="24 Bisel"/>
          <p:cNvSpPr/>
          <p:nvPr/>
        </p:nvSpPr>
        <p:spPr>
          <a:xfrm>
            <a:off x="6516688" y="2433638"/>
            <a:ext cx="1943100" cy="1008062"/>
          </a:xfrm>
          <a:prstGeom prst="bevel">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UD4</a:t>
            </a:r>
          </a:p>
        </p:txBody>
      </p:sp>
      <p:cxnSp>
        <p:nvCxnSpPr>
          <p:cNvPr id="26" name="25 Conector recto de flecha"/>
          <p:cNvCxnSpPr/>
          <p:nvPr/>
        </p:nvCxnSpPr>
        <p:spPr>
          <a:xfrm>
            <a:off x="4103688" y="3513138"/>
            <a:ext cx="0" cy="1296987"/>
          </a:xfrm>
          <a:prstGeom prst="straightConnector1">
            <a:avLst/>
          </a:prstGeom>
          <a:ln w="76200">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14350" name="26 CuadroTexto"/>
          <p:cNvSpPr txBox="1">
            <a:spLocks noChangeArrowheads="1"/>
          </p:cNvSpPr>
          <p:nvPr/>
        </p:nvSpPr>
        <p:spPr bwMode="auto">
          <a:xfrm>
            <a:off x="2987675" y="3821113"/>
            <a:ext cx="1439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b="1"/>
              <a:t>HILOS</a:t>
            </a:r>
          </a:p>
        </p:txBody>
      </p:sp>
      <p:sp>
        <p:nvSpPr>
          <p:cNvPr id="14351" name="27 CuadroTexto"/>
          <p:cNvSpPr txBox="1">
            <a:spLocks noChangeArrowheads="1"/>
          </p:cNvSpPr>
          <p:nvPr/>
        </p:nvSpPr>
        <p:spPr bwMode="auto">
          <a:xfrm>
            <a:off x="5076825" y="5026025"/>
            <a:ext cx="14398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b="1"/>
              <a:t>SOCKETS</a:t>
            </a:r>
          </a:p>
        </p:txBody>
      </p:sp>
      <p:cxnSp>
        <p:nvCxnSpPr>
          <p:cNvPr id="29" name="28 Conector recto de flecha"/>
          <p:cNvCxnSpPr/>
          <p:nvPr/>
        </p:nvCxnSpPr>
        <p:spPr>
          <a:xfrm>
            <a:off x="5092700" y="5495925"/>
            <a:ext cx="1423988" cy="0"/>
          </a:xfrm>
          <a:prstGeom prst="straightConnector1">
            <a:avLst/>
          </a:prstGeom>
          <a:ln w="762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p:nvPr/>
        </p:nvCxnSpPr>
        <p:spPr>
          <a:xfrm flipV="1">
            <a:off x="1258888" y="2865438"/>
            <a:ext cx="1873250" cy="547687"/>
          </a:xfrm>
          <a:prstGeom prst="straightConnector1">
            <a:avLst/>
          </a:prstGeom>
          <a:ln w="76200">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14354" name="30 CuadroTexto"/>
          <p:cNvSpPr txBox="1">
            <a:spLocks noChangeArrowheads="1"/>
          </p:cNvSpPr>
          <p:nvPr/>
        </p:nvSpPr>
        <p:spPr bwMode="auto">
          <a:xfrm>
            <a:off x="971550" y="2681288"/>
            <a:ext cx="1692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b="1"/>
              <a:t>PROCESOS</a:t>
            </a:r>
          </a:p>
        </p:txBody>
      </p:sp>
      <p:cxnSp>
        <p:nvCxnSpPr>
          <p:cNvPr id="32" name="31 Conector recto de flecha"/>
          <p:cNvCxnSpPr/>
          <p:nvPr/>
        </p:nvCxnSpPr>
        <p:spPr>
          <a:xfrm>
            <a:off x="5156200" y="2771775"/>
            <a:ext cx="1279525" cy="0"/>
          </a:xfrm>
          <a:prstGeom prst="straightConnector1">
            <a:avLst/>
          </a:prstGeom>
          <a:ln w="76200">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14356" name="32 CuadroTexto"/>
          <p:cNvSpPr txBox="1">
            <a:spLocks noChangeArrowheads="1"/>
          </p:cNvSpPr>
          <p:nvPr/>
        </p:nvSpPr>
        <p:spPr bwMode="auto">
          <a:xfrm>
            <a:off x="5191125" y="2274888"/>
            <a:ext cx="1441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b="1"/>
              <a:t>HILOS</a:t>
            </a:r>
          </a:p>
        </p:txBody>
      </p:sp>
      <p:cxnSp>
        <p:nvCxnSpPr>
          <p:cNvPr id="34" name="33 Conector recto de flecha"/>
          <p:cNvCxnSpPr/>
          <p:nvPr/>
        </p:nvCxnSpPr>
        <p:spPr>
          <a:xfrm flipV="1">
            <a:off x="5011738" y="3441700"/>
            <a:ext cx="1504950" cy="1352550"/>
          </a:xfrm>
          <a:prstGeom prst="straightConnector1">
            <a:avLst/>
          </a:prstGeom>
          <a:ln w="76200">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14358" name="34 CuadroTexto"/>
          <p:cNvSpPr txBox="1">
            <a:spLocks noChangeArrowheads="1"/>
          </p:cNvSpPr>
          <p:nvPr/>
        </p:nvSpPr>
        <p:spPr bwMode="auto">
          <a:xfrm>
            <a:off x="5229225" y="3832225"/>
            <a:ext cx="1439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b="1"/>
              <a:t>SOCKETS</a:t>
            </a:r>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2 Marcador de contenido"/>
          <p:cNvSpPr>
            <a:spLocks noGrp="1"/>
          </p:cNvSpPr>
          <p:nvPr>
            <p:ph idx="1"/>
          </p:nvPr>
        </p:nvSpPr>
        <p:spPr>
          <a:xfrm>
            <a:off x="449263" y="1462088"/>
            <a:ext cx="8229600" cy="4525962"/>
          </a:xfrm>
        </p:spPr>
        <p:txBody>
          <a:bodyPr/>
          <a:lstStyle/>
          <a:p>
            <a:pPr algn="just" eaLnBrk="1" hangingPunct="1">
              <a:defRPr/>
            </a:pPr>
            <a:r>
              <a:rPr lang="es-ES" altLang="es-ES" b="1" dirty="0" smtClean="0"/>
              <a:t>PIPES CON NOMBRE –Comando </a:t>
            </a:r>
            <a:r>
              <a:rPr lang="es-ES" altLang="es-ES" b="1" dirty="0" err="1" smtClean="0"/>
              <a:t>mknod</a:t>
            </a:r>
            <a:endParaRPr lang="es-ES" altLang="es-ES" b="1" dirty="0" smtClean="0"/>
          </a:p>
          <a:p>
            <a:pPr marL="365125" lvl="1" indent="0">
              <a:buFont typeface="Verdana" pitchFamily="34" charset="0"/>
              <a:buNone/>
              <a:defRPr/>
            </a:pPr>
            <a:endParaRPr lang="es-ES" sz="2400" dirty="0" smtClean="0"/>
          </a:p>
          <a:p>
            <a:pPr marL="365125" lvl="1" indent="0">
              <a:buFont typeface="Verdana" pitchFamily="34" charset="0"/>
              <a:buNone/>
              <a:defRPr/>
            </a:pPr>
            <a:r>
              <a:rPr lang="es-ES" sz="2400" b="1" dirty="0" smtClean="0"/>
              <a:t>$ </a:t>
            </a:r>
            <a:r>
              <a:rPr lang="es-ES" sz="2400" b="1" dirty="0" err="1"/>
              <a:t>mkmod</a:t>
            </a:r>
            <a:r>
              <a:rPr lang="es-ES" sz="2400" b="1" dirty="0"/>
              <a:t> FIFO1 p </a:t>
            </a:r>
          </a:p>
          <a:p>
            <a:pPr marL="365125" lvl="1" indent="0">
              <a:buFont typeface="Verdana" pitchFamily="34" charset="0"/>
              <a:buNone/>
              <a:defRPr/>
            </a:pPr>
            <a:r>
              <a:rPr lang="es-ES" sz="2400" dirty="0"/>
              <a:t>	donde </a:t>
            </a:r>
            <a:r>
              <a:rPr lang="es-ES" sz="2400" dirty="0" smtClean="0"/>
              <a:t>FIFO1: nombre </a:t>
            </a:r>
            <a:r>
              <a:rPr lang="es-ES" sz="2400" dirty="0"/>
              <a:t>del FIFO </a:t>
            </a:r>
            <a:endParaRPr lang="es-ES" sz="2400" dirty="0" smtClean="0"/>
          </a:p>
          <a:p>
            <a:pPr marL="365125" lvl="1" indent="0">
              <a:buFont typeface="Verdana" pitchFamily="34" charset="0"/>
              <a:buNone/>
              <a:defRPr/>
            </a:pPr>
            <a:r>
              <a:rPr lang="es-ES" sz="2400" dirty="0"/>
              <a:t>	</a:t>
            </a:r>
            <a:r>
              <a:rPr lang="es-ES" sz="2400" dirty="0" smtClean="0"/>
              <a:t>	       p: indica que se quiere crear </a:t>
            </a:r>
            <a:r>
              <a:rPr lang="es-ES" sz="2400" dirty="0"/>
              <a:t>el FIFO</a:t>
            </a:r>
          </a:p>
          <a:p>
            <a:pPr marL="365125" lvl="1" indent="0">
              <a:buFont typeface="Verdana" pitchFamily="34" charset="0"/>
              <a:buNone/>
              <a:defRPr/>
            </a:pPr>
            <a:endParaRPr lang="en-GB" sz="2400" dirty="0" smtClean="0"/>
          </a:p>
          <a:p>
            <a:pPr marL="365125" lvl="1" indent="0">
              <a:buFont typeface="Verdana" pitchFamily="34" charset="0"/>
              <a:buNone/>
              <a:defRPr/>
            </a:pPr>
            <a:r>
              <a:rPr lang="en-GB" sz="2400" dirty="0" smtClean="0"/>
              <a:t>$ </a:t>
            </a:r>
            <a:r>
              <a:rPr lang="en-GB" sz="2400" dirty="0"/>
              <a:t>ls -al FIF*</a:t>
            </a:r>
            <a:endParaRPr lang="es-ES" sz="2400" dirty="0"/>
          </a:p>
          <a:p>
            <a:pPr marL="365125" lvl="1" indent="0">
              <a:buFont typeface="Verdana" pitchFamily="34" charset="0"/>
              <a:buNone/>
              <a:defRPr/>
            </a:pPr>
            <a:r>
              <a:rPr lang="en-GB" sz="2400" dirty="0" err="1"/>
              <a:t>prw</a:t>
            </a:r>
            <a:r>
              <a:rPr lang="en-GB" sz="2400" dirty="0"/>
              <a:t>-</a:t>
            </a:r>
            <a:r>
              <a:rPr lang="en-GB" sz="2400" dirty="0" err="1"/>
              <a:t>rw</a:t>
            </a:r>
            <a:r>
              <a:rPr lang="en-GB" sz="2400" dirty="0"/>
              <a:t>-r-- 1 </a:t>
            </a:r>
            <a:r>
              <a:rPr lang="en-GB" sz="2400" dirty="0" err="1"/>
              <a:t>ubuntu</a:t>
            </a:r>
            <a:r>
              <a:rPr lang="en-GB" sz="2400" dirty="0"/>
              <a:t> </a:t>
            </a:r>
            <a:r>
              <a:rPr lang="en-GB" sz="2400" dirty="0" err="1"/>
              <a:t>ubuntu</a:t>
            </a:r>
            <a:r>
              <a:rPr lang="en-GB" sz="2400" dirty="0"/>
              <a:t> 0	sept 12	15:20	FIFO1</a:t>
            </a:r>
            <a:endParaRPr lang="es-ES" sz="2400" dirty="0"/>
          </a:p>
          <a:p>
            <a:pPr lvl="1" algn="just" eaLnBrk="1" hangingPunct="1">
              <a:defRPr/>
            </a:pPr>
            <a:endParaRPr lang="es-ES" altLang="es-ES" dirty="0" smtClean="0">
              <a:solidFill>
                <a:srgbClr val="FF0000"/>
              </a:solidFill>
            </a:endParaRPr>
          </a:p>
        </p:txBody>
      </p:sp>
      <p:sp>
        <p:nvSpPr>
          <p:cNvPr id="2" name="1 Título"/>
          <p:cNvSpPr>
            <a:spLocks noGrp="1"/>
          </p:cNvSpPr>
          <p:nvPr>
            <p:ph type="title"/>
          </p:nvPr>
        </p:nvSpPr>
        <p:spPr>
          <a:xfrm>
            <a:off x="457200" y="274638"/>
            <a:ext cx="8363272" cy="1143000"/>
          </a:xfrm>
        </p:spPr>
        <p:txBody>
          <a:bodyPr>
            <a:normAutofit fontScale="90000"/>
          </a:bodyPr>
          <a:lstStyle/>
          <a:p>
            <a:pPr eaLnBrk="1" fontAlgn="auto" hangingPunct="1">
              <a:spcAft>
                <a:spcPts val="0"/>
              </a:spcAft>
              <a:defRPr/>
            </a:pPr>
            <a:r>
              <a:rPr lang="es-ES" dirty="0" smtClean="0"/>
              <a:t>COMUNICACIÓN ENTRE PROCESOS</a:t>
            </a:r>
          </a:p>
        </p:txBody>
      </p:sp>
      <p:sp>
        <p:nvSpPr>
          <p:cNvPr id="60420"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60421"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94CF9171-7269-4459-8107-5E6581749CAC}" type="slidenum">
              <a:rPr lang="es-ES" altLang="es-ES" smtClean="0"/>
              <a:pPr eaLnBrk="1" hangingPunct="1"/>
              <a:t>50</a:t>
            </a:fld>
            <a:endParaRPr lang="es-ES" altLang="es-ES" smtClean="0"/>
          </a:p>
        </p:txBody>
      </p:sp>
      <p:sp>
        <p:nvSpPr>
          <p:cNvPr id="60422"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60423"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cxnSp>
        <p:nvCxnSpPr>
          <p:cNvPr id="6" name="5 Conector recto de flecha"/>
          <p:cNvCxnSpPr/>
          <p:nvPr/>
        </p:nvCxnSpPr>
        <p:spPr>
          <a:xfrm flipV="1">
            <a:off x="449263" y="4724400"/>
            <a:ext cx="522287" cy="576263"/>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2 Marcador de contenido"/>
          <p:cNvSpPr>
            <a:spLocks noGrp="1"/>
          </p:cNvSpPr>
          <p:nvPr>
            <p:ph idx="1"/>
          </p:nvPr>
        </p:nvSpPr>
        <p:spPr>
          <a:xfrm>
            <a:off x="449263" y="1462088"/>
            <a:ext cx="8229600" cy="4525962"/>
          </a:xfrm>
        </p:spPr>
        <p:txBody>
          <a:bodyPr/>
          <a:lstStyle/>
          <a:p>
            <a:pPr algn="just" eaLnBrk="1" hangingPunct="1">
              <a:defRPr/>
            </a:pPr>
            <a:r>
              <a:rPr lang="es-ES" altLang="es-ES" b="1" dirty="0" smtClean="0"/>
              <a:t>PIPES CON NOMBRE – Función </a:t>
            </a:r>
            <a:r>
              <a:rPr lang="es-ES" altLang="es-ES" b="1" dirty="0" err="1" smtClean="0"/>
              <a:t>mknod</a:t>
            </a:r>
            <a:r>
              <a:rPr lang="es-ES" altLang="es-ES" b="1" dirty="0" smtClean="0"/>
              <a:t>()</a:t>
            </a:r>
          </a:p>
          <a:p>
            <a:pPr lvl="1">
              <a:defRPr/>
            </a:pPr>
            <a:r>
              <a:rPr lang="es-ES" dirty="0" smtClean="0"/>
              <a:t>S</a:t>
            </a:r>
            <a:r>
              <a:rPr lang="es-ES" b="1" dirty="0" smtClean="0"/>
              <a:t>intaxis</a:t>
            </a:r>
            <a:r>
              <a:rPr lang="es-ES" dirty="0" smtClean="0"/>
              <a:t> :</a:t>
            </a:r>
            <a:endParaRPr lang="es-ES" dirty="0"/>
          </a:p>
          <a:p>
            <a:pPr marL="392113" lvl="1" indent="0">
              <a:buFont typeface="Verdana" pitchFamily="34" charset="0"/>
              <a:buNone/>
              <a:defRPr/>
            </a:pPr>
            <a:r>
              <a:rPr lang="es-ES" sz="2000" dirty="0"/>
              <a:t>	</a:t>
            </a:r>
            <a:r>
              <a:rPr lang="en-GB" sz="1800" dirty="0" err="1"/>
              <a:t>int</a:t>
            </a:r>
            <a:r>
              <a:rPr lang="en-GB" sz="1800" dirty="0"/>
              <a:t> </a:t>
            </a:r>
            <a:r>
              <a:rPr lang="en-GB" sz="1800" dirty="0" err="1"/>
              <a:t>mknod</a:t>
            </a:r>
            <a:r>
              <a:rPr lang="en-GB" sz="1800" dirty="0"/>
              <a:t> (</a:t>
            </a:r>
            <a:r>
              <a:rPr lang="en-GB" sz="1800" dirty="0" err="1"/>
              <a:t>const</a:t>
            </a:r>
            <a:r>
              <a:rPr lang="en-GB" sz="1800" dirty="0"/>
              <a:t> char *pathname, </a:t>
            </a:r>
            <a:r>
              <a:rPr lang="en-GB" sz="1800" dirty="0" err="1"/>
              <a:t>mode_t</a:t>
            </a:r>
            <a:r>
              <a:rPr lang="en-GB" sz="1800" dirty="0"/>
              <a:t> </a:t>
            </a:r>
            <a:r>
              <a:rPr lang="en-GB" sz="1800" dirty="0" err="1"/>
              <a:t>modo</a:t>
            </a:r>
            <a:r>
              <a:rPr lang="en-GB" sz="1800" dirty="0"/>
              <a:t>, </a:t>
            </a:r>
            <a:r>
              <a:rPr lang="en-GB" sz="1800" dirty="0" err="1"/>
              <a:t>dev_t</a:t>
            </a:r>
            <a:r>
              <a:rPr lang="en-GB" sz="1800" dirty="0"/>
              <a:t> dev);</a:t>
            </a:r>
            <a:endParaRPr lang="es-ES" sz="1800" dirty="0"/>
          </a:p>
          <a:p>
            <a:pPr marL="625475" indent="0">
              <a:buFont typeface="Wingdings 3" pitchFamily="18" charset="2"/>
              <a:buNone/>
              <a:defRPr/>
            </a:pPr>
            <a:r>
              <a:rPr lang="es-ES" sz="2000" dirty="0"/>
              <a:t>donde:</a:t>
            </a:r>
          </a:p>
          <a:p>
            <a:pPr marL="887412" lvl="3" indent="0" algn="just">
              <a:buFont typeface="Wingdings 2" pitchFamily="18" charset="2"/>
              <a:buNone/>
              <a:defRPr/>
            </a:pPr>
            <a:r>
              <a:rPr lang="es-ES" sz="2000" i="1" dirty="0" err="1"/>
              <a:t>pathname</a:t>
            </a:r>
            <a:r>
              <a:rPr lang="es-ES" sz="2000" dirty="0"/>
              <a:t>: es el nombre del dispositivo creado, en nuestro caso el FIFO de nombre FIFO2</a:t>
            </a:r>
          </a:p>
          <a:p>
            <a:pPr marL="887412" lvl="3" indent="0" algn="just">
              <a:buFont typeface="Wingdings 2" pitchFamily="18" charset="2"/>
              <a:buNone/>
              <a:defRPr/>
            </a:pPr>
            <a:r>
              <a:rPr lang="es-ES" sz="2000" i="1" dirty="0"/>
              <a:t>modo</a:t>
            </a:r>
            <a:r>
              <a:rPr lang="es-ES" sz="2000" dirty="0"/>
              <a:t>: especifica tanto los permisos de uso como el tipo de modo que se creará; en nuestro caso S_IFIFO de tipo FIFO y 0666 lectura y escritura</a:t>
            </a:r>
          </a:p>
          <a:p>
            <a:pPr lvl="1" algn="just">
              <a:defRPr/>
            </a:pPr>
            <a:r>
              <a:rPr lang="es-ES" b="1" dirty="0"/>
              <a:t>Valores que devuelve: </a:t>
            </a:r>
            <a:r>
              <a:rPr lang="es-ES" dirty="0"/>
              <a:t>0 si ha funcionado correctamente y -1 si ha producido un </a:t>
            </a:r>
            <a:r>
              <a:rPr lang="es-ES" dirty="0" smtClean="0"/>
              <a:t>error</a:t>
            </a:r>
            <a:endParaRPr lang="es-ES" dirty="0"/>
          </a:p>
          <a:p>
            <a:pPr lvl="1" algn="just" eaLnBrk="1" hangingPunct="1">
              <a:defRPr/>
            </a:pPr>
            <a:endParaRPr lang="es-ES" altLang="es-ES" dirty="0" smtClean="0">
              <a:solidFill>
                <a:srgbClr val="FF0000"/>
              </a:solidFill>
            </a:endParaRPr>
          </a:p>
        </p:txBody>
      </p:sp>
      <p:sp>
        <p:nvSpPr>
          <p:cNvPr id="2" name="1 Título"/>
          <p:cNvSpPr>
            <a:spLocks noGrp="1"/>
          </p:cNvSpPr>
          <p:nvPr>
            <p:ph type="title"/>
          </p:nvPr>
        </p:nvSpPr>
        <p:spPr>
          <a:xfrm>
            <a:off x="457200" y="274638"/>
            <a:ext cx="8363272" cy="1143000"/>
          </a:xfrm>
        </p:spPr>
        <p:txBody>
          <a:bodyPr>
            <a:normAutofit fontScale="90000"/>
          </a:bodyPr>
          <a:lstStyle/>
          <a:p>
            <a:pPr eaLnBrk="1" fontAlgn="auto" hangingPunct="1">
              <a:spcAft>
                <a:spcPts val="0"/>
              </a:spcAft>
              <a:defRPr/>
            </a:pPr>
            <a:r>
              <a:rPr lang="es-ES" dirty="0" smtClean="0"/>
              <a:t>COMUNICACIÓN ENTRE PROCESOS</a:t>
            </a:r>
          </a:p>
        </p:txBody>
      </p:sp>
      <p:sp>
        <p:nvSpPr>
          <p:cNvPr id="61444"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61445"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9253FB70-CD53-41F0-9DBE-4BD4E148323A}" type="slidenum">
              <a:rPr lang="es-ES" altLang="es-ES" smtClean="0"/>
              <a:pPr eaLnBrk="1" hangingPunct="1"/>
              <a:t>51</a:t>
            </a:fld>
            <a:endParaRPr lang="es-ES" altLang="es-ES" smtClean="0"/>
          </a:p>
        </p:txBody>
      </p:sp>
      <p:sp>
        <p:nvSpPr>
          <p:cNvPr id="61446"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61447"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2 Marcador de contenido"/>
          <p:cNvSpPr>
            <a:spLocks noGrp="1"/>
          </p:cNvSpPr>
          <p:nvPr>
            <p:ph idx="1"/>
          </p:nvPr>
        </p:nvSpPr>
        <p:spPr>
          <a:xfrm>
            <a:off x="449263" y="1462088"/>
            <a:ext cx="8229600" cy="4525962"/>
          </a:xfrm>
        </p:spPr>
        <p:txBody>
          <a:bodyPr/>
          <a:lstStyle/>
          <a:p>
            <a:pPr algn="just" eaLnBrk="1" hangingPunct="1"/>
            <a:r>
              <a:rPr lang="es-ES" altLang="es-ES" b="1" dirty="0" smtClean="0"/>
              <a:t>PIPES CON NOMBRE – Ejemplos:</a:t>
            </a:r>
          </a:p>
          <a:p>
            <a:pPr lvl="1" algn="just">
              <a:spcBef>
                <a:spcPts val="600"/>
              </a:spcBef>
            </a:pPr>
            <a:r>
              <a:rPr lang="es-ES" altLang="es-ES" sz="2400" b="1" dirty="0" smtClean="0"/>
              <a:t>Ejemplo 1 - </a:t>
            </a:r>
            <a:r>
              <a:rPr lang="es-ES" altLang="es-ES" sz="2400" dirty="0" smtClean="0"/>
              <a:t>Ejecutar los programas </a:t>
            </a:r>
            <a:r>
              <a:rPr lang="es-ES" altLang="es-ES" sz="2400" i="1" dirty="0" err="1" smtClean="0"/>
              <a:t>fifocrea</a:t>
            </a:r>
            <a:r>
              <a:rPr lang="es-ES" altLang="es-ES" sz="2400" dirty="0" smtClean="0"/>
              <a:t> y </a:t>
            </a:r>
            <a:r>
              <a:rPr lang="es-ES" altLang="es-ES" sz="2400" i="1" dirty="0" err="1" smtClean="0"/>
              <a:t>fifoescribe</a:t>
            </a:r>
            <a:r>
              <a:rPr lang="es-ES" altLang="es-ES" sz="2400" dirty="0" smtClean="0"/>
              <a:t> en dos terminales diferentes. Cada vez que se ejecute el programa </a:t>
            </a:r>
            <a:r>
              <a:rPr lang="es-ES" altLang="es-ES" sz="2400" dirty="0" err="1" smtClean="0"/>
              <a:t>fifoescribe</a:t>
            </a:r>
            <a:r>
              <a:rPr lang="es-ES" altLang="es-ES" sz="2400" dirty="0" smtClean="0"/>
              <a:t>, enviar al programa </a:t>
            </a:r>
            <a:r>
              <a:rPr lang="es-ES" altLang="es-ES" sz="2400" dirty="0" err="1" smtClean="0"/>
              <a:t>fifocrea</a:t>
            </a:r>
            <a:r>
              <a:rPr lang="es-ES" altLang="es-ES" sz="2400" dirty="0" smtClean="0"/>
              <a:t> un mensaje para que éste lo visualice</a:t>
            </a:r>
          </a:p>
        </p:txBody>
      </p:sp>
      <p:sp>
        <p:nvSpPr>
          <p:cNvPr id="2" name="1 Título"/>
          <p:cNvSpPr>
            <a:spLocks noGrp="1"/>
          </p:cNvSpPr>
          <p:nvPr>
            <p:ph type="title"/>
          </p:nvPr>
        </p:nvSpPr>
        <p:spPr>
          <a:xfrm>
            <a:off x="457200" y="274638"/>
            <a:ext cx="8363272" cy="1143000"/>
          </a:xfrm>
        </p:spPr>
        <p:txBody>
          <a:bodyPr>
            <a:normAutofit fontScale="90000"/>
          </a:bodyPr>
          <a:lstStyle/>
          <a:p>
            <a:pPr eaLnBrk="1" fontAlgn="auto" hangingPunct="1">
              <a:spcAft>
                <a:spcPts val="0"/>
              </a:spcAft>
              <a:defRPr/>
            </a:pPr>
            <a:r>
              <a:rPr lang="es-ES" dirty="0" smtClean="0"/>
              <a:t>COMUNICACIÓN ENTRE PROCESOS</a:t>
            </a:r>
          </a:p>
        </p:txBody>
      </p:sp>
      <p:sp>
        <p:nvSpPr>
          <p:cNvPr id="62468"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62469"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87877484-E02B-45D1-957B-48CEAA1A05A9}" type="slidenum">
              <a:rPr lang="es-ES" altLang="es-ES" smtClean="0"/>
              <a:pPr eaLnBrk="1" hangingPunct="1"/>
              <a:t>52</a:t>
            </a:fld>
            <a:endParaRPr lang="es-ES" altLang="es-ES" smtClean="0"/>
          </a:p>
        </p:txBody>
      </p:sp>
      <p:sp>
        <p:nvSpPr>
          <p:cNvPr id="62470"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62471"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8" name="7 Pentágono"/>
          <p:cNvSpPr/>
          <p:nvPr/>
        </p:nvSpPr>
        <p:spPr>
          <a:xfrm>
            <a:off x="30163" y="5949950"/>
            <a:ext cx="1804987" cy="881063"/>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400" dirty="0"/>
              <a:t>Ejemplo en C: </a:t>
            </a:r>
            <a:r>
              <a:rPr lang="es-ES" sz="1400" dirty="0" err="1"/>
              <a:t>fifiocrea.c</a:t>
            </a:r>
            <a:r>
              <a:rPr lang="es-ES" sz="1400" dirty="0"/>
              <a:t> y </a:t>
            </a:r>
            <a:r>
              <a:rPr lang="es-ES" sz="1400" dirty="0" err="1"/>
              <a:t>fifoescribe.c</a:t>
            </a:r>
            <a:endParaRPr lang="es-ES" sz="1400" dirty="0"/>
          </a:p>
        </p:txBody>
      </p:sp>
      <p:sp>
        <p:nvSpPr>
          <p:cNvPr id="62473" name="2 CuadroTexto"/>
          <p:cNvSpPr txBox="1">
            <a:spLocks noChangeArrowheads="1"/>
          </p:cNvSpPr>
          <p:nvPr/>
        </p:nvSpPr>
        <p:spPr bwMode="auto">
          <a:xfrm>
            <a:off x="558800" y="4149725"/>
            <a:ext cx="3725863"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2 Marcador de contenido"/>
          <p:cNvSpPr>
            <a:spLocks noGrp="1"/>
          </p:cNvSpPr>
          <p:nvPr>
            <p:ph idx="1"/>
          </p:nvPr>
        </p:nvSpPr>
        <p:spPr/>
        <p:txBody>
          <a:bodyPr/>
          <a:lstStyle/>
          <a:p>
            <a:pPr algn="just" eaLnBrk="1" hangingPunct="1"/>
            <a:r>
              <a:rPr lang="es-ES" altLang="es-ES" b="1" smtClean="0"/>
              <a:t>REALIZACIÓN DE ACTIVIDADES</a:t>
            </a:r>
          </a:p>
          <a:p>
            <a:pPr lvl="1" algn="just" eaLnBrk="1" hangingPunct="1"/>
            <a:r>
              <a:rPr lang="es-ES" altLang="es-ES" sz="2400" smtClean="0"/>
              <a:t>Actividad 9</a:t>
            </a:r>
          </a:p>
        </p:txBody>
      </p:sp>
      <p:sp>
        <p:nvSpPr>
          <p:cNvPr id="2" name="1 Título"/>
          <p:cNvSpPr>
            <a:spLocks noGrp="1"/>
          </p:cNvSpPr>
          <p:nvPr>
            <p:ph type="title"/>
          </p:nvPr>
        </p:nvSpPr>
        <p:spPr/>
        <p:txBody>
          <a:bodyPr>
            <a:normAutofit fontScale="90000"/>
          </a:bodyPr>
          <a:lstStyle/>
          <a:p>
            <a:pPr eaLnBrk="1" fontAlgn="auto" hangingPunct="1">
              <a:spcAft>
                <a:spcPts val="0"/>
              </a:spcAft>
              <a:defRPr/>
            </a:pPr>
            <a:r>
              <a:rPr lang="es-ES" dirty="0"/>
              <a:t>COMUNICACIÓN ENTRE PROCESOS</a:t>
            </a:r>
            <a:endParaRPr lang="es-ES" dirty="0" smtClean="0"/>
          </a:p>
        </p:txBody>
      </p:sp>
      <p:sp>
        <p:nvSpPr>
          <p:cNvPr id="63492"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63493"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F28344F2-C1EE-4442-96C1-65125FD1184E}" type="slidenum">
              <a:rPr lang="es-ES" altLang="es-ES" smtClean="0"/>
              <a:pPr eaLnBrk="1" hangingPunct="1"/>
              <a:t>53</a:t>
            </a:fld>
            <a:endParaRPr lang="es-ES" altLang="es-ES" smtClean="0"/>
          </a:p>
        </p:txBody>
      </p:sp>
      <p:sp>
        <p:nvSpPr>
          <p:cNvPr id="63494"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63495"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63496" name="AutoShape 2" descr="Resultado de imagen de prácticas con ordenador"/>
          <p:cNvSpPr>
            <a:spLocks noChangeAspect="1" noChangeArrowheads="1"/>
          </p:cNvSpPr>
          <p:nvPr/>
        </p:nvSpPr>
        <p:spPr bwMode="auto">
          <a:xfrm>
            <a:off x="296863"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63497" name="AutoShape 4" descr="Resultado de imagen de prácticas con ordenador"/>
          <p:cNvSpPr>
            <a:spLocks noChangeAspect="1" noChangeArrowheads="1"/>
          </p:cNvSpPr>
          <p:nvPr/>
        </p:nvSpPr>
        <p:spPr bwMode="auto">
          <a:xfrm>
            <a:off x="449263"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63498" name="AutoShape 6" descr="Resultado de imagen de prácticas con ordenador"/>
          <p:cNvSpPr>
            <a:spLocks noChangeAspect="1" noChangeArrowheads="1"/>
          </p:cNvSpPr>
          <p:nvPr/>
        </p:nvSpPr>
        <p:spPr bwMode="auto">
          <a:xfrm>
            <a:off x="601663" y="3127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63499" name="AutoShape 8" descr="Resultado de imagen de prácticas con ordenador"/>
          <p:cNvSpPr>
            <a:spLocks noChangeAspect="1" noChangeArrowheads="1"/>
          </p:cNvSpPr>
          <p:nvPr/>
        </p:nvSpPr>
        <p:spPr bwMode="auto">
          <a:xfrm>
            <a:off x="754063" y="465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63500" name="AutoShape 10" descr="Resultado de imagen de prácticas con ordenador"/>
          <p:cNvSpPr>
            <a:spLocks noChangeAspect="1" noChangeArrowheads="1"/>
          </p:cNvSpPr>
          <p:nvPr/>
        </p:nvSpPr>
        <p:spPr bwMode="auto">
          <a:xfrm>
            <a:off x="906463" y="6175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pic>
        <p:nvPicPr>
          <p:cNvPr id="63501"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2924175"/>
            <a:ext cx="3660775" cy="2100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1 Marcador de contenido"/>
          <p:cNvSpPr>
            <a:spLocks noGrp="1"/>
          </p:cNvSpPr>
          <p:nvPr>
            <p:ph idx="1"/>
          </p:nvPr>
        </p:nvSpPr>
        <p:spPr>
          <a:xfrm>
            <a:off x="457200" y="1476000"/>
            <a:ext cx="8229600" cy="4545288"/>
          </a:xfrm>
        </p:spPr>
        <p:txBody>
          <a:bodyPr/>
          <a:lstStyle/>
          <a:p>
            <a:pPr algn="just" eaLnBrk="1" hangingPunct="1">
              <a:buClr>
                <a:srgbClr val="2DA2BF"/>
              </a:buClr>
            </a:pPr>
            <a:r>
              <a:rPr lang="es-ES" altLang="es-ES" sz="1800" dirty="0" smtClean="0"/>
              <a:t>INTRODUCCIÓN</a:t>
            </a:r>
          </a:p>
          <a:p>
            <a:pPr algn="just" eaLnBrk="1" hangingPunct="1">
              <a:buClr>
                <a:srgbClr val="2DA2BF"/>
              </a:buClr>
            </a:pPr>
            <a:r>
              <a:rPr lang="es-ES" altLang="es-ES" sz="1800" dirty="0" smtClean="0"/>
              <a:t>CONCEPTOS BÁSICOS</a:t>
            </a:r>
          </a:p>
          <a:p>
            <a:pPr algn="just" eaLnBrk="1" hangingPunct="1">
              <a:buClr>
                <a:srgbClr val="2DA2BF"/>
              </a:buClr>
            </a:pPr>
            <a:r>
              <a:rPr lang="es-ES" altLang="es-ES" sz="1800" dirty="0" smtClean="0"/>
              <a:t>PROCESOS EN LINUX</a:t>
            </a:r>
          </a:p>
          <a:p>
            <a:pPr algn="just" eaLnBrk="1" hangingPunct="1">
              <a:buClr>
                <a:srgbClr val="2DA2BF"/>
              </a:buClr>
            </a:pPr>
            <a:r>
              <a:rPr lang="es-ES" altLang="es-ES" sz="1800" dirty="0" smtClean="0"/>
              <a:t>PROCESOS EN WINDOWS</a:t>
            </a:r>
          </a:p>
          <a:p>
            <a:pPr algn="just" eaLnBrk="1" hangingPunct="1">
              <a:buClr>
                <a:srgbClr val="2DA2BF"/>
              </a:buClr>
            </a:pPr>
            <a:r>
              <a:rPr lang="es-ES" altLang="es-ES" sz="1800" dirty="0" smtClean="0"/>
              <a:t>ESTADOS DE UN PROCESO</a:t>
            </a:r>
          </a:p>
          <a:p>
            <a:pPr algn="just" eaLnBrk="1" hangingPunct="1">
              <a:buClr>
                <a:srgbClr val="2DA2BF"/>
              </a:buClr>
            </a:pPr>
            <a:r>
              <a:rPr lang="es-ES" altLang="es-ES" sz="1800" dirty="0" smtClean="0"/>
              <a:t>CREACIÓN Y EJECUCIÓN DE PROCESOS EN C</a:t>
            </a:r>
          </a:p>
          <a:p>
            <a:pPr algn="just" eaLnBrk="1" hangingPunct="1">
              <a:buClr>
                <a:srgbClr val="2DA2BF"/>
              </a:buClr>
            </a:pPr>
            <a:r>
              <a:rPr lang="es-ES" altLang="es-ES" sz="1800" dirty="0" smtClean="0"/>
              <a:t>IDENTIFICACIÓN DE PROCESOS EN C</a:t>
            </a:r>
          </a:p>
          <a:p>
            <a:pPr algn="just" eaLnBrk="1" hangingPunct="1">
              <a:buClr>
                <a:srgbClr val="2DA2BF"/>
              </a:buClr>
            </a:pPr>
            <a:r>
              <a:rPr lang="es-ES" altLang="es-ES" sz="1800" dirty="0" smtClean="0"/>
              <a:t>FUNCIONES EN C PARA GESTIONAR PROCESOS</a:t>
            </a:r>
          </a:p>
          <a:p>
            <a:pPr algn="just" eaLnBrk="1" hangingPunct="1">
              <a:buClr>
                <a:srgbClr val="2DA2BF"/>
              </a:buClr>
            </a:pPr>
            <a:r>
              <a:rPr lang="es-ES" altLang="es-ES" sz="1800" dirty="0" smtClean="0"/>
              <a:t>COMUNICACIÓN ENTRE PROCESOS</a:t>
            </a:r>
          </a:p>
          <a:p>
            <a:pPr algn="just" eaLnBrk="1" hangingPunct="1">
              <a:buClr>
                <a:srgbClr val="2DA2BF"/>
              </a:buClr>
            </a:pPr>
            <a:r>
              <a:rPr lang="es-ES" altLang="es-ES" sz="1800" dirty="0" smtClean="0">
                <a:solidFill>
                  <a:srgbClr val="FF0000"/>
                </a:solidFill>
              </a:rPr>
              <a:t>SINCRONIZACIÓN ENTRE PROCESOS</a:t>
            </a:r>
          </a:p>
          <a:p>
            <a:pPr algn="just" eaLnBrk="1" hangingPunct="1">
              <a:buClr>
                <a:srgbClr val="2DA2BF"/>
              </a:buClr>
            </a:pPr>
            <a:r>
              <a:rPr lang="es-ES" altLang="es-ES" sz="1800" dirty="0" smtClean="0"/>
              <a:t>TERMINACIÓN DE PROCESOS</a:t>
            </a:r>
          </a:p>
          <a:p>
            <a:pPr algn="just" eaLnBrk="1" hangingPunct="1">
              <a:buClr>
                <a:srgbClr val="2DA2BF"/>
              </a:buClr>
            </a:pPr>
            <a:r>
              <a:rPr lang="es-ES" altLang="es-ES" sz="1800" dirty="0" smtClean="0"/>
              <a:t>CREACIÓN DE PROCESOS EN JAVA</a:t>
            </a:r>
          </a:p>
          <a:p>
            <a:pPr algn="just" eaLnBrk="1" hangingPunct="1">
              <a:buClr>
                <a:srgbClr val="2DA2BF"/>
              </a:buClr>
            </a:pPr>
            <a:r>
              <a:rPr lang="es-ES" altLang="es-ES" sz="1800" dirty="0" smtClean="0"/>
              <a:t>PROGRAMACIÓN CONCURRENTE</a:t>
            </a:r>
          </a:p>
          <a:p>
            <a:pPr algn="just" eaLnBrk="1" hangingPunct="1">
              <a:buClr>
                <a:srgbClr val="2DA2BF"/>
              </a:buClr>
            </a:pPr>
            <a:r>
              <a:rPr lang="es-ES" altLang="es-ES" sz="1800" dirty="0" smtClean="0"/>
              <a:t>PROGRAMACIÓN PARALELA Y DISTRIBUIDA</a:t>
            </a:r>
          </a:p>
          <a:p>
            <a:pPr algn="just" eaLnBrk="1" hangingPunct="1">
              <a:buClr>
                <a:srgbClr val="2DA2BF"/>
              </a:buClr>
            </a:pPr>
            <a:endParaRPr lang="es-ES" altLang="es-ES" sz="2000" dirty="0" smtClean="0"/>
          </a:p>
          <a:p>
            <a:pPr eaLnBrk="1" hangingPunct="1"/>
            <a:endParaRPr lang="es-ES" altLang="es-ES" dirty="0" smtClean="0"/>
          </a:p>
          <a:p>
            <a:pPr eaLnBrk="1" hangingPunct="1"/>
            <a:endParaRPr lang="es-ES" altLang="es-ES" dirty="0" smtClean="0"/>
          </a:p>
        </p:txBody>
      </p:sp>
      <p:sp>
        <p:nvSpPr>
          <p:cNvPr id="64515"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64516"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90E72EA7-6346-480B-96CE-DD4D674F9A86}" type="slidenum">
              <a:rPr lang="es-ES" altLang="es-ES" smtClean="0"/>
              <a:pPr eaLnBrk="1" hangingPunct="1"/>
              <a:t>54</a:t>
            </a:fld>
            <a:endParaRPr lang="es-ES" altLang="es-ES" smtClean="0"/>
          </a:p>
        </p:txBody>
      </p:sp>
      <p:sp>
        <p:nvSpPr>
          <p:cNvPr id="5" name="4 Título"/>
          <p:cNvSpPr>
            <a:spLocks noGrp="1"/>
          </p:cNvSpPr>
          <p:nvPr>
            <p:ph type="title"/>
          </p:nvPr>
        </p:nvSpPr>
        <p:spPr/>
        <p:txBody>
          <a:bodyPr/>
          <a:lstStyle/>
          <a:p>
            <a:pPr algn="ctr"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s-ES" sz="3700" dirty="0" smtClean="0"/>
              <a:t>ÍNDICE</a:t>
            </a:r>
            <a:endParaRPr lang="es-ES" sz="3700" dirty="0"/>
          </a:p>
        </p:txBody>
      </p:sp>
      <p:pic>
        <p:nvPicPr>
          <p:cNvPr id="64518" name="Picture 2" descr="http://redes-informatic-2.wikispaces.com/file/view/0411_Indice.jpg/182062289/0411_Indi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5825" y="260350"/>
            <a:ext cx="1354138" cy="14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2 Marcador de contenido"/>
          <p:cNvSpPr>
            <a:spLocks noGrp="1"/>
          </p:cNvSpPr>
          <p:nvPr>
            <p:ph idx="1"/>
          </p:nvPr>
        </p:nvSpPr>
        <p:spPr/>
        <p:txBody>
          <a:bodyPr/>
          <a:lstStyle/>
          <a:p>
            <a:pPr algn="just" eaLnBrk="1" hangingPunct="1"/>
            <a:r>
              <a:rPr lang="es-ES" altLang="es-ES" b="1" dirty="0" smtClean="0"/>
              <a:t>INTRODUCCIÓN</a:t>
            </a:r>
          </a:p>
          <a:p>
            <a:pPr lvl="1" algn="just" eaLnBrk="1" hangingPunct="1"/>
            <a:r>
              <a:rPr lang="es-ES" altLang="es-ES" sz="2400" dirty="0" smtClean="0"/>
              <a:t>Hasta ahora se han visto </a:t>
            </a:r>
            <a:r>
              <a:rPr lang="es-ES" altLang="es-ES" sz="2400" b="1" dirty="0" smtClean="0"/>
              <a:t>mecanismos sencillos de comunicación </a:t>
            </a:r>
            <a:r>
              <a:rPr lang="es-ES" altLang="es-ES" sz="2400" dirty="0" smtClean="0"/>
              <a:t>entre procesos</a:t>
            </a:r>
            <a:endParaRPr lang="es-ES" altLang="es-ES" sz="2400" b="1" dirty="0" smtClean="0"/>
          </a:p>
          <a:p>
            <a:pPr lvl="1" algn="just" eaLnBrk="1" hangingPunct="1"/>
            <a:r>
              <a:rPr lang="es-ES" altLang="es-ES" sz="2400" dirty="0" smtClean="0"/>
              <a:t>Para que los procesos interactúen necesitan </a:t>
            </a:r>
            <a:r>
              <a:rPr lang="es-ES" altLang="es-ES" sz="2400" b="1" dirty="0" smtClean="0"/>
              <a:t>sincronizarse</a:t>
            </a:r>
          </a:p>
          <a:p>
            <a:pPr lvl="1" algn="just" eaLnBrk="1" hangingPunct="1"/>
            <a:r>
              <a:rPr lang="es-ES" altLang="es-ES" sz="2400" dirty="0" smtClean="0"/>
              <a:t>Uso de </a:t>
            </a:r>
            <a:r>
              <a:rPr lang="es-ES" altLang="es-ES" sz="2400" b="1" dirty="0" smtClean="0"/>
              <a:t>señales</a:t>
            </a:r>
            <a:r>
              <a:rPr lang="es-ES" altLang="es-ES" sz="2400" dirty="0" smtClean="0"/>
              <a:t> para sincronizar procesos</a:t>
            </a:r>
          </a:p>
          <a:p>
            <a:pPr lvl="1" algn="just" eaLnBrk="1" hangingPunct="1"/>
            <a:endParaRPr lang="es-ES" altLang="es-ES" sz="2400" dirty="0" smtClean="0"/>
          </a:p>
        </p:txBody>
      </p:sp>
      <p:sp>
        <p:nvSpPr>
          <p:cNvPr id="2" name="1 Título"/>
          <p:cNvSpPr>
            <a:spLocks noGrp="1"/>
          </p:cNvSpPr>
          <p:nvPr>
            <p:ph type="title"/>
          </p:nvPr>
        </p:nvSpPr>
        <p:spPr>
          <a:xfrm>
            <a:off x="457200" y="274638"/>
            <a:ext cx="8363272" cy="1143000"/>
          </a:xfrm>
        </p:spPr>
        <p:txBody>
          <a:bodyPr>
            <a:normAutofit fontScale="90000"/>
          </a:bodyPr>
          <a:lstStyle/>
          <a:p>
            <a:pPr eaLnBrk="1" fontAlgn="auto" hangingPunct="1">
              <a:spcAft>
                <a:spcPts val="0"/>
              </a:spcAft>
              <a:defRPr/>
            </a:pPr>
            <a:r>
              <a:rPr lang="es-ES" dirty="0" smtClean="0"/>
              <a:t>SINCRONIZACIÓN ENTRE PROCESOS</a:t>
            </a:r>
          </a:p>
        </p:txBody>
      </p:sp>
      <p:sp>
        <p:nvSpPr>
          <p:cNvPr id="65540"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65541"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679F5DBD-2F69-4FE6-A180-864822B7DBF9}" type="slidenum">
              <a:rPr lang="es-ES" altLang="es-ES" smtClean="0"/>
              <a:pPr eaLnBrk="1" hangingPunct="1"/>
              <a:t>55</a:t>
            </a:fld>
            <a:endParaRPr lang="es-ES" altLang="es-ES" smtClean="0"/>
          </a:p>
        </p:txBody>
      </p:sp>
      <p:sp>
        <p:nvSpPr>
          <p:cNvPr id="65542"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65543"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pic>
        <p:nvPicPr>
          <p:cNvPr id="65544" name="Picture 9" descr="Resultado de imagen de process synchronization in operating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4149080"/>
            <a:ext cx="4030662"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45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2 Marcador de contenido"/>
          <p:cNvSpPr>
            <a:spLocks noGrp="1"/>
          </p:cNvSpPr>
          <p:nvPr>
            <p:ph idx="1"/>
          </p:nvPr>
        </p:nvSpPr>
        <p:spPr/>
        <p:txBody>
          <a:bodyPr/>
          <a:lstStyle/>
          <a:p>
            <a:pPr algn="just" eaLnBrk="1" hangingPunct="1"/>
            <a:r>
              <a:rPr lang="es-ES" altLang="es-ES" b="1" smtClean="0"/>
              <a:t>FUNCIONES QUE USAN SEÑALES</a:t>
            </a:r>
          </a:p>
        </p:txBody>
      </p:sp>
      <p:sp>
        <p:nvSpPr>
          <p:cNvPr id="2" name="1 Título"/>
          <p:cNvSpPr>
            <a:spLocks noGrp="1"/>
          </p:cNvSpPr>
          <p:nvPr>
            <p:ph type="title"/>
          </p:nvPr>
        </p:nvSpPr>
        <p:spPr>
          <a:xfrm>
            <a:off x="457200" y="274638"/>
            <a:ext cx="8363272" cy="1143000"/>
          </a:xfrm>
        </p:spPr>
        <p:txBody>
          <a:bodyPr>
            <a:normAutofit fontScale="90000"/>
          </a:bodyPr>
          <a:lstStyle/>
          <a:p>
            <a:pPr eaLnBrk="1" fontAlgn="auto" hangingPunct="1">
              <a:spcAft>
                <a:spcPts val="0"/>
              </a:spcAft>
              <a:defRPr/>
            </a:pPr>
            <a:r>
              <a:rPr lang="es-ES" dirty="0" smtClean="0"/>
              <a:t>SINCRONIZACIÓN ENTRE PROCESOS</a:t>
            </a:r>
          </a:p>
        </p:txBody>
      </p:sp>
      <p:sp>
        <p:nvSpPr>
          <p:cNvPr id="66564"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66565"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EF958CA7-E1CB-4455-8803-AE6CD06CBE3D}" type="slidenum">
              <a:rPr lang="es-ES" altLang="es-ES" smtClean="0"/>
              <a:pPr eaLnBrk="1" hangingPunct="1"/>
              <a:t>56</a:t>
            </a:fld>
            <a:endParaRPr lang="es-ES" altLang="es-ES" smtClean="0"/>
          </a:p>
        </p:txBody>
      </p:sp>
      <p:sp>
        <p:nvSpPr>
          <p:cNvPr id="66566"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66567"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graphicFrame>
        <p:nvGraphicFramePr>
          <p:cNvPr id="3" name="2 Diagrama"/>
          <p:cNvGraphicFramePr/>
          <p:nvPr/>
        </p:nvGraphicFramePr>
        <p:xfrm>
          <a:off x="1475656" y="213285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2 Marcador de contenido"/>
          <p:cNvSpPr>
            <a:spLocks noGrp="1"/>
          </p:cNvSpPr>
          <p:nvPr>
            <p:ph idx="1"/>
          </p:nvPr>
        </p:nvSpPr>
        <p:spPr/>
        <p:txBody>
          <a:bodyPr/>
          <a:lstStyle/>
          <a:p>
            <a:pPr algn="just" eaLnBrk="1" hangingPunct="1">
              <a:defRPr/>
            </a:pPr>
            <a:r>
              <a:rPr lang="es-ES" altLang="es-ES" b="1" dirty="0" smtClean="0"/>
              <a:t>FUNCIÓN SIGNAL</a:t>
            </a:r>
          </a:p>
          <a:p>
            <a:pPr lvl="1" algn="just" eaLnBrk="1" hangingPunct="1">
              <a:defRPr/>
            </a:pPr>
            <a:r>
              <a:rPr lang="es-ES" altLang="es-ES" sz="2400" b="1" dirty="0" smtClean="0"/>
              <a:t>Señal: </a:t>
            </a:r>
            <a:r>
              <a:rPr lang="es-ES" altLang="es-ES" sz="2400" dirty="0" smtClean="0"/>
              <a:t>aviso que un proceso envía a otro</a:t>
            </a:r>
          </a:p>
          <a:p>
            <a:pPr lvl="1" algn="just" eaLnBrk="1" hangingPunct="1">
              <a:defRPr/>
            </a:pPr>
            <a:r>
              <a:rPr lang="es-ES" altLang="es-ES" sz="2400" b="1" dirty="0" smtClean="0"/>
              <a:t>Utilidad: </a:t>
            </a:r>
            <a:r>
              <a:rPr lang="es-ES" altLang="es-ES" sz="2400" dirty="0" smtClean="0"/>
              <a:t>sincronizar procesos</a:t>
            </a:r>
            <a:endParaRPr lang="es-ES" altLang="es-ES" sz="2400" b="1" dirty="0" smtClean="0"/>
          </a:p>
          <a:p>
            <a:pPr lvl="1" algn="just" eaLnBrk="1" hangingPunct="1">
              <a:defRPr/>
            </a:pPr>
            <a:r>
              <a:rPr lang="es-ES" altLang="es-ES" sz="2400" b="1" dirty="0" smtClean="0"/>
              <a:t>Sintaxis:</a:t>
            </a:r>
          </a:p>
          <a:p>
            <a:pPr marL="914400" lvl="3" indent="0" algn="just" eaLnBrk="1" hangingPunct="1">
              <a:buFont typeface="Wingdings 2" pitchFamily="18" charset="2"/>
              <a:buNone/>
              <a:defRPr/>
            </a:pPr>
            <a:r>
              <a:rPr lang="en-GB" sz="2000" dirty="0" smtClean="0"/>
              <a:t>void (signal </a:t>
            </a:r>
            <a:r>
              <a:rPr lang="en-GB" sz="2000" dirty="0"/>
              <a:t>(</a:t>
            </a:r>
            <a:r>
              <a:rPr lang="en-GB" sz="2000" dirty="0" err="1"/>
              <a:t>int</a:t>
            </a:r>
            <a:r>
              <a:rPr lang="en-GB" sz="2000" dirty="0"/>
              <a:t> </a:t>
            </a:r>
            <a:r>
              <a:rPr lang="en-GB" sz="2000" dirty="0" err="1"/>
              <a:t>Señal</a:t>
            </a:r>
            <a:r>
              <a:rPr lang="en-GB" sz="2000" dirty="0"/>
              <a:t>, void (*</a:t>
            </a:r>
            <a:r>
              <a:rPr lang="en-GB" sz="2000" dirty="0" err="1"/>
              <a:t>Func</a:t>
            </a:r>
            <a:r>
              <a:rPr lang="en-GB" sz="2000" dirty="0"/>
              <a:t>)(</a:t>
            </a:r>
            <a:r>
              <a:rPr lang="en-GB" sz="2000" dirty="0" err="1"/>
              <a:t>int</a:t>
            </a:r>
            <a:r>
              <a:rPr lang="en-GB" sz="2000" dirty="0" smtClean="0"/>
              <a:t>))(</a:t>
            </a:r>
            <a:r>
              <a:rPr lang="en-GB" sz="2000" dirty="0" err="1"/>
              <a:t>int</a:t>
            </a:r>
            <a:r>
              <a:rPr lang="en-GB" sz="2000" dirty="0" smtClean="0"/>
              <a:t>);</a:t>
            </a:r>
          </a:p>
          <a:p>
            <a:pPr marL="627063" lvl="3" indent="0" algn="just" eaLnBrk="1" hangingPunct="1">
              <a:buFont typeface="Wingdings 2" pitchFamily="18" charset="2"/>
              <a:buNone/>
              <a:defRPr/>
            </a:pPr>
            <a:r>
              <a:rPr lang="en-GB" sz="2000" dirty="0" err="1" smtClean="0"/>
              <a:t>donde</a:t>
            </a:r>
            <a:r>
              <a:rPr lang="en-GB" sz="2000" dirty="0" smtClean="0"/>
              <a:t>:</a:t>
            </a:r>
          </a:p>
          <a:p>
            <a:pPr marL="627063" lvl="3" indent="0" algn="just" eaLnBrk="1" hangingPunct="1">
              <a:buFont typeface="Wingdings 2" pitchFamily="18" charset="2"/>
              <a:buNone/>
              <a:defRPr/>
            </a:pPr>
            <a:r>
              <a:rPr lang="en-GB" sz="2000" dirty="0"/>
              <a:t> </a:t>
            </a:r>
            <a:r>
              <a:rPr lang="en-GB" sz="2000" dirty="0" smtClean="0"/>
              <a:t>  </a:t>
            </a:r>
            <a:r>
              <a:rPr lang="en-GB" sz="2000" i="1" dirty="0" err="1" smtClean="0"/>
              <a:t>S</a:t>
            </a:r>
            <a:r>
              <a:rPr lang="en-GB" sz="1800" i="1" dirty="0" err="1" smtClean="0"/>
              <a:t>eñal</a:t>
            </a:r>
            <a:r>
              <a:rPr lang="en-GB" sz="1800" dirty="0" smtClean="0"/>
              <a:t>: </a:t>
            </a:r>
            <a:r>
              <a:rPr lang="es-ES" sz="1800" dirty="0"/>
              <a:t>contiene el </a:t>
            </a:r>
            <a:r>
              <a:rPr lang="es-ES" sz="1800" dirty="0" smtClean="0"/>
              <a:t>número </a:t>
            </a:r>
            <a:r>
              <a:rPr lang="es-ES" sz="1800" dirty="0"/>
              <a:t>de señal que se quiere capturar</a:t>
            </a:r>
            <a:endParaRPr lang="en-GB" sz="1800" dirty="0" smtClean="0"/>
          </a:p>
          <a:p>
            <a:pPr marL="1609725" lvl="3" indent="-982663" algn="just" eaLnBrk="1" hangingPunct="1">
              <a:buFont typeface="Wingdings 2" pitchFamily="18" charset="2"/>
              <a:buNone/>
              <a:defRPr/>
            </a:pPr>
            <a:r>
              <a:rPr lang="en-GB" sz="1800" dirty="0" smtClean="0"/>
              <a:t>    </a:t>
            </a:r>
            <a:r>
              <a:rPr lang="en-GB" sz="1800" i="1" dirty="0" err="1" smtClean="0"/>
              <a:t>Func</a:t>
            </a:r>
            <a:r>
              <a:rPr lang="en-GB" sz="1800" i="1" dirty="0" smtClean="0"/>
              <a:t>: </a:t>
            </a:r>
            <a:r>
              <a:rPr lang="es-ES" sz="1800" dirty="0"/>
              <a:t>contiene la función a la que se quiere llamar </a:t>
            </a:r>
            <a:r>
              <a:rPr lang="es-ES" sz="1800" dirty="0" smtClean="0"/>
              <a:t>(manejador </a:t>
            </a:r>
            <a:r>
              <a:rPr lang="es-ES" sz="1800" dirty="0"/>
              <a:t>de la </a:t>
            </a:r>
            <a:r>
              <a:rPr lang="es-ES" sz="1800" dirty="0" smtClean="0"/>
              <a:t>señal)</a:t>
            </a:r>
          </a:p>
          <a:p>
            <a:pPr lvl="1" algn="just" eaLnBrk="1" hangingPunct="1">
              <a:defRPr/>
            </a:pPr>
            <a:r>
              <a:rPr lang="es-ES" altLang="es-ES" sz="2400" b="1" dirty="0" smtClean="0"/>
              <a:t>Ejemplo de uso:</a:t>
            </a:r>
          </a:p>
          <a:p>
            <a:pPr marL="914400" lvl="3" indent="0" algn="just" eaLnBrk="1" hangingPunct="1">
              <a:buFont typeface="Wingdings 2" pitchFamily="18" charset="2"/>
              <a:buNone/>
              <a:defRPr/>
            </a:pPr>
            <a:r>
              <a:rPr lang="es-ES" sz="2000" dirty="0" err="1"/>
              <a:t>s</a:t>
            </a:r>
            <a:r>
              <a:rPr lang="es-ES" sz="2000" dirty="0" err="1" smtClean="0"/>
              <a:t>ignal</a:t>
            </a:r>
            <a:r>
              <a:rPr lang="es-ES" sz="2000" dirty="0" smtClean="0"/>
              <a:t> (</a:t>
            </a:r>
            <a:r>
              <a:rPr lang="es-ES" sz="2000" dirty="0"/>
              <a:t>SIGUSR1,gestion_padre)</a:t>
            </a:r>
          </a:p>
          <a:p>
            <a:pPr lvl="1" algn="just" eaLnBrk="1" hangingPunct="1">
              <a:defRPr/>
            </a:pPr>
            <a:endParaRPr lang="es-ES" altLang="es-ES" sz="2400" b="1" dirty="0"/>
          </a:p>
          <a:p>
            <a:pPr marL="1609725" lvl="3" indent="-982663" algn="just" eaLnBrk="1" hangingPunct="1">
              <a:buFont typeface="Wingdings 2" pitchFamily="18" charset="2"/>
              <a:buNone/>
              <a:defRPr/>
            </a:pPr>
            <a:endParaRPr lang="es-ES" sz="1800" dirty="0"/>
          </a:p>
          <a:p>
            <a:pPr marL="627063" lvl="3" indent="0" algn="just" eaLnBrk="1" hangingPunct="1">
              <a:buFont typeface="Wingdings 2" pitchFamily="18" charset="2"/>
              <a:buNone/>
              <a:defRPr/>
            </a:pPr>
            <a:r>
              <a:rPr lang="en-GB" sz="1800" dirty="0" smtClean="0"/>
              <a:t> </a:t>
            </a:r>
            <a:endParaRPr lang="es-ES" sz="1800" dirty="0"/>
          </a:p>
          <a:p>
            <a:pPr lvl="1" algn="just" eaLnBrk="1" hangingPunct="1">
              <a:defRPr/>
            </a:pPr>
            <a:endParaRPr lang="es-ES" altLang="es-ES" sz="2400" dirty="0" smtClean="0"/>
          </a:p>
        </p:txBody>
      </p:sp>
      <p:sp>
        <p:nvSpPr>
          <p:cNvPr id="2" name="1 Título"/>
          <p:cNvSpPr>
            <a:spLocks noGrp="1"/>
          </p:cNvSpPr>
          <p:nvPr>
            <p:ph type="title"/>
          </p:nvPr>
        </p:nvSpPr>
        <p:spPr>
          <a:xfrm>
            <a:off x="457200" y="274638"/>
            <a:ext cx="8363272" cy="1143000"/>
          </a:xfrm>
        </p:spPr>
        <p:txBody>
          <a:bodyPr>
            <a:normAutofit fontScale="90000"/>
          </a:bodyPr>
          <a:lstStyle/>
          <a:p>
            <a:pPr eaLnBrk="1" fontAlgn="auto" hangingPunct="1">
              <a:spcAft>
                <a:spcPts val="0"/>
              </a:spcAft>
              <a:defRPr/>
            </a:pPr>
            <a:r>
              <a:rPr lang="es-ES" dirty="0" smtClean="0"/>
              <a:t>SINCRONIZACIÓN ENTRE PROCESOS</a:t>
            </a:r>
          </a:p>
        </p:txBody>
      </p:sp>
      <p:sp>
        <p:nvSpPr>
          <p:cNvPr id="67588"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67589"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C3F60679-322A-41C6-BC04-01BF9C2A6CAA}" type="slidenum">
              <a:rPr lang="es-ES" altLang="es-ES" smtClean="0"/>
              <a:pPr eaLnBrk="1" hangingPunct="1"/>
              <a:t>57</a:t>
            </a:fld>
            <a:endParaRPr lang="es-ES" altLang="es-ES" smtClean="0"/>
          </a:p>
        </p:txBody>
      </p:sp>
      <p:sp>
        <p:nvSpPr>
          <p:cNvPr id="67590"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67591"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graphicFrame>
        <p:nvGraphicFramePr>
          <p:cNvPr id="9" name="8 Diagrama"/>
          <p:cNvGraphicFramePr/>
          <p:nvPr>
            <p:extLst>
              <p:ext uri="{D42A27DB-BD31-4B8C-83A1-F6EECF244321}">
                <p14:modId xmlns:p14="http://schemas.microsoft.com/office/powerpoint/2010/main" val="2232197117"/>
              </p:ext>
            </p:extLst>
          </p:nvPr>
        </p:nvGraphicFramePr>
        <p:xfrm>
          <a:off x="7236296" y="1124744"/>
          <a:ext cx="1415480" cy="11521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451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51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451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451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4514">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45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451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2 Marcador de contenido"/>
          <p:cNvSpPr>
            <a:spLocks noGrp="1"/>
          </p:cNvSpPr>
          <p:nvPr>
            <p:ph idx="1"/>
          </p:nvPr>
        </p:nvSpPr>
        <p:spPr/>
        <p:txBody>
          <a:bodyPr/>
          <a:lstStyle/>
          <a:p>
            <a:pPr algn="just" eaLnBrk="1" hangingPunct="1">
              <a:defRPr/>
            </a:pPr>
            <a:r>
              <a:rPr lang="es-ES" altLang="es-ES" b="1" dirty="0" smtClean="0"/>
              <a:t>FUNCIÓN KILL</a:t>
            </a:r>
          </a:p>
          <a:p>
            <a:pPr lvl="1" algn="just" eaLnBrk="1" hangingPunct="1">
              <a:defRPr/>
            </a:pPr>
            <a:r>
              <a:rPr lang="es-ES" altLang="es-ES" sz="2400" b="1" dirty="0" smtClean="0"/>
              <a:t>Señal: </a:t>
            </a:r>
            <a:r>
              <a:rPr lang="es-ES" altLang="es-ES" sz="2400" dirty="0" smtClean="0"/>
              <a:t>aviso que un proceso envía a otro</a:t>
            </a:r>
          </a:p>
          <a:p>
            <a:pPr lvl="1" algn="just" eaLnBrk="1" hangingPunct="1">
              <a:defRPr/>
            </a:pPr>
            <a:r>
              <a:rPr lang="es-ES" altLang="es-ES" sz="2400" b="1" dirty="0" smtClean="0"/>
              <a:t>Utilidad : </a:t>
            </a:r>
            <a:r>
              <a:rPr lang="es-ES" sz="2400" dirty="0" smtClean="0"/>
              <a:t>enviar </a:t>
            </a:r>
            <a:r>
              <a:rPr lang="es-ES" sz="2400" dirty="0"/>
              <a:t>señales entre procesos</a:t>
            </a:r>
            <a:endParaRPr lang="es-ES" altLang="es-ES" sz="2400" dirty="0" smtClean="0"/>
          </a:p>
          <a:p>
            <a:pPr lvl="1" algn="just" eaLnBrk="1" hangingPunct="1">
              <a:defRPr/>
            </a:pPr>
            <a:r>
              <a:rPr lang="es-ES" altLang="es-ES" sz="2400" b="1" dirty="0" smtClean="0"/>
              <a:t>Sintaxis:</a:t>
            </a:r>
          </a:p>
          <a:p>
            <a:pPr marL="1081088" lvl="2" indent="0">
              <a:buFont typeface="Wingdings 2" pitchFamily="18" charset="2"/>
              <a:buNone/>
              <a:defRPr/>
            </a:pPr>
            <a:r>
              <a:rPr lang="en-GB" sz="2000" dirty="0" err="1"/>
              <a:t>int</a:t>
            </a:r>
            <a:r>
              <a:rPr lang="en-GB" sz="2000" dirty="0"/>
              <a:t> kill (</a:t>
            </a:r>
            <a:r>
              <a:rPr lang="en-GB" sz="2000" dirty="0" err="1"/>
              <a:t>int</a:t>
            </a:r>
            <a:r>
              <a:rPr lang="en-GB" sz="2000" dirty="0"/>
              <a:t> </a:t>
            </a:r>
            <a:r>
              <a:rPr lang="en-GB" sz="2000" dirty="0" err="1"/>
              <a:t>Pid</a:t>
            </a:r>
            <a:r>
              <a:rPr lang="en-GB" sz="2000" dirty="0"/>
              <a:t>, </a:t>
            </a:r>
            <a:r>
              <a:rPr lang="en-GB" sz="2000" dirty="0" err="1"/>
              <a:t>int</a:t>
            </a:r>
            <a:r>
              <a:rPr lang="en-GB" sz="2000" dirty="0"/>
              <a:t> </a:t>
            </a:r>
            <a:r>
              <a:rPr lang="en-GB" sz="2000" dirty="0" err="1"/>
              <a:t>Señal</a:t>
            </a:r>
            <a:r>
              <a:rPr lang="en-GB" sz="2000" dirty="0"/>
              <a:t>);</a:t>
            </a:r>
            <a:endParaRPr lang="es-ES" sz="2000" dirty="0"/>
          </a:p>
          <a:p>
            <a:pPr marL="627063" lvl="3" indent="0" algn="just" eaLnBrk="1" hangingPunct="1">
              <a:buFont typeface="Wingdings 2" pitchFamily="18" charset="2"/>
              <a:buNone/>
              <a:defRPr/>
            </a:pPr>
            <a:r>
              <a:rPr lang="en-GB" sz="2000" dirty="0" err="1" smtClean="0"/>
              <a:t>donde</a:t>
            </a:r>
            <a:r>
              <a:rPr lang="en-GB" sz="2000" dirty="0" smtClean="0"/>
              <a:t>:</a:t>
            </a:r>
          </a:p>
          <a:p>
            <a:pPr marL="627063" lvl="3" indent="0" algn="just" eaLnBrk="1" hangingPunct="1">
              <a:buFont typeface="Wingdings 2" pitchFamily="18" charset="2"/>
              <a:buNone/>
              <a:defRPr/>
            </a:pPr>
            <a:r>
              <a:rPr lang="en-GB" sz="2000" dirty="0" smtClean="0"/>
              <a:t>   </a:t>
            </a:r>
            <a:r>
              <a:rPr lang="en-GB" sz="2000" i="1" dirty="0" err="1" smtClean="0"/>
              <a:t>Pid</a:t>
            </a:r>
            <a:r>
              <a:rPr lang="en-GB" sz="1800" dirty="0" smtClean="0"/>
              <a:t>: </a:t>
            </a:r>
            <a:r>
              <a:rPr lang="es-ES" sz="1800" dirty="0" smtClean="0"/>
              <a:t>contiene el PID del proceso </a:t>
            </a:r>
            <a:r>
              <a:rPr lang="es-ES" sz="1800" dirty="0"/>
              <a:t>que recibirá la señal</a:t>
            </a:r>
            <a:endParaRPr lang="en-GB" sz="1800" dirty="0" smtClean="0"/>
          </a:p>
          <a:p>
            <a:pPr marL="1609725" lvl="3" indent="-982663" algn="just" eaLnBrk="1" hangingPunct="1">
              <a:buFont typeface="Wingdings 2" pitchFamily="18" charset="2"/>
              <a:buNone/>
              <a:defRPr/>
            </a:pPr>
            <a:r>
              <a:rPr lang="en-GB" sz="1800" dirty="0" smtClean="0"/>
              <a:t>    </a:t>
            </a:r>
            <a:r>
              <a:rPr lang="en-GB" sz="1800" dirty="0" err="1" smtClean="0"/>
              <a:t>S</a:t>
            </a:r>
            <a:r>
              <a:rPr lang="en-GB" sz="1800" i="1" dirty="0" err="1" smtClean="0"/>
              <a:t>eñal</a:t>
            </a:r>
            <a:r>
              <a:rPr lang="en-GB" sz="1800" i="1" dirty="0" smtClean="0"/>
              <a:t>: </a:t>
            </a:r>
            <a:r>
              <a:rPr lang="es-ES" sz="1800" dirty="0" smtClean="0"/>
              <a:t>contiene </a:t>
            </a:r>
            <a:r>
              <a:rPr lang="es-ES" sz="1800" dirty="0"/>
              <a:t>la señal que recibirá el proceso</a:t>
            </a:r>
            <a:endParaRPr lang="es-ES" sz="1800" dirty="0" smtClean="0"/>
          </a:p>
          <a:p>
            <a:pPr lvl="1" algn="just" eaLnBrk="1" hangingPunct="1">
              <a:defRPr/>
            </a:pPr>
            <a:endParaRPr lang="es-ES" altLang="es-ES" sz="2400" dirty="0" smtClean="0"/>
          </a:p>
        </p:txBody>
      </p:sp>
      <p:sp>
        <p:nvSpPr>
          <p:cNvPr id="2" name="1 Título"/>
          <p:cNvSpPr>
            <a:spLocks noGrp="1"/>
          </p:cNvSpPr>
          <p:nvPr>
            <p:ph type="title"/>
          </p:nvPr>
        </p:nvSpPr>
        <p:spPr>
          <a:xfrm>
            <a:off x="457200" y="274638"/>
            <a:ext cx="8363272" cy="1143000"/>
          </a:xfrm>
        </p:spPr>
        <p:txBody>
          <a:bodyPr>
            <a:normAutofit fontScale="90000"/>
          </a:bodyPr>
          <a:lstStyle/>
          <a:p>
            <a:pPr eaLnBrk="1" fontAlgn="auto" hangingPunct="1">
              <a:spcAft>
                <a:spcPts val="0"/>
              </a:spcAft>
              <a:defRPr/>
            </a:pPr>
            <a:r>
              <a:rPr lang="es-ES" dirty="0" smtClean="0"/>
              <a:t>SINCRONIZACIÓN ENTRE PROCESOS</a:t>
            </a:r>
          </a:p>
        </p:txBody>
      </p:sp>
      <p:sp>
        <p:nvSpPr>
          <p:cNvPr id="68612"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68613"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855AECEF-6D35-4A83-BEA5-0B67D271DB57}" type="slidenum">
              <a:rPr lang="es-ES" altLang="es-ES" smtClean="0"/>
              <a:pPr eaLnBrk="1" hangingPunct="1"/>
              <a:t>58</a:t>
            </a:fld>
            <a:endParaRPr lang="es-ES" altLang="es-ES" smtClean="0"/>
          </a:p>
        </p:txBody>
      </p:sp>
      <p:sp>
        <p:nvSpPr>
          <p:cNvPr id="68614"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68615"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graphicFrame>
        <p:nvGraphicFramePr>
          <p:cNvPr id="8" name="7 Diagrama"/>
          <p:cNvGraphicFramePr/>
          <p:nvPr/>
        </p:nvGraphicFramePr>
        <p:xfrm>
          <a:off x="7164288" y="1196752"/>
          <a:ext cx="1415480" cy="1152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451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51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451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451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45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2 Marcador de contenido"/>
          <p:cNvSpPr>
            <a:spLocks noGrp="1"/>
          </p:cNvSpPr>
          <p:nvPr>
            <p:ph idx="1"/>
          </p:nvPr>
        </p:nvSpPr>
        <p:spPr/>
        <p:txBody>
          <a:bodyPr/>
          <a:lstStyle/>
          <a:p>
            <a:pPr algn="just" eaLnBrk="1" hangingPunct="1">
              <a:defRPr/>
            </a:pPr>
            <a:r>
              <a:rPr lang="es-ES" altLang="es-ES" b="1" dirty="0" smtClean="0"/>
              <a:t>FUNCIÓN SLEEP</a:t>
            </a:r>
          </a:p>
          <a:p>
            <a:pPr lvl="1">
              <a:defRPr/>
            </a:pPr>
            <a:r>
              <a:rPr lang="es-ES" altLang="es-ES" sz="2400" b="1" dirty="0" smtClean="0"/>
              <a:t>Utilidad: </a:t>
            </a:r>
            <a:r>
              <a:rPr lang="es-ES" sz="2400" dirty="0"/>
              <a:t>suspender al proceso que realiza la llamada la cantidad de segundos indicada o hasta que se reciba una </a:t>
            </a:r>
            <a:r>
              <a:rPr lang="es-ES" sz="2400" dirty="0" smtClean="0"/>
              <a:t>señal</a:t>
            </a:r>
            <a:endParaRPr lang="es-ES" sz="2400" dirty="0"/>
          </a:p>
          <a:p>
            <a:pPr lvl="1" algn="just" eaLnBrk="1" hangingPunct="1">
              <a:defRPr/>
            </a:pPr>
            <a:r>
              <a:rPr lang="es-ES" altLang="es-ES" sz="2400" b="1" dirty="0" smtClean="0"/>
              <a:t>Sintaxis:</a:t>
            </a:r>
          </a:p>
          <a:p>
            <a:pPr marL="1081088" lvl="2" indent="0">
              <a:buFont typeface="Wingdings 2" pitchFamily="18" charset="2"/>
              <a:buNone/>
              <a:defRPr/>
            </a:pPr>
            <a:r>
              <a:rPr lang="en-GB" sz="2000" dirty="0" err="1"/>
              <a:t>int</a:t>
            </a:r>
            <a:r>
              <a:rPr lang="en-GB" sz="2000" dirty="0"/>
              <a:t> sleep (</a:t>
            </a:r>
            <a:r>
              <a:rPr lang="en-GB" sz="2000" dirty="0" err="1"/>
              <a:t>int</a:t>
            </a:r>
            <a:r>
              <a:rPr lang="en-GB" sz="2000" dirty="0"/>
              <a:t> Seconds);</a:t>
            </a:r>
            <a:endParaRPr lang="es-ES" sz="2000" dirty="0"/>
          </a:p>
          <a:p>
            <a:pPr marL="627063" lvl="3" indent="0" algn="just" eaLnBrk="1" hangingPunct="1">
              <a:buFont typeface="Wingdings 2" pitchFamily="18" charset="2"/>
              <a:buNone/>
              <a:defRPr/>
            </a:pPr>
            <a:r>
              <a:rPr lang="en-GB" sz="2000" dirty="0" err="1"/>
              <a:t>donde</a:t>
            </a:r>
            <a:r>
              <a:rPr lang="en-GB" sz="2000" dirty="0"/>
              <a:t>:</a:t>
            </a:r>
            <a:endParaRPr lang="es-ES" sz="2000" dirty="0"/>
          </a:p>
          <a:p>
            <a:pPr marL="1077913" lvl="3" indent="0" algn="just" eaLnBrk="1" hangingPunct="1">
              <a:buFont typeface="Wingdings 2" pitchFamily="18" charset="2"/>
              <a:buNone/>
              <a:defRPr/>
            </a:pPr>
            <a:r>
              <a:rPr lang="es-ES" i="1" dirty="0" err="1"/>
              <a:t>Seconds</a:t>
            </a:r>
            <a:r>
              <a:rPr lang="es-ES" dirty="0"/>
              <a:t>: contiene la cantidad de segundos que se quiere suspender el proceso</a:t>
            </a:r>
          </a:p>
          <a:p>
            <a:pPr lvl="1" algn="just" eaLnBrk="1" hangingPunct="1">
              <a:defRPr/>
            </a:pPr>
            <a:endParaRPr lang="es-ES" altLang="es-ES" sz="2400" dirty="0" smtClean="0"/>
          </a:p>
          <a:p>
            <a:pPr lvl="1" algn="just" eaLnBrk="1" hangingPunct="1">
              <a:defRPr/>
            </a:pPr>
            <a:endParaRPr lang="es-ES" altLang="es-ES" sz="2400" dirty="0" smtClean="0"/>
          </a:p>
        </p:txBody>
      </p:sp>
      <p:sp>
        <p:nvSpPr>
          <p:cNvPr id="2" name="1 Título"/>
          <p:cNvSpPr>
            <a:spLocks noGrp="1"/>
          </p:cNvSpPr>
          <p:nvPr>
            <p:ph type="title"/>
          </p:nvPr>
        </p:nvSpPr>
        <p:spPr>
          <a:xfrm>
            <a:off x="457200" y="274638"/>
            <a:ext cx="8363272" cy="1143000"/>
          </a:xfrm>
        </p:spPr>
        <p:txBody>
          <a:bodyPr>
            <a:normAutofit fontScale="90000"/>
          </a:bodyPr>
          <a:lstStyle/>
          <a:p>
            <a:pPr eaLnBrk="1" fontAlgn="auto" hangingPunct="1">
              <a:spcAft>
                <a:spcPts val="0"/>
              </a:spcAft>
              <a:defRPr/>
            </a:pPr>
            <a:r>
              <a:rPr lang="es-ES" dirty="0" smtClean="0"/>
              <a:t>SINCRONIZACIÓN ENTRE PROCESOS</a:t>
            </a:r>
          </a:p>
        </p:txBody>
      </p:sp>
      <p:sp>
        <p:nvSpPr>
          <p:cNvPr id="69636"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69637"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0A45AA6B-A2DD-4BF2-99DE-F47A7AF6D863}" type="slidenum">
              <a:rPr lang="es-ES" altLang="es-ES" smtClean="0"/>
              <a:pPr eaLnBrk="1" hangingPunct="1"/>
              <a:t>59</a:t>
            </a:fld>
            <a:endParaRPr lang="es-ES" altLang="es-ES" smtClean="0"/>
          </a:p>
        </p:txBody>
      </p:sp>
      <p:sp>
        <p:nvSpPr>
          <p:cNvPr id="69638"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69639"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graphicFrame>
        <p:nvGraphicFramePr>
          <p:cNvPr id="8" name="7 Diagrama"/>
          <p:cNvGraphicFramePr/>
          <p:nvPr/>
        </p:nvGraphicFramePr>
        <p:xfrm>
          <a:off x="7164288" y="1196752"/>
          <a:ext cx="1415480" cy="1152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51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451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5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2 Marcador de contenido"/>
          <p:cNvSpPr>
            <a:spLocks noGrp="1"/>
          </p:cNvSpPr>
          <p:nvPr>
            <p:ph idx="1"/>
          </p:nvPr>
        </p:nvSpPr>
        <p:spPr/>
        <p:txBody>
          <a:bodyPr/>
          <a:lstStyle/>
          <a:p>
            <a:pPr algn="just" eaLnBrk="1" hangingPunct="1"/>
            <a:r>
              <a:rPr lang="es-ES" altLang="es-ES" b="1" smtClean="0"/>
              <a:t>TIPO DE ACTIVIDADES A REALIZAR</a:t>
            </a:r>
          </a:p>
          <a:p>
            <a:pPr lvl="1" algn="just" eaLnBrk="1" hangingPunct="1"/>
            <a:r>
              <a:rPr lang="es-ES" altLang="es-ES" b="1" smtClean="0"/>
              <a:t>En GNU/Linux</a:t>
            </a:r>
          </a:p>
          <a:p>
            <a:pPr lvl="2" algn="just" eaLnBrk="1" hangingPunct="1"/>
            <a:r>
              <a:rPr lang="es-ES" altLang="es-ES" smtClean="0"/>
              <a:t>Averiguar el funcionamiento de ciertos comandos relacionados con la gestión de procesos</a:t>
            </a:r>
            <a:endParaRPr lang="es-ES" altLang="es-ES" b="1" smtClean="0"/>
          </a:p>
          <a:p>
            <a:pPr lvl="1" algn="just" eaLnBrk="1" hangingPunct="1"/>
            <a:r>
              <a:rPr lang="es-ES" altLang="es-ES" b="1" smtClean="0"/>
              <a:t>En lenguaje C: </a:t>
            </a:r>
          </a:p>
          <a:p>
            <a:pPr lvl="2" algn="just" eaLnBrk="1" hangingPunct="1"/>
            <a:r>
              <a:rPr lang="es-ES" altLang="es-ES" smtClean="0"/>
              <a:t>Codificar programas para crear estructuras jerárquicas de procesos y para comunicar procesos mediante pipes</a:t>
            </a:r>
          </a:p>
          <a:p>
            <a:pPr lvl="1" algn="just" eaLnBrk="1" hangingPunct="1"/>
            <a:r>
              <a:rPr lang="es-ES" altLang="es-ES" b="1" smtClean="0"/>
              <a:t>En lenguaje Java: </a:t>
            </a:r>
          </a:p>
          <a:p>
            <a:pPr lvl="2" algn="just" eaLnBrk="1" hangingPunct="1"/>
            <a:r>
              <a:rPr lang="es-ES" altLang="es-ES" smtClean="0"/>
              <a:t>Codificar un programa para usar las clases Runtime y Process</a:t>
            </a:r>
          </a:p>
          <a:p>
            <a:pPr lvl="1" algn="just" eaLnBrk="1" hangingPunct="1"/>
            <a:endParaRPr lang="es-ES" altLang="es-ES" smtClean="0"/>
          </a:p>
        </p:txBody>
      </p:sp>
      <p:sp>
        <p:nvSpPr>
          <p:cNvPr id="2" name="1 Título"/>
          <p:cNvSpPr>
            <a:spLocks noGrp="1"/>
          </p:cNvSpPr>
          <p:nvPr>
            <p:ph type="title"/>
          </p:nvPr>
        </p:nvSpPr>
        <p:spPr/>
        <p:txBody>
          <a:bodyPr/>
          <a:lstStyle/>
          <a:p>
            <a:pPr eaLnBrk="1" fontAlgn="auto" hangingPunct="1">
              <a:spcAft>
                <a:spcPts val="0"/>
              </a:spcAft>
              <a:defRPr/>
            </a:pPr>
            <a:r>
              <a:rPr lang="es-ES" dirty="0" smtClean="0"/>
              <a:t>INTRODUCCIÓN</a:t>
            </a:r>
          </a:p>
        </p:txBody>
      </p:sp>
      <p:sp>
        <p:nvSpPr>
          <p:cNvPr id="15364"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15365"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691BD43C-B306-4BD1-A81C-A1743790DA91}" type="slidenum">
              <a:rPr lang="es-ES" altLang="es-ES" smtClean="0"/>
              <a:pPr eaLnBrk="1" hangingPunct="1"/>
              <a:t>6</a:t>
            </a:fld>
            <a:endParaRPr lang="es-ES" altLang="es-ES" smtClean="0"/>
          </a:p>
        </p:txBody>
      </p:sp>
      <p:sp>
        <p:nvSpPr>
          <p:cNvPr id="15366"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15367"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2 Marcador de contenido"/>
          <p:cNvSpPr>
            <a:spLocks noGrp="1"/>
          </p:cNvSpPr>
          <p:nvPr>
            <p:ph idx="1"/>
          </p:nvPr>
        </p:nvSpPr>
        <p:spPr/>
        <p:txBody>
          <a:bodyPr/>
          <a:lstStyle/>
          <a:p>
            <a:pPr algn="just" eaLnBrk="1" hangingPunct="1"/>
            <a:r>
              <a:rPr lang="es-ES" altLang="es-ES" b="1" smtClean="0"/>
              <a:t>EJEMPLOS - FUNCIONES DE SEÑALES</a:t>
            </a:r>
          </a:p>
          <a:p>
            <a:pPr lvl="1"/>
            <a:r>
              <a:rPr lang="es-ES" altLang="es-ES" sz="2400" b="1" smtClean="0"/>
              <a:t>Ejemplo 1</a:t>
            </a:r>
          </a:p>
          <a:p>
            <a:pPr lvl="2" algn="just"/>
            <a:r>
              <a:rPr lang="es-ES" altLang="es-ES" sz="1800" smtClean="0"/>
              <a:t>Crear un proceso hijo y que el proceso padre le envíe al hijo 2 señales SIGUSR1</a:t>
            </a:r>
          </a:p>
          <a:p>
            <a:pPr lvl="2" algn="just"/>
            <a:r>
              <a:rPr lang="es-ES" altLang="es-ES" sz="1800" smtClean="0"/>
              <a:t>Definir la función </a:t>
            </a:r>
            <a:r>
              <a:rPr lang="es-ES" altLang="es-ES" sz="1800" i="1" smtClean="0"/>
              <a:t>manejador()</a:t>
            </a:r>
            <a:r>
              <a:rPr lang="es-ES" altLang="es-ES" sz="1800" smtClean="0"/>
              <a:t> para gestionar la señal, la cual será visualizada en un mensaje cuando el proceso hijo la reciba</a:t>
            </a:r>
          </a:p>
          <a:p>
            <a:pPr lvl="2" algn="just"/>
            <a:r>
              <a:rPr lang="es-ES" altLang="es-ES" sz="1800" smtClean="0"/>
              <a:t>En el proceso hijo realizar la llamada a la función </a:t>
            </a:r>
            <a:r>
              <a:rPr lang="es-ES" altLang="es-ES" sz="1800" i="1" smtClean="0"/>
              <a:t>signal()</a:t>
            </a:r>
            <a:r>
              <a:rPr lang="es-ES" altLang="es-ES" sz="1800" smtClean="0"/>
              <a:t>, donde se decide lo que se hará en el caso de recibir una señal (pintar un mensaje)</a:t>
            </a:r>
          </a:p>
          <a:p>
            <a:pPr lvl="2" algn="just"/>
            <a:r>
              <a:rPr lang="es-ES" altLang="es-ES" sz="1800" smtClean="0"/>
              <a:t>Después, hacer un bucle infinito que no hace nada. En el proceso padre, hacer las llamadas a la función </a:t>
            </a:r>
            <a:r>
              <a:rPr lang="es-ES" altLang="es-ES" sz="1800" i="1" smtClean="0"/>
              <a:t>kill()</a:t>
            </a:r>
            <a:r>
              <a:rPr lang="es-ES" altLang="es-ES" sz="1800" smtClean="0"/>
              <a:t> para enviar las señales</a:t>
            </a:r>
          </a:p>
          <a:p>
            <a:pPr lvl="2" algn="just"/>
            <a:r>
              <a:rPr lang="es-ES" altLang="es-ES" sz="1800" smtClean="0"/>
              <a:t>Con la función </a:t>
            </a:r>
            <a:r>
              <a:rPr lang="es-ES" altLang="es-ES" sz="1800" i="1" smtClean="0"/>
              <a:t>sleep()</a:t>
            </a:r>
            <a:r>
              <a:rPr lang="es-ES" altLang="es-ES" sz="1800" smtClean="0"/>
              <a:t> hacer que los procesos esperen un segundo antes de continuar</a:t>
            </a:r>
          </a:p>
          <a:p>
            <a:pPr lvl="2"/>
            <a:endParaRPr lang="es-ES" altLang="es-ES" sz="2200" smtClean="0"/>
          </a:p>
          <a:p>
            <a:pPr lvl="1" algn="just" eaLnBrk="1" hangingPunct="1"/>
            <a:endParaRPr lang="es-ES" altLang="es-ES" sz="2400" smtClean="0"/>
          </a:p>
        </p:txBody>
      </p:sp>
      <p:sp>
        <p:nvSpPr>
          <p:cNvPr id="2" name="1 Título"/>
          <p:cNvSpPr>
            <a:spLocks noGrp="1"/>
          </p:cNvSpPr>
          <p:nvPr>
            <p:ph type="title"/>
          </p:nvPr>
        </p:nvSpPr>
        <p:spPr>
          <a:xfrm>
            <a:off x="457200" y="274638"/>
            <a:ext cx="8363272" cy="1143000"/>
          </a:xfrm>
        </p:spPr>
        <p:txBody>
          <a:bodyPr>
            <a:normAutofit fontScale="90000"/>
          </a:bodyPr>
          <a:lstStyle/>
          <a:p>
            <a:pPr eaLnBrk="1" fontAlgn="auto" hangingPunct="1">
              <a:spcAft>
                <a:spcPts val="0"/>
              </a:spcAft>
              <a:defRPr/>
            </a:pPr>
            <a:r>
              <a:rPr lang="es-ES" dirty="0" smtClean="0"/>
              <a:t>SINCRONIZACIÓN ENTRE PROCESOS</a:t>
            </a:r>
          </a:p>
        </p:txBody>
      </p:sp>
      <p:sp>
        <p:nvSpPr>
          <p:cNvPr id="70660"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70661"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6C174F15-F0C6-49F3-8278-0D1ACE8F14FC}" type="slidenum">
              <a:rPr lang="es-ES" altLang="es-ES" smtClean="0"/>
              <a:pPr eaLnBrk="1" hangingPunct="1"/>
              <a:t>60</a:t>
            </a:fld>
            <a:endParaRPr lang="es-ES" altLang="es-ES" smtClean="0"/>
          </a:p>
        </p:txBody>
      </p:sp>
      <p:sp>
        <p:nvSpPr>
          <p:cNvPr id="70662"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70663"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graphicFrame>
        <p:nvGraphicFramePr>
          <p:cNvPr id="8" name="7 Diagrama"/>
          <p:cNvGraphicFramePr/>
          <p:nvPr/>
        </p:nvGraphicFramePr>
        <p:xfrm>
          <a:off x="7164288" y="1196752"/>
          <a:ext cx="1415480" cy="1152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8 Pentágono"/>
          <p:cNvSpPr/>
          <p:nvPr/>
        </p:nvSpPr>
        <p:spPr>
          <a:xfrm>
            <a:off x="30163" y="6210300"/>
            <a:ext cx="1662112" cy="620713"/>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400" dirty="0"/>
              <a:t>Ejemplo en C: sincronizar1.c</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4">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9634">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9634">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963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2 Marcador de contenido"/>
          <p:cNvSpPr>
            <a:spLocks noGrp="1"/>
          </p:cNvSpPr>
          <p:nvPr>
            <p:ph idx="1"/>
          </p:nvPr>
        </p:nvSpPr>
        <p:spPr/>
        <p:txBody>
          <a:bodyPr/>
          <a:lstStyle/>
          <a:p>
            <a:pPr algn="just" eaLnBrk="1" hangingPunct="1"/>
            <a:r>
              <a:rPr lang="es-ES" altLang="es-ES" b="1" dirty="0" smtClean="0"/>
              <a:t>EJEMPLOS - FUNCIONES DE SEÑALES</a:t>
            </a:r>
          </a:p>
          <a:p>
            <a:pPr lvl="1"/>
            <a:r>
              <a:rPr lang="es-ES" altLang="es-ES" sz="2400" b="1" dirty="0" smtClean="0"/>
              <a:t>Ejemplo 2:</a:t>
            </a:r>
            <a:endParaRPr lang="eu-ES" altLang="es-ES" sz="2400" b="1" dirty="0" smtClean="0"/>
          </a:p>
          <a:p>
            <a:pPr lvl="2"/>
            <a:r>
              <a:rPr lang="es-ES" altLang="es-ES" dirty="0" smtClean="0"/>
              <a:t>El proceso padre envía señales al hijo y el proceso hijo envía señales al padre de forma indefinida</a:t>
            </a:r>
          </a:p>
          <a:p>
            <a:pPr lvl="1"/>
            <a:endParaRPr lang="es-ES" altLang="es-ES" dirty="0" smtClean="0"/>
          </a:p>
          <a:p>
            <a:pPr lvl="1" algn="just" eaLnBrk="1" hangingPunct="1"/>
            <a:endParaRPr lang="es-ES" altLang="es-ES" sz="2400" dirty="0" smtClean="0"/>
          </a:p>
          <a:p>
            <a:pPr lvl="1" algn="just" eaLnBrk="1" hangingPunct="1"/>
            <a:endParaRPr lang="es-ES" altLang="es-ES" sz="2400" dirty="0" smtClean="0"/>
          </a:p>
        </p:txBody>
      </p:sp>
      <p:sp>
        <p:nvSpPr>
          <p:cNvPr id="2" name="1 Título"/>
          <p:cNvSpPr>
            <a:spLocks noGrp="1"/>
          </p:cNvSpPr>
          <p:nvPr>
            <p:ph type="title"/>
          </p:nvPr>
        </p:nvSpPr>
        <p:spPr>
          <a:xfrm>
            <a:off x="457200" y="274638"/>
            <a:ext cx="8363272" cy="1143000"/>
          </a:xfrm>
        </p:spPr>
        <p:txBody>
          <a:bodyPr>
            <a:normAutofit fontScale="90000"/>
          </a:bodyPr>
          <a:lstStyle/>
          <a:p>
            <a:pPr eaLnBrk="1" fontAlgn="auto" hangingPunct="1">
              <a:spcAft>
                <a:spcPts val="0"/>
              </a:spcAft>
              <a:defRPr/>
            </a:pPr>
            <a:r>
              <a:rPr lang="es-ES" dirty="0" smtClean="0"/>
              <a:t>SINCRONIZACIÓN ENTRE PROCESOS</a:t>
            </a:r>
          </a:p>
        </p:txBody>
      </p:sp>
      <p:sp>
        <p:nvSpPr>
          <p:cNvPr id="71684"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71685"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13E07F80-F9FF-4426-8133-00ED9135CD1A}" type="slidenum">
              <a:rPr lang="es-ES" altLang="es-ES" smtClean="0"/>
              <a:pPr eaLnBrk="1" hangingPunct="1"/>
              <a:t>61</a:t>
            </a:fld>
            <a:endParaRPr lang="es-ES" altLang="es-ES" smtClean="0"/>
          </a:p>
        </p:txBody>
      </p:sp>
      <p:sp>
        <p:nvSpPr>
          <p:cNvPr id="71686"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71687"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graphicFrame>
        <p:nvGraphicFramePr>
          <p:cNvPr id="8" name="7 Diagrama"/>
          <p:cNvGraphicFramePr/>
          <p:nvPr/>
        </p:nvGraphicFramePr>
        <p:xfrm>
          <a:off x="7164288" y="1196752"/>
          <a:ext cx="1415480" cy="1152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1689"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7213" y="3213100"/>
            <a:ext cx="5076825" cy="2952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9 Pentágono"/>
          <p:cNvSpPr/>
          <p:nvPr/>
        </p:nvSpPr>
        <p:spPr>
          <a:xfrm>
            <a:off x="30163" y="6210300"/>
            <a:ext cx="1662112" cy="620713"/>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400" dirty="0"/>
              <a:t>Ejemplo en C: sincronizar2.c</a:t>
            </a:r>
          </a:p>
        </p:txBody>
      </p:sp>
    </p:spTree>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2 Marcador de contenido"/>
          <p:cNvSpPr>
            <a:spLocks noGrp="1"/>
          </p:cNvSpPr>
          <p:nvPr>
            <p:ph idx="1"/>
          </p:nvPr>
        </p:nvSpPr>
        <p:spPr/>
        <p:txBody>
          <a:bodyPr/>
          <a:lstStyle/>
          <a:p>
            <a:pPr algn="just" eaLnBrk="1" hangingPunct="1"/>
            <a:r>
              <a:rPr lang="es-ES" altLang="es-ES" b="1" dirty="0" smtClean="0"/>
              <a:t>REALIZACIÓN DE ACTIVIDADES</a:t>
            </a:r>
          </a:p>
          <a:p>
            <a:pPr lvl="1" algn="just" eaLnBrk="1" hangingPunct="1"/>
            <a:r>
              <a:rPr lang="es-ES" altLang="es-ES" sz="2400" dirty="0" smtClean="0"/>
              <a:t>Actividad 10</a:t>
            </a:r>
          </a:p>
        </p:txBody>
      </p:sp>
      <p:sp>
        <p:nvSpPr>
          <p:cNvPr id="2" name="1 Título"/>
          <p:cNvSpPr>
            <a:spLocks noGrp="1"/>
          </p:cNvSpPr>
          <p:nvPr>
            <p:ph type="title"/>
          </p:nvPr>
        </p:nvSpPr>
        <p:spPr>
          <a:xfrm>
            <a:off x="357188" y="274638"/>
            <a:ext cx="8329612" cy="1143000"/>
          </a:xfrm>
        </p:spPr>
        <p:txBody>
          <a:bodyPr>
            <a:normAutofit fontScale="90000"/>
          </a:bodyPr>
          <a:lstStyle/>
          <a:p>
            <a:pPr eaLnBrk="1" fontAlgn="auto" hangingPunct="1">
              <a:spcAft>
                <a:spcPts val="0"/>
              </a:spcAft>
              <a:defRPr/>
            </a:pPr>
            <a:r>
              <a:rPr lang="es-ES" dirty="0"/>
              <a:t>SINCRONIZACIÓN ENTRE PROCESOS</a:t>
            </a:r>
            <a:endParaRPr lang="es-ES" dirty="0" smtClean="0"/>
          </a:p>
        </p:txBody>
      </p:sp>
      <p:sp>
        <p:nvSpPr>
          <p:cNvPr id="84996"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84997"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7E72B685-C19E-40D1-A676-E17E8B4F5388}" type="slidenum">
              <a:rPr lang="es-ES" altLang="es-ES" smtClean="0"/>
              <a:pPr eaLnBrk="1" hangingPunct="1"/>
              <a:t>62</a:t>
            </a:fld>
            <a:endParaRPr lang="es-ES" altLang="es-ES" smtClean="0"/>
          </a:p>
        </p:txBody>
      </p:sp>
      <p:sp>
        <p:nvSpPr>
          <p:cNvPr id="84998"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84999"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85000" name="AutoShape 2" descr="Resultado de imagen de prácticas con ordenador"/>
          <p:cNvSpPr>
            <a:spLocks noChangeAspect="1" noChangeArrowheads="1"/>
          </p:cNvSpPr>
          <p:nvPr/>
        </p:nvSpPr>
        <p:spPr bwMode="auto">
          <a:xfrm>
            <a:off x="296863"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85001" name="AutoShape 4" descr="Resultado de imagen de prácticas con ordenador"/>
          <p:cNvSpPr>
            <a:spLocks noChangeAspect="1" noChangeArrowheads="1"/>
          </p:cNvSpPr>
          <p:nvPr/>
        </p:nvSpPr>
        <p:spPr bwMode="auto">
          <a:xfrm>
            <a:off x="449263"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85002" name="AutoShape 6" descr="Resultado de imagen de prácticas con ordenador"/>
          <p:cNvSpPr>
            <a:spLocks noChangeAspect="1" noChangeArrowheads="1"/>
          </p:cNvSpPr>
          <p:nvPr/>
        </p:nvSpPr>
        <p:spPr bwMode="auto">
          <a:xfrm>
            <a:off x="601663" y="3127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85003" name="AutoShape 8" descr="Resultado de imagen de prácticas con ordenador"/>
          <p:cNvSpPr>
            <a:spLocks noChangeAspect="1" noChangeArrowheads="1"/>
          </p:cNvSpPr>
          <p:nvPr/>
        </p:nvSpPr>
        <p:spPr bwMode="auto">
          <a:xfrm>
            <a:off x="754063" y="465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85004" name="AutoShape 10" descr="Resultado de imagen de prácticas con ordenador"/>
          <p:cNvSpPr>
            <a:spLocks noChangeAspect="1" noChangeArrowheads="1"/>
          </p:cNvSpPr>
          <p:nvPr/>
        </p:nvSpPr>
        <p:spPr bwMode="auto">
          <a:xfrm>
            <a:off x="906463" y="6175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pic>
        <p:nvPicPr>
          <p:cNvPr id="8500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2924175"/>
            <a:ext cx="3660775" cy="2100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2037492"/>
      </p:ext>
    </p:extLst>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1 Marcador de contenido"/>
          <p:cNvSpPr>
            <a:spLocks noGrp="1"/>
          </p:cNvSpPr>
          <p:nvPr>
            <p:ph idx="1"/>
          </p:nvPr>
        </p:nvSpPr>
        <p:spPr>
          <a:xfrm>
            <a:off x="457200" y="1476000"/>
            <a:ext cx="8229600" cy="4306292"/>
          </a:xfrm>
        </p:spPr>
        <p:txBody>
          <a:bodyPr/>
          <a:lstStyle/>
          <a:p>
            <a:pPr algn="just" eaLnBrk="1" hangingPunct="1">
              <a:buClr>
                <a:srgbClr val="2DA2BF"/>
              </a:buClr>
            </a:pPr>
            <a:r>
              <a:rPr lang="es-ES" altLang="es-ES" sz="1800" dirty="0" smtClean="0"/>
              <a:t>INTRODUCCIÓN</a:t>
            </a:r>
          </a:p>
          <a:p>
            <a:pPr algn="just" eaLnBrk="1" hangingPunct="1">
              <a:buClr>
                <a:srgbClr val="2DA2BF"/>
              </a:buClr>
            </a:pPr>
            <a:r>
              <a:rPr lang="es-ES" altLang="es-ES" sz="1800" dirty="0" smtClean="0"/>
              <a:t>CONCEPTOS BÁSICOS</a:t>
            </a:r>
          </a:p>
          <a:p>
            <a:pPr algn="just" eaLnBrk="1" hangingPunct="1">
              <a:buClr>
                <a:srgbClr val="2DA2BF"/>
              </a:buClr>
            </a:pPr>
            <a:r>
              <a:rPr lang="es-ES" altLang="es-ES" sz="1800" dirty="0" smtClean="0"/>
              <a:t>PROCESOS EN LINUX</a:t>
            </a:r>
          </a:p>
          <a:p>
            <a:pPr algn="just" eaLnBrk="1" hangingPunct="1">
              <a:buClr>
                <a:srgbClr val="2DA2BF"/>
              </a:buClr>
            </a:pPr>
            <a:r>
              <a:rPr lang="es-ES" altLang="es-ES" sz="1800" dirty="0" smtClean="0"/>
              <a:t>PROCESOS EN WINDOWS</a:t>
            </a:r>
          </a:p>
          <a:p>
            <a:pPr algn="just" eaLnBrk="1" hangingPunct="1">
              <a:buClr>
                <a:srgbClr val="2DA2BF"/>
              </a:buClr>
            </a:pPr>
            <a:r>
              <a:rPr lang="es-ES" altLang="es-ES" sz="1800" dirty="0" smtClean="0"/>
              <a:t>ESTADOS DE UN PROCESO</a:t>
            </a:r>
          </a:p>
          <a:p>
            <a:pPr algn="just" eaLnBrk="1" hangingPunct="1">
              <a:buClr>
                <a:srgbClr val="2DA2BF"/>
              </a:buClr>
            </a:pPr>
            <a:r>
              <a:rPr lang="es-ES" altLang="es-ES" sz="1800" dirty="0" smtClean="0"/>
              <a:t>CREACIÓN Y EJECUCIÓN DE PROCESOS EN C</a:t>
            </a:r>
          </a:p>
          <a:p>
            <a:pPr algn="just" eaLnBrk="1" hangingPunct="1">
              <a:buClr>
                <a:srgbClr val="2DA2BF"/>
              </a:buClr>
            </a:pPr>
            <a:r>
              <a:rPr lang="es-ES" altLang="es-ES" sz="1800" dirty="0" smtClean="0"/>
              <a:t>IDENTIFICACIÓN DE PROCESOS EN C</a:t>
            </a:r>
          </a:p>
          <a:p>
            <a:pPr algn="just" eaLnBrk="1" hangingPunct="1">
              <a:buClr>
                <a:srgbClr val="2DA2BF"/>
              </a:buClr>
            </a:pPr>
            <a:r>
              <a:rPr lang="es-ES" altLang="es-ES" sz="1800" dirty="0" smtClean="0"/>
              <a:t>FUNCIONES EN C PARA GESTIONAR PROCESOS</a:t>
            </a:r>
          </a:p>
          <a:p>
            <a:pPr algn="just" eaLnBrk="1" hangingPunct="1">
              <a:buClr>
                <a:srgbClr val="2DA2BF"/>
              </a:buClr>
            </a:pPr>
            <a:r>
              <a:rPr lang="es-ES" altLang="es-ES" sz="1800" dirty="0" smtClean="0"/>
              <a:t>COMUNICACIÓN ENTRE PROCESOS</a:t>
            </a:r>
          </a:p>
          <a:p>
            <a:pPr algn="just" eaLnBrk="1" hangingPunct="1">
              <a:buClr>
                <a:srgbClr val="2DA2BF"/>
              </a:buClr>
            </a:pPr>
            <a:r>
              <a:rPr lang="es-ES" altLang="es-ES" sz="1800" dirty="0" smtClean="0"/>
              <a:t>SINCRONIZACIÓN ENTRE PROCESOS</a:t>
            </a:r>
          </a:p>
          <a:p>
            <a:pPr algn="just" eaLnBrk="1" hangingPunct="1">
              <a:buClr>
                <a:srgbClr val="2DA2BF"/>
              </a:buClr>
            </a:pPr>
            <a:r>
              <a:rPr lang="es-ES" altLang="es-ES" sz="1800" dirty="0" smtClean="0">
                <a:solidFill>
                  <a:srgbClr val="FF0000"/>
                </a:solidFill>
              </a:rPr>
              <a:t>TERMINACIÓN DE PROCESOS</a:t>
            </a:r>
          </a:p>
          <a:p>
            <a:pPr algn="just" eaLnBrk="1" hangingPunct="1">
              <a:buClr>
                <a:srgbClr val="2DA2BF"/>
              </a:buClr>
            </a:pPr>
            <a:r>
              <a:rPr lang="es-ES" altLang="es-ES" sz="1800" dirty="0" smtClean="0"/>
              <a:t>CREACIÓN DE PROCESOS EN JAVA</a:t>
            </a:r>
          </a:p>
          <a:p>
            <a:pPr algn="just" eaLnBrk="1" hangingPunct="1">
              <a:buClr>
                <a:srgbClr val="2DA2BF"/>
              </a:buClr>
            </a:pPr>
            <a:r>
              <a:rPr lang="es-ES" altLang="es-ES" sz="1800" dirty="0" smtClean="0"/>
              <a:t>PROGRAMACIÓN CONCURRENTE</a:t>
            </a:r>
          </a:p>
          <a:p>
            <a:pPr algn="just" eaLnBrk="1" hangingPunct="1">
              <a:buClr>
                <a:srgbClr val="2DA2BF"/>
              </a:buClr>
            </a:pPr>
            <a:r>
              <a:rPr lang="es-ES" altLang="es-ES" sz="1800" dirty="0" smtClean="0"/>
              <a:t>PROGRAMACIÓN PARALELA Y DISTRIBUIDA</a:t>
            </a:r>
          </a:p>
          <a:p>
            <a:pPr algn="just" eaLnBrk="1" hangingPunct="1">
              <a:buClr>
                <a:srgbClr val="2DA2BF"/>
              </a:buClr>
            </a:pPr>
            <a:endParaRPr lang="es-ES" altLang="es-ES" sz="2000" dirty="0" smtClean="0"/>
          </a:p>
          <a:p>
            <a:pPr eaLnBrk="1" hangingPunct="1"/>
            <a:endParaRPr lang="es-ES" altLang="es-ES" dirty="0" smtClean="0"/>
          </a:p>
          <a:p>
            <a:pPr eaLnBrk="1" hangingPunct="1"/>
            <a:endParaRPr lang="es-ES" altLang="es-ES" dirty="0" smtClean="0"/>
          </a:p>
        </p:txBody>
      </p:sp>
      <p:sp>
        <p:nvSpPr>
          <p:cNvPr id="72707"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72708"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AFDE4524-3F06-4E72-86C5-714CF2158BD5}" type="slidenum">
              <a:rPr lang="es-ES" altLang="es-ES" smtClean="0"/>
              <a:pPr eaLnBrk="1" hangingPunct="1"/>
              <a:t>63</a:t>
            </a:fld>
            <a:endParaRPr lang="es-ES" altLang="es-ES" smtClean="0"/>
          </a:p>
        </p:txBody>
      </p:sp>
      <p:sp>
        <p:nvSpPr>
          <p:cNvPr id="5" name="4 Título"/>
          <p:cNvSpPr>
            <a:spLocks noGrp="1"/>
          </p:cNvSpPr>
          <p:nvPr>
            <p:ph type="title"/>
          </p:nvPr>
        </p:nvSpPr>
        <p:spPr/>
        <p:txBody>
          <a:bodyPr/>
          <a:lstStyle/>
          <a:p>
            <a:pPr algn="ctr"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s-ES" sz="3700" dirty="0" smtClean="0"/>
              <a:t>ÍNDICE</a:t>
            </a:r>
            <a:endParaRPr lang="es-ES" sz="3700" dirty="0"/>
          </a:p>
        </p:txBody>
      </p:sp>
      <p:pic>
        <p:nvPicPr>
          <p:cNvPr id="72710" name="Picture 2" descr="http://redes-informatic-2.wikispaces.com/file/view/0411_Indice.jpg/182062289/0411_Indi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5825" y="260350"/>
            <a:ext cx="1354138" cy="14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2 Marcador de contenido"/>
          <p:cNvSpPr>
            <a:spLocks noGrp="1"/>
          </p:cNvSpPr>
          <p:nvPr>
            <p:ph idx="1"/>
          </p:nvPr>
        </p:nvSpPr>
        <p:spPr/>
        <p:txBody>
          <a:bodyPr/>
          <a:lstStyle/>
          <a:p>
            <a:pPr algn="just" eaLnBrk="1" hangingPunct="1"/>
            <a:r>
              <a:rPr lang="es-ES" altLang="es-ES" b="1" smtClean="0"/>
              <a:t>Procesos zombie</a:t>
            </a:r>
          </a:p>
          <a:p>
            <a:pPr lvl="1" algn="just"/>
            <a:r>
              <a:rPr lang="es-ES" altLang="es-ES" sz="2400" b="1" smtClean="0"/>
              <a:t>Definición: </a:t>
            </a:r>
            <a:r>
              <a:rPr lang="es-ES" altLang="es-ES" sz="2400" smtClean="0"/>
              <a:t>procesos que han finalizado su ejecución pero que todavía no han sido eliminados del sistema</a:t>
            </a:r>
          </a:p>
          <a:p>
            <a:pPr lvl="1" algn="just"/>
            <a:r>
              <a:rPr lang="es-ES" altLang="es-ES" sz="2400" b="1" smtClean="0"/>
              <a:t>Ejemplo: </a:t>
            </a:r>
            <a:r>
              <a:rPr lang="es-ES" altLang="es-ES" sz="2400" smtClean="0"/>
              <a:t>un programa crea un proceso hijo y luego llama a la función </a:t>
            </a:r>
            <a:r>
              <a:rPr lang="es-ES" altLang="es-ES" sz="2400" i="1" smtClean="0"/>
              <a:t>wait()</a:t>
            </a:r>
            <a:endParaRPr lang="es-ES" altLang="es-ES" sz="2400" smtClean="0"/>
          </a:p>
          <a:p>
            <a:pPr lvl="2" algn="just"/>
            <a:r>
              <a:rPr lang="es-ES" altLang="es-ES" sz="2200" smtClean="0"/>
              <a:t>Si el proceso hijo no ha finalizado en este punto, el proceso padre se bloqueará en la llamada hasta que el proceso hijo finalice su ejecución</a:t>
            </a:r>
          </a:p>
          <a:p>
            <a:pPr lvl="2" algn="just"/>
            <a:r>
              <a:rPr lang="es-ES" altLang="es-ES" sz="2200" smtClean="0"/>
              <a:t>Pero si el proceso hijo finaliza antes de que el proceso padre haya llamado a la función </a:t>
            </a:r>
            <a:r>
              <a:rPr lang="es-ES" altLang="es-ES" sz="2200" i="1" smtClean="0"/>
              <a:t>wait()</a:t>
            </a:r>
            <a:r>
              <a:rPr lang="es-ES" altLang="es-ES" sz="2200" smtClean="0"/>
              <a:t>, el proceso hijo se convierte en un proceso zombie</a:t>
            </a:r>
          </a:p>
        </p:txBody>
      </p:sp>
      <p:sp>
        <p:nvSpPr>
          <p:cNvPr id="2" name="1 Título"/>
          <p:cNvSpPr>
            <a:spLocks noGrp="1"/>
          </p:cNvSpPr>
          <p:nvPr>
            <p:ph type="title"/>
          </p:nvPr>
        </p:nvSpPr>
        <p:spPr>
          <a:xfrm>
            <a:off x="457200" y="274638"/>
            <a:ext cx="8363272" cy="1143000"/>
          </a:xfrm>
        </p:spPr>
        <p:txBody>
          <a:bodyPr/>
          <a:lstStyle/>
          <a:p>
            <a:pPr eaLnBrk="1" fontAlgn="auto" hangingPunct="1">
              <a:spcAft>
                <a:spcPts val="0"/>
              </a:spcAft>
              <a:defRPr/>
            </a:pPr>
            <a:r>
              <a:rPr lang="es-ES" dirty="0" smtClean="0"/>
              <a:t>TERMINACIÓN DE PROCESOS</a:t>
            </a:r>
          </a:p>
        </p:txBody>
      </p:sp>
      <p:sp>
        <p:nvSpPr>
          <p:cNvPr id="73732"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73733"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B6CDCE5A-1C44-4CCD-86B0-C057E20B5432}" type="slidenum">
              <a:rPr lang="es-ES" altLang="es-ES" smtClean="0"/>
              <a:pPr eaLnBrk="1" hangingPunct="1"/>
              <a:t>64</a:t>
            </a:fld>
            <a:endParaRPr lang="es-ES" altLang="es-ES" smtClean="0"/>
          </a:p>
        </p:txBody>
      </p:sp>
      <p:sp>
        <p:nvSpPr>
          <p:cNvPr id="73734"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73735"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58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58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5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2 Marcador de contenido"/>
          <p:cNvSpPr>
            <a:spLocks noGrp="1"/>
          </p:cNvSpPr>
          <p:nvPr>
            <p:ph idx="1"/>
          </p:nvPr>
        </p:nvSpPr>
        <p:spPr>
          <a:xfrm>
            <a:off x="457200" y="1484784"/>
            <a:ext cx="8229600" cy="4522316"/>
          </a:xfrm>
        </p:spPr>
        <p:txBody>
          <a:bodyPr/>
          <a:lstStyle/>
          <a:p>
            <a:pPr algn="just" eaLnBrk="1" hangingPunct="1"/>
            <a:r>
              <a:rPr lang="es-ES" altLang="es-ES" b="1" dirty="0" smtClean="0"/>
              <a:t>Procesos </a:t>
            </a:r>
            <a:r>
              <a:rPr lang="es-ES" altLang="es-ES" b="1" dirty="0" err="1" smtClean="0"/>
              <a:t>zombie</a:t>
            </a:r>
            <a:endParaRPr lang="es-ES" altLang="es-ES" b="1" dirty="0" smtClean="0"/>
          </a:p>
          <a:p>
            <a:pPr lvl="1" algn="just"/>
            <a:r>
              <a:rPr lang="es-ES" altLang="es-ES" sz="2400" b="1" dirty="0" smtClean="0"/>
              <a:t>Identificación: </a:t>
            </a:r>
            <a:r>
              <a:rPr lang="es-ES" altLang="es-ES" sz="2400" dirty="0" smtClean="0"/>
              <a:t>con comando </a:t>
            </a:r>
            <a:r>
              <a:rPr lang="es-ES" altLang="es-ES" sz="2400" i="1" dirty="0" smtClean="0"/>
              <a:t>top</a:t>
            </a:r>
            <a:r>
              <a:rPr lang="es-ES" altLang="es-ES" sz="2400" dirty="0" smtClean="0"/>
              <a:t> de GNU/Linux</a:t>
            </a:r>
          </a:p>
        </p:txBody>
      </p:sp>
      <p:sp>
        <p:nvSpPr>
          <p:cNvPr id="2" name="1 Título"/>
          <p:cNvSpPr>
            <a:spLocks noGrp="1"/>
          </p:cNvSpPr>
          <p:nvPr>
            <p:ph type="title"/>
          </p:nvPr>
        </p:nvSpPr>
        <p:spPr>
          <a:xfrm>
            <a:off x="457200" y="274638"/>
            <a:ext cx="8363272" cy="1143000"/>
          </a:xfrm>
        </p:spPr>
        <p:txBody>
          <a:bodyPr/>
          <a:lstStyle/>
          <a:p>
            <a:pPr eaLnBrk="1" fontAlgn="auto" hangingPunct="1">
              <a:spcAft>
                <a:spcPts val="0"/>
              </a:spcAft>
              <a:defRPr/>
            </a:pPr>
            <a:r>
              <a:rPr lang="es-ES" dirty="0" smtClean="0"/>
              <a:t>TERMINACIÓN DE PROCESOS</a:t>
            </a:r>
          </a:p>
        </p:txBody>
      </p:sp>
      <p:sp>
        <p:nvSpPr>
          <p:cNvPr id="74756"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74757"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FFB3225F-5018-42FF-8490-9671BB50C320}" type="slidenum">
              <a:rPr lang="es-ES" altLang="es-ES" smtClean="0"/>
              <a:pPr eaLnBrk="1" hangingPunct="1"/>
              <a:t>65</a:t>
            </a:fld>
            <a:endParaRPr lang="es-ES" altLang="es-ES" smtClean="0"/>
          </a:p>
        </p:txBody>
      </p:sp>
      <p:sp>
        <p:nvSpPr>
          <p:cNvPr id="74758"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74759"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pic>
        <p:nvPicPr>
          <p:cNvPr id="74760" name="Picture 9" descr="Resultado de imagen de procesos zombi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0828" y="2492896"/>
            <a:ext cx="6551612"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2 Marcador de contenido"/>
          <p:cNvSpPr>
            <a:spLocks noGrp="1"/>
          </p:cNvSpPr>
          <p:nvPr>
            <p:ph idx="1"/>
          </p:nvPr>
        </p:nvSpPr>
        <p:spPr>
          <a:xfrm>
            <a:off x="457200" y="1556792"/>
            <a:ext cx="8229600" cy="4450308"/>
          </a:xfrm>
        </p:spPr>
        <p:txBody>
          <a:bodyPr/>
          <a:lstStyle/>
          <a:p>
            <a:pPr algn="just" eaLnBrk="1" hangingPunct="1"/>
            <a:r>
              <a:rPr lang="es-ES" altLang="es-ES" b="1" dirty="0" smtClean="0"/>
              <a:t>Finalización de procesos</a:t>
            </a:r>
          </a:p>
          <a:p>
            <a:pPr lvl="1" algn="just"/>
            <a:r>
              <a:rPr lang="es-ES" altLang="es-ES" sz="2400" b="1" dirty="0" smtClean="0"/>
              <a:t>Un proceso finaliza </a:t>
            </a:r>
            <a:r>
              <a:rPr lang="es-ES" altLang="es-ES" sz="2400" dirty="0" smtClean="0"/>
              <a:t>cuando, tras ejecutar su última instrucción, le pide al SO que  lo elimine utilizando una llamada al sistema “</a:t>
            </a:r>
            <a:r>
              <a:rPr lang="es-ES" altLang="es-ES" sz="2400" dirty="0" err="1" smtClean="0"/>
              <a:t>exit</a:t>
            </a:r>
            <a:r>
              <a:rPr lang="es-ES" altLang="es-ES" sz="2400" dirty="0" smtClean="0"/>
              <a:t>”</a:t>
            </a:r>
          </a:p>
          <a:p>
            <a:pPr lvl="1" algn="just" eaLnBrk="1" hangingPunct="1"/>
            <a:r>
              <a:rPr lang="es-ES" altLang="es-ES" sz="2400" b="1" dirty="0" smtClean="0"/>
              <a:t>Razones para terminar ejecución </a:t>
            </a:r>
            <a:r>
              <a:rPr lang="es-ES" altLang="es-ES" sz="2400" dirty="0" smtClean="0"/>
              <a:t>de los procesos hijos de un proceso padre:</a:t>
            </a:r>
          </a:p>
          <a:p>
            <a:pPr lvl="2" algn="just" eaLnBrk="1" hangingPunct="1"/>
            <a:r>
              <a:rPr lang="es-ES" altLang="es-ES" sz="2200" dirty="0" smtClean="0"/>
              <a:t>El  hijo se excedió en la utilización de alguno de los recursos que se le asignaron</a:t>
            </a:r>
          </a:p>
          <a:p>
            <a:pPr lvl="2" algn="just" eaLnBrk="1" hangingPunct="1"/>
            <a:r>
              <a:rPr lang="es-ES" altLang="es-ES" sz="2200" dirty="0" smtClean="0"/>
              <a:t>La  tarea que se asignó al hijo ya no es necesaria</a:t>
            </a:r>
          </a:p>
          <a:p>
            <a:pPr lvl="2" algn="just" eaLnBrk="1" hangingPunct="1"/>
            <a:r>
              <a:rPr lang="es-ES" altLang="es-ES" sz="2200" dirty="0" smtClean="0"/>
              <a:t>El padre va a salir, y el SO no permite que un hijo continúe si su padre termina (terminación en cascada)</a:t>
            </a:r>
          </a:p>
          <a:p>
            <a:pPr lvl="1" algn="just" eaLnBrk="1" hangingPunct="1"/>
            <a:endParaRPr lang="es-ES" altLang="es-ES" sz="2400" b="1" dirty="0" smtClean="0"/>
          </a:p>
        </p:txBody>
      </p:sp>
      <p:sp>
        <p:nvSpPr>
          <p:cNvPr id="2" name="1 Título"/>
          <p:cNvSpPr>
            <a:spLocks noGrp="1"/>
          </p:cNvSpPr>
          <p:nvPr>
            <p:ph type="title"/>
          </p:nvPr>
        </p:nvSpPr>
        <p:spPr>
          <a:xfrm>
            <a:off x="457200" y="274638"/>
            <a:ext cx="8363272" cy="1143000"/>
          </a:xfrm>
        </p:spPr>
        <p:txBody>
          <a:bodyPr/>
          <a:lstStyle/>
          <a:p>
            <a:pPr eaLnBrk="1" fontAlgn="auto" hangingPunct="1">
              <a:spcAft>
                <a:spcPts val="0"/>
              </a:spcAft>
              <a:defRPr/>
            </a:pPr>
            <a:r>
              <a:rPr lang="es-ES" dirty="0" smtClean="0"/>
              <a:t>TERMINACIÓN DE PROCESOS</a:t>
            </a:r>
          </a:p>
        </p:txBody>
      </p:sp>
      <p:sp>
        <p:nvSpPr>
          <p:cNvPr id="75780"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75781"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8170EFB8-5F8D-490B-888D-8B931F764A04}" type="slidenum">
              <a:rPr lang="es-ES" altLang="es-ES" smtClean="0"/>
              <a:pPr eaLnBrk="1" hangingPunct="1"/>
              <a:t>66</a:t>
            </a:fld>
            <a:endParaRPr lang="es-ES" altLang="es-ES" smtClean="0"/>
          </a:p>
        </p:txBody>
      </p:sp>
      <p:sp>
        <p:nvSpPr>
          <p:cNvPr id="75782"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75783"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610">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8610">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86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2 Marcador de contenido"/>
          <p:cNvSpPr>
            <a:spLocks noGrp="1"/>
          </p:cNvSpPr>
          <p:nvPr>
            <p:ph idx="1"/>
          </p:nvPr>
        </p:nvSpPr>
        <p:spPr>
          <a:xfrm>
            <a:off x="457200" y="1412776"/>
            <a:ext cx="8229600" cy="4594324"/>
          </a:xfrm>
        </p:spPr>
        <p:txBody>
          <a:bodyPr/>
          <a:lstStyle/>
          <a:p>
            <a:pPr algn="just" eaLnBrk="1" hangingPunct="1"/>
            <a:r>
              <a:rPr lang="es-ES" altLang="es-ES" b="1" dirty="0" smtClean="0"/>
              <a:t>Finalización de procesos</a:t>
            </a:r>
          </a:p>
        </p:txBody>
      </p:sp>
      <p:sp>
        <p:nvSpPr>
          <p:cNvPr id="2" name="1 Título"/>
          <p:cNvSpPr>
            <a:spLocks noGrp="1"/>
          </p:cNvSpPr>
          <p:nvPr>
            <p:ph type="title"/>
          </p:nvPr>
        </p:nvSpPr>
        <p:spPr>
          <a:xfrm>
            <a:off x="457200" y="274638"/>
            <a:ext cx="8363272" cy="1143000"/>
          </a:xfrm>
        </p:spPr>
        <p:txBody>
          <a:bodyPr/>
          <a:lstStyle/>
          <a:p>
            <a:pPr eaLnBrk="1" fontAlgn="auto" hangingPunct="1">
              <a:spcAft>
                <a:spcPts val="0"/>
              </a:spcAft>
              <a:defRPr/>
            </a:pPr>
            <a:r>
              <a:rPr lang="es-ES" dirty="0" smtClean="0"/>
              <a:t>TERMINACIÓN DE PROCESOS</a:t>
            </a:r>
          </a:p>
        </p:txBody>
      </p:sp>
      <p:sp>
        <p:nvSpPr>
          <p:cNvPr id="76804"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76805"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303CC9F1-F901-4509-B347-82D3411D2647}" type="slidenum">
              <a:rPr lang="es-ES" altLang="es-ES" smtClean="0"/>
              <a:pPr eaLnBrk="1" hangingPunct="1"/>
              <a:t>67</a:t>
            </a:fld>
            <a:endParaRPr lang="es-ES" altLang="es-ES" smtClean="0"/>
          </a:p>
        </p:txBody>
      </p:sp>
      <p:sp>
        <p:nvSpPr>
          <p:cNvPr id="76806"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76807"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pic>
        <p:nvPicPr>
          <p:cNvPr id="76808" name="Picture 2" descr="Resultado de imagen de finalizar proces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8146" y="1989138"/>
            <a:ext cx="424815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2 Marcador de contenido"/>
          <p:cNvSpPr>
            <a:spLocks noGrp="1"/>
          </p:cNvSpPr>
          <p:nvPr>
            <p:ph idx="1"/>
          </p:nvPr>
        </p:nvSpPr>
        <p:spPr/>
        <p:txBody>
          <a:bodyPr/>
          <a:lstStyle/>
          <a:p>
            <a:pPr algn="just" eaLnBrk="1" hangingPunct="1"/>
            <a:r>
              <a:rPr lang="es-ES" altLang="es-ES" b="1" smtClean="0"/>
              <a:t>Matar procesos</a:t>
            </a:r>
          </a:p>
          <a:p>
            <a:pPr lvl="1" algn="just"/>
            <a:r>
              <a:rPr lang="es-ES" altLang="es-ES" smtClean="0"/>
              <a:t>A veces se necesita </a:t>
            </a:r>
            <a:r>
              <a:rPr lang="es-ES" altLang="es-ES" b="1" smtClean="0"/>
              <a:t>finalizar la ejecución de un </a:t>
            </a:r>
            <a:r>
              <a:rPr lang="es-ES" altLang="es-ES" smtClean="0"/>
              <a:t>determinado </a:t>
            </a:r>
            <a:r>
              <a:rPr lang="es-ES" altLang="es-ES" b="1" smtClean="0"/>
              <a:t>proceso</a:t>
            </a:r>
            <a:r>
              <a:rPr lang="es-ES" altLang="es-ES" smtClean="0"/>
              <a:t> por alguna razón: </a:t>
            </a:r>
          </a:p>
          <a:p>
            <a:pPr lvl="2" algn="just"/>
            <a:r>
              <a:rPr lang="es-ES" altLang="es-ES" smtClean="0"/>
              <a:t>El proceso está consumiendo demasiado tiempo del procesador</a:t>
            </a:r>
          </a:p>
          <a:p>
            <a:pPr lvl="2" algn="just"/>
            <a:r>
              <a:rPr lang="es-ES" altLang="es-ES" smtClean="0"/>
              <a:t>El proceso está bloqueado, el proceso no genera información</a:t>
            </a:r>
          </a:p>
          <a:p>
            <a:pPr lvl="2" algn="just"/>
            <a:r>
              <a:rPr lang="es-ES" altLang="es-ES" smtClean="0"/>
              <a:t>El proceso genera demasiada información, etc.</a:t>
            </a:r>
          </a:p>
          <a:p>
            <a:pPr lvl="1" algn="just"/>
            <a:r>
              <a:rPr lang="es-ES" altLang="es-ES" smtClean="0"/>
              <a:t>Para matar un proceso utilizaremos la </a:t>
            </a:r>
            <a:r>
              <a:rPr lang="es-ES" altLang="es-ES" b="1" smtClean="0"/>
              <a:t>orden kill</a:t>
            </a:r>
            <a:r>
              <a:rPr lang="es-ES" altLang="es-ES" smtClean="0"/>
              <a:t>:</a:t>
            </a:r>
          </a:p>
          <a:p>
            <a:pPr marL="885825" lvl="3" indent="0" algn="just" eaLnBrk="1" hangingPunct="1">
              <a:buFont typeface="Wingdings 2" pitchFamily="18" charset="2"/>
              <a:buNone/>
            </a:pPr>
            <a:r>
              <a:rPr lang="es-ES" altLang="es-ES" smtClean="0"/>
              <a:t>kill PID</a:t>
            </a:r>
            <a:endParaRPr lang="es-ES" altLang="es-ES" b="1" smtClean="0"/>
          </a:p>
        </p:txBody>
      </p:sp>
      <p:sp>
        <p:nvSpPr>
          <p:cNvPr id="2" name="1 Título"/>
          <p:cNvSpPr>
            <a:spLocks noGrp="1"/>
          </p:cNvSpPr>
          <p:nvPr>
            <p:ph type="title"/>
          </p:nvPr>
        </p:nvSpPr>
        <p:spPr>
          <a:xfrm>
            <a:off x="457200" y="274638"/>
            <a:ext cx="8363272" cy="1143000"/>
          </a:xfrm>
        </p:spPr>
        <p:txBody>
          <a:bodyPr/>
          <a:lstStyle/>
          <a:p>
            <a:pPr eaLnBrk="1" fontAlgn="auto" hangingPunct="1">
              <a:spcAft>
                <a:spcPts val="0"/>
              </a:spcAft>
              <a:defRPr/>
            </a:pPr>
            <a:r>
              <a:rPr lang="es-ES" dirty="0" smtClean="0"/>
              <a:t>TERMINACIÓN DE PROCESOS</a:t>
            </a:r>
          </a:p>
        </p:txBody>
      </p:sp>
      <p:sp>
        <p:nvSpPr>
          <p:cNvPr id="77828"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77829"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3213214C-A751-4B6C-8716-158D3092E0C8}" type="slidenum">
              <a:rPr lang="es-ES" altLang="es-ES" smtClean="0"/>
              <a:pPr eaLnBrk="1" hangingPunct="1"/>
              <a:t>68</a:t>
            </a:fld>
            <a:endParaRPr lang="es-ES" altLang="es-ES" smtClean="0"/>
          </a:p>
        </p:txBody>
      </p:sp>
      <p:sp>
        <p:nvSpPr>
          <p:cNvPr id="77830"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77831"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8610">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861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86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2 Marcador de contenido"/>
          <p:cNvSpPr>
            <a:spLocks noGrp="1"/>
          </p:cNvSpPr>
          <p:nvPr>
            <p:ph idx="1"/>
          </p:nvPr>
        </p:nvSpPr>
        <p:spPr/>
        <p:txBody>
          <a:bodyPr/>
          <a:lstStyle/>
          <a:p>
            <a:pPr algn="just" eaLnBrk="1" hangingPunct="1"/>
            <a:r>
              <a:rPr lang="es-ES" altLang="es-ES" b="1" smtClean="0"/>
              <a:t>Matar procesos</a:t>
            </a:r>
          </a:p>
          <a:p>
            <a:pPr algn="just" eaLnBrk="1" hangingPunct="1"/>
            <a:endParaRPr lang="es-ES" altLang="es-ES" b="1" smtClean="0"/>
          </a:p>
        </p:txBody>
      </p:sp>
      <p:sp>
        <p:nvSpPr>
          <p:cNvPr id="2" name="1 Título"/>
          <p:cNvSpPr>
            <a:spLocks noGrp="1"/>
          </p:cNvSpPr>
          <p:nvPr>
            <p:ph type="title"/>
          </p:nvPr>
        </p:nvSpPr>
        <p:spPr>
          <a:xfrm>
            <a:off x="457200" y="274638"/>
            <a:ext cx="8363272" cy="1143000"/>
          </a:xfrm>
        </p:spPr>
        <p:txBody>
          <a:bodyPr/>
          <a:lstStyle/>
          <a:p>
            <a:pPr eaLnBrk="1" fontAlgn="auto" hangingPunct="1">
              <a:spcAft>
                <a:spcPts val="0"/>
              </a:spcAft>
              <a:defRPr/>
            </a:pPr>
            <a:r>
              <a:rPr lang="es-ES" dirty="0" smtClean="0"/>
              <a:t>TERMINACIÓN DE PROCESOS</a:t>
            </a:r>
          </a:p>
        </p:txBody>
      </p:sp>
      <p:sp>
        <p:nvSpPr>
          <p:cNvPr id="78852"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78853"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AED2AB65-AD9D-41EB-B4B0-D1C1ED69B3CE}" type="slidenum">
              <a:rPr lang="es-ES" altLang="es-ES" smtClean="0"/>
              <a:pPr eaLnBrk="1" hangingPunct="1"/>
              <a:t>69</a:t>
            </a:fld>
            <a:endParaRPr lang="es-ES" altLang="es-ES" smtClean="0"/>
          </a:p>
        </p:txBody>
      </p:sp>
      <p:sp>
        <p:nvSpPr>
          <p:cNvPr id="78854"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78855"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pic>
        <p:nvPicPr>
          <p:cNvPr id="78856" name="Picture 6" descr="Resultado de imagen de ubuntu matar procesos comando kill"/>
          <p:cNvPicPr>
            <a:picLocks noChangeAspect="1" noChangeArrowheads="1"/>
          </p:cNvPicPr>
          <p:nvPr/>
        </p:nvPicPr>
        <p:blipFill rotWithShape="1">
          <a:blip r:embed="rId2">
            <a:extLst>
              <a:ext uri="{28A0092B-C50C-407E-A947-70E740481C1C}">
                <a14:useLocalDpi xmlns:a14="http://schemas.microsoft.com/office/drawing/2010/main" val="0"/>
              </a:ext>
            </a:extLst>
          </a:blip>
          <a:srcRect b="13826"/>
          <a:stretch/>
        </p:blipFill>
        <p:spPr bwMode="auto">
          <a:xfrm>
            <a:off x="971550" y="2447662"/>
            <a:ext cx="6840538" cy="3429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Marcador de contenido"/>
          <p:cNvSpPr>
            <a:spLocks noGrp="1"/>
          </p:cNvSpPr>
          <p:nvPr>
            <p:ph idx="1"/>
          </p:nvPr>
        </p:nvSpPr>
        <p:spPr>
          <a:xfrm>
            <a:off x="457200" y="1476000"/>
            <a:ext cx="8229600" cy="4509280"/>
          </a:xfrm>
        </p:spPr>
        <p:txBody>
          <a:bodyPr/>
          <a:lstStyle/>
          <a:p>
            <a:pPr algn="just" eaLnBrk="1" hangingPunct="1">
              <a:buClr>
                <a:srgbClr val="2DA2BF"/>
              </a:buClr>
            </a:pPr>
            <a:r>
              <a:rPr lang="es-ES" altLang="es-ES" sz="1800" dirty="0" smtClean="0"/>
              <a:t>INTRODUCCIÓN</a:t>
            </a:r>
          </a:p>
          <a:p>
            <a:pPr algn="just" eaLnBrk="1" hangingPunct="1">
              <a:buClr>
                <a:srgbClr val="2DA2BF"/>
              </a:buClr>
            </a:pPr>
            <a:r>
              <a:rPr lang="es-ES" altLang="es-ES" sz="1800" dirty="0" smtClean="0">
                <a:solidFill>
                  <a:srgbClr val="FF0000"/>
                </a:solidFill>
              </a:rPr>
              <a:t>CONCEPTOS BÁSICOS</a:t>
            </a:r>
          </a:p>
          <a:p>
            <a:pPr algn="just" eaLnBrk="1" hangingPunct="1">
              <a:buClr>
                <a:srgbClr val="2DA2BF"/>
              </a:buClr>
            </a:pPr>
            <a:r>
              <a:rPr lang="es-ES" altLang="es-ES" sz="1800" dirty="0" smtClean="0"/>
              <a:t>PROCESOS EN LINUX</a:t>
            </a:r>
          </a:p>
          <a:p>
            <a:pPr algn="just" eaLnBrk="1" hangingPunct="1">
              <a:buClr>
                <a:srgbClr val="2DA2BF"/>
              </a:buClr>
            </a:pPr>
            <a:r>
              <a:rPr lang="es-ES" altLang="es-ES" sz="1800" dirty="0" smtClean="0"/>
              <a:t>PROCESOS EN WINDOWS</a:t>
            </a:r>
          </a:p>
          <a:p>
            <a:pPr algn="just" eaLnBrk="1" hangingPunct="1">
              <a:buClr>
                <a:srgbClr val="2DA2BF"/>
              </a:buClr>
            </a:pPr>
            <a:r>
              <a:rPr lang="es-ES" altLang="es-ES" sz="1800" dirty="0" smtClean="0"/>
              <a:t>ESTADOS DE UN PROCESO</a:t>
            </a:r>
          </a:p>
          <a:p>
            <a:pPr algn="just" eaLnBrk="1" hangingPunct="1">
              <a:buClr>
                <a:srgbClr val="2DA2BF"/>
              </a:buClr>
            </a:pPr>
            <a:r>
              <a:rPr lang="es-ES" altLang="es-ES" sz="1800" dirty="0" smtClean="0"/>
              <a:t>CREACIÓN Y EJECUCIÓN DE PROCESOS EN C</a:t>
            </a:r>
          </a:p>
          <a:p>
            <a:pPr algn="just" eaLnBrk="1" hangingPunct="1">
              <a:buClr>
                <a:srgbClr val="2DA2BF"/>
              </a:buClr>
            </a:pPr>
            <a:r>
              <a:rPr lang="es-ES" altLang="es-ES" sz="1800" dirty="0" smtClean="0"/>
              <a:t>IDENTIFICACIÓN DE PROCESOS EN C</a:t>
            </a:r>
          </a:p>
          <a:p>
            <a:pPr algn="just" eaLnBrk="1" hangingPunct="1">
              <a:buClr>
                <a:srgbClr val="2DA2BF"/>
              </a:buClr>
            </a:pPr>
            <a:r>
              <a:rPr lang="es-ES" altLang="es-ES" sz="1800" dirty="0" smtClean="0"/>
              <a:t>FUNCIONES EN C PARA GESTIONAR PROCESOS</a:t>
            </a:r>
          </a:p>
          <a:p>
            <a:pPr algn="just" eaLnBrk="1" hangingPunct="1">
              <a:buClr>
                <a:srgbClr val="2DA2BF"/>
              </a:buClr>
            </a:pPr>
            <a:r>
              <a:rPr lang="es-ES" altLang="es-ES" sz="1800" dirty="0" smtClean="0"/>
              <a:t>COMUNICACIÓN ENTRE PROCESOS</a:t>
            </a:r>
          </a:p>
          <a:p>
            <a:pPr algn="just" eaLnBrk="1" hangingPunct="1">
              <a:buClr>
                <a:srgbClr val="2DA2BF"/>
              </a:buClr>
            </a:pPr>
            <a:r>
              <a:rPr lang="es-ES" altLang="es-ES" sz="1800" dirty="0" smtClean="0"/>
              <a:t>SINCRONIZACIÓN ENTRE PROCESOS</a:t>
            </a:r>
          </a:p>
          <a:p>
            <a:pPr algn="just" eaLnBrk="1" hangingPunct="1">
              <a:buClr>
                <a:srgbClr val="2DA2BF"/>
              </a:buClr>
            </a:pPr>
            <a:r>
              <a:rPr lang="es-ES" altLang="es-ES" sz="1800" dirty="0" smtClean="0"/>
              <a:t>TERMINACIÓN DE PROCESOS</a:t>
            </a:r>
          </a:p>
          <a:p>
            <a:pPr algn="just" eaLnBrk="1" hangingPunct="1">
              <a:buClr>
                <a:srgbClr val="2DA2BF"/>
              </a:buClr>
            </a:pPr>
            <a:r>
              <a:rPr lang="es-ES" altLang="es-ES" sz="1800" dirty="0" smtClean="0"/>
              <a:t>CREACIÓN DE PROCESOS EN JAVA</a:t>
            </a:r>
          </a:p>
          <a:p>
            <a:pPr algn="just" eaLnBrk="1" hangingPunct="1">
              <a:buClr>
                <a:srgbClr val="2DA2BF"/>
              </a:buClr>
            </a:pPr>
            <a:r>
              <a:rPr lang="es-ES" altLang="es-ES" sz="1800" dirty="0" smtClean="0"/>
              <a:t>PROGRAMACIÓN CONCURRENTE</a:t>
            </a:r>
          </a:p>
          <a:p>
            <a:pPr algn="just" eaLnBrk="1" hangingPunct="1">
              <a:buClr>
                <a:srgbClr val="2DA2BF"/>
              </a:buClr>
            </a:pPr>
            <a:r>
              <a:rPr lang="es-ES" altLang="es-ES" sz="1800" dirty="0" smtClean="0"/>
              <a:t>PROGRAMACIÓN PARALELA Y DISTRIBUIDA</a:t>
            </a:r>
          </a:p>
          <a:p>
            <a:pPr algn="just" eaLnBrk="1" hangingPunct="1">
              <a:buClr>
                <a:srgbClr val="2DA2BF"/>
              </a:buClr>
            </a:pPr>
            <a:endParaRPr lang="es-ES" altLang="es-ES" sz="2000" dirty="0" smtClean="0"/>
          </a:p>
          <a:p>
            <a:pPr eaLnBrk="1" hangingPunct="1"/>
            <a:endParaRPr lang="es-ES" altLang="es-ES" dirty="0" smtClean="0"/>
          </a:p>
          <a:p>
            <a:pPr eaLnBrk="1" hangingPunct="1"/>
            <a:endParaRPr lang="es-ES" altLang="es-ES" dirty="0" smtClean="0"/>
          </a:p>
        </p:txBody>
      </p:sp>
      <p:sp>
        <p:nvSpPr>
          <p:cNvPr id="16387"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16388"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65466D6C-C397-4D1D-B71B-E88C87E7EF60}" type="slidenum">
              <a:rPr lang="es-ES" altLang="es-ES" smtClean="0"/>
              <a:pPr eaLnBrk="1" hangingPunct="1"/>
              <a:t>7</a:t>
            </a:fld>
            <a:endParaRPr lang="es-ES" altLang="es-ES" smtClean="0"/>
          </a:p>
        </p:txBody>
      </p:sp>
      <p:sp>
        <p:nvSpPr>
          <p:cNvPr id="5" name="4 Título"/>
          <p:cNvSpPr>
            <a:spLocks noGrp="1"/>
          </p:cNvSpPr>
          <p:nvPr>
            <p:ph type="title"/>
          </p:nvPr>
        </p:nvSpPr>
        <p:spPr/>
        <p:txBody>
          <a:bodyPr/>
          <a:lstStyle/>
          <a:p>
            <a:pPr algn="ctr"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s-ES" sz="3700" dirty="0" smtClean="0"/>
              <a:t>ÍNDICE</a:t>
            </a:r>
            <a:endParaRPr lang="es-ES" sz="3700" dirty="0"/>
          </a:p>
        </p:txBody>
      </p:sp>
      <p:pic>
        <p:nvPicPr>
          <p:cNvPr id="16390" name="Picture 2" descr="http://redes-informatic-2.wikispaces.com/file/view/0411_Indice.jpg/182062289/0411_Indi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5825" y="260350"/>
            <a:ext cx="1354138" cy="14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1 Marcador de contenido"/>
          <p:cNvSpPr>
            <a:spLocks noGrp="1"/>
          </p:cNvSpPr>
          <p:nvPr>
            <p:ph idx="1"/>
          </p:nvPr>
        </p:nvSpPr>
        <p:spPr>
          <a:xfrm>
            <a:off x="457200" y="1476000"/>
            <a:ext cx="8229600" cy="4545288"/>
          </a:xfrm>
        </p:spPr>
        <p:txBody>
          <a:bodyPr/>
          <a:lstStyle/>
          <a:p>
            <a:pPr algn="just" eaLnBrk="1" hangingPunct="1">
              <a:buClr>
                <a:srgbClr val="2DA2BF"/>
              </a:buClr>
            </a:pPr>
            <a:r>
              <a:rPr lang="es-ES" altLang="es-ES" sz="1800" dirty="0" smtClean="0"/>
              <a:t>INTRODUCCIÓN</a:t>
            </a:r>
          </a:p>
          <a:p>
            <a:pPr algn="just" eaLnBrk="1" hangingPunct="1">
              <a:buClr>
                <a:srgbClr val="2DA2BF"/>
              </a:buClr>
            </a:pPr>
            <a:r>
              <a:rPr lang="es-ES" altLang="es-ES" sz="1800" dirty="0" smtClean="0"/>
              <a:t>CONCEPTOS BÁSICOS</a:t>
            </a:r>
          </a:p>
          <a:p>
            <a:pPr algn="just" eaLnBrk="1" hangingPunct="1">
              <a:buClr>
                <a:srgbClr val="2DA2BF"/>
              </a:buClr>
            </a:pPr>
            <a:r>
              <a:rPr lang="es-ES" altLang="es-ES" sz="1800" dirty="0" smtClean="0"/>
              <a:t>PROCESOS EN LINUX</a:t>
            </a:r>
          </a:p>
          <a:p>
            <a:pPr algn="just" eaLnBrk="1" hangingPunct="1">
              <a:buClr>
                <a:srgbClr val="2DA2BF"/>
              </a:buClr>
            </a:pPr>
            <a:r>
              <a:rPr lang="es-ES" altLang="es-ES" sz="1800" dirty="0" smtClean="0"/>
              <a:t>PROCESOS EN WINDOWS</a:t>
            </a:r>
          </a:p>
          <a:p>
            <a:pPr algn="just" eaLnBrk="1" hangingPunct="1">
              <a:buClr>
                <a:srgbClr val="2DA2BF"/>
              </a:buClr>
            </a:pPr>
            <a:r>
              <a:rPr lang="es-ES" altLang="es-ES" sz="1800" dirty="0" smtClean="0"/>
              <a:t>ESTADOS DE UN PROCESO</a:t>
            </a:r>
          </a:p>
          <a:p>
            <a:pPr algn="just" eaLnBrk="1" hangingPunct="1">
              <a:buClr>
                <a:srgbClr val="2DA2BF"/>
              </a:buClr>
            </a:pPr>
            <a:r>
              <a:rPr lang="es-ES" altLang="es-ES" sz="1800" dirty="0" smtClean="0"/>
              <a:t>CREACIÓN Y EJECUCIÓN DE PROCESOS EN C</a:t>
            </a:r>
          </a:p>
          <a:p>
            <a:pPr algn="just" eaLnBrk="1" hangingPunct="1">
              <a:buClr>
                <a:srgbClr val="2DA2BF"/>
              </a:buClr>
            </a:pPr>
            <a:r>
              <a:rPr lang="es-ES" altLang="es-ES" sz="1800" dirty="0" smtClean="0"/>
              <a:t>IDENTIFICACIÓN DE PROCESOS EN C</a:t>
            </a:r>
          </a:p>
          <a:p>
            <a:pPr algn="just" eaLnBrk="1" hangingPunct="1">
              <a:buClr>
                <a:srgbClr val="2DA2BF"/>
              </a:buClr>
            </a:pPr>
            <a:r>
              <a:rPr lang="es-ES" altLang="es-ES" sz="1800" dirty="0" smtClean="0"/>
              <a:t>FUNCIONES EN C PARA GESTIONAR PROCESOS</a:t>
            </a:r>
          </a:p>
          <a:p>
            <a:pPr algn="just" eaLnBrk="1" hangingPunct="1">
              <a:buClr>
                <a:srgbClr val="2DA2BF"/>
              </a:buClr>
            </a:pPr>
            <a:r>
              <a:rPr lang="es-ES" altLang="es-ES" sz="1800" dirty="0" smtClean="0"/>
              <a:t>COMUNICACIÓN ENTRE PROCESOS</a:t>
            </a:r>
          </a:p>
          <a:p>
            <a:pPr algn="just" eaLnBrk="1" hangingPunct="1">
              <a:buClr>
                <a:srgbClr val="2DA2BF"/>
              </a:buClr>
            </a:pPr>
            <a:r>
              <a:rPr lang="es-ES" altLang="es-ES" sz="1800" dirty="0" smtClean="0"/>
              <a:t>SINCRONIZACIÓN ENTRE PROCESOS</a:t>
            </a:r>
          </a:p>
          <a:p>
            <a:pPr algn="just" eaLnBrk="1" hangingPunct="1">
              <a:buClr>
                <a:srgbClr val="2DA2BF"/>
              </a:buClr>
            </a:pPr>
            <a:r>
              <a:rPr lang="es-ES" altLang="es-ES" sz="1800" dirty="0" smtClean="0"/>
              <a:t>TERMINACIÓN DE PROCESOS</a:t>
            </a:r>
          </a:p>
          <a:p>
            <a:pPr algn="just" eaLnBrk="1" hangingPunct="1">
              <a:buClr>
                <a:srgbClr val="2DA2BF"/>
              </a:buClr>
            </a:pPr>
            <a:r>
              <a:rPr lang="es-ES" altLang="es-ES" sz="1800" dirty="0" smtClean="0">
                <a:solidFill>
                  <a:srgbClr val="FF0000"/>
                </a:solidFill>
              </a:rPr>
              <a:t>CREACIÓN DE PROCESOS EN JAVA</a:t>
            </a:r>
          </a:p>
          <a:p>
            <a:pPr algn="just" eaLnBrk="1" hangingPunct="1">
              <a:buClr>
                <a:srgbClr val="2DA2BF"/>
              </a:buClr>
            </a:pPr>
            <a:r>
              <a:rPr lang="es-ES" altLang="es-ES" sz="1800" dirty="0" smtClean="0"/>
              <a:t>PROGRAMACIÓN CONCURRENTE</a:t>
            </a:r>
          </a:p>
          <a:p>
            <a:pPr algn="just" eaLnBrk="1" hangingPunct="1">
              <a:buClr>
                <a:srgbClr val="2DA2BF"/>
              </a:buClr>
            </a:pPr>
            <a:r>
              <a:rPr lang="es-ES" altLang="es-ES" sz="1800" dirty="0" smtClean="0"/>
              <a:t>PROGRAMACIÓN PARALELA Y DISTRIBUIDA</a:t>
            </a:r>
          </a:p>
          <a:p>
            <a:pPr algn="just" eaLnBrk="1" hangingPunct="1">
              <a:buClr>
                <a:srgbClr val="2DA2BF"/>
              </a:buClr>
            </a:pPr>
            <a:endParaRPr lang="es-ES" altLang="es-ES" sz="2000" dirty="0" smtClean="0"/>
          </a:p>
          <a:p>
            <a:pPr eaLnBrk="1" hangingPunct="1"/>
            <a:endParaRPr lang="es-ES" altLang="es-ES" dirty="0" smtClean="0"/>
          </a:p>
          <a:p>
            <a:pPr eaLnBrk="1" hangingPunct="1"/>
            <a:endParaRPr lang="es-ES" altLang="es-ES" dirty="0" smtClean="0"/>
          </a:p>
        </p:txBody>
      </p:sp>
      <p:sp>
        <p:nvSpPr>
          <p:cNvPr id="79875"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79876"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7801D951-CEA8-4EAD-B9B5-FDDE8DC39BCC}" type="slidenum">
              <a:rPr lang="es-ES" altLang="es-ES" smtClean="0"/>
              <a:pPr eaLnBrk="1" hangingPunct="1"/>
              <a:t>70</a:t>
            </a:fld>
            <a:endParaRPr lang="es-ES" altLang="es-ES" smtClean="0"/>
          </a:p>
        </p:txBody>
      </p:sp>
      <p:sp>
        <p:nvSpPr>
          <p:cNvPr id="5" name="4 Título"/>
          <p:cNvSpPr>
            <a:spLocks noGrp="1"/>
          </p:cNvSpPr>
          <p:nvPr>
            <p:ph type="title"/>
          </p:nvPr>
        </p:nvSpPr>
        <p:spPr/>
        <p:txBody>
          <a:bodyPr/>
          <a:lstStyle/>
          <a:p>
            <a:pPr algn="ctr"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s-ES" sz="3700" dirty="0" smtClean="0"/>
              <a:t>ÍNDICE</a:t>
            </a:r>
            <a:endParaRPr lang="es-ES" sz="3700" dirty="0"/>
          </a:p>
        </p:txBody>
      </p:sp>
      <p:pic>
        <p:nvPicPr>
          <p:cNvPr id="79878" name="Picture 2" descr="http://redes-informatic-2.wikispaces.com/file/view/0411_Indice.jpg/182062289/0411_Indi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5825" y="260350"/>
            <a:ext cx="1354138" cy="14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2 Marcador de contenido"/>
          <p:cNvSpPr>
            <a:spLocks noGrp="1"/>
          </p:cNvSpPr>
          <p:nvPr>
            <p:ph idx="1"/>
          </p:nvPr>
        </p:nvSpPr>
        <p:spPr>
          <a:xfrm>
            <a:off x="457200" y="1484784"/>
            <a:ext cx="8229600" cy="4428654"/>
          </a:xfrm>
        </p:spPr>
        <p:txBody>
          <a:bodyPr/>
          <a:lstStyle/>
          <a:p>
            <a:pPr algn="just" eaLnBrk="1" hangingPunct="1"/>
            <a:r>
              <a:rPr lang="es-ES" altLang="es-ES" b="1" dirty="0" smtClean="0"/>
              <a:t>Clases </a:t>
            </a:r>
            <a:r>
              <a:rPr lang="es-ES" altLang="es-ES" dirty="0" smtClean="0"/>
              <a:t>del paquete </a:t>
            </a:r>
            <a:r>
              <a:rPr lang="es-ES" altLang="es-ES" i="1" dirty="0" err="1" smtClean="0"/>
              <a:t>java.lang</a:t>
            </a:r>
            <a:r>
              <a:rPr lang="es-ES" altLang="es-ES" i="1" dirty="0" smtClean="0"/>
              <a:t> </a:t>
            </a:r>
            <a:r>
              <a:rPr lang="es-ES" altLang="es-ES" dirty="0" smtClean="0"/>
              <a:t>que permiten gestionar procesos:</a:t>
            </a:r>
            <a:endParaRPr lang="es-ES" altLang="es-ES" b="1" dirty="0" smtClean="0"/>
          </a:p>
          <a:p>
            <a:pPr lvl="2" algn="just" eaLnBrk="1" hangingPunct="1"/>
            <a:endParaRPr lang="es-ES" altLang="es-ES" sz="2200" b="1" dirty="0" smtClean="0"/>
          </a:p>
        </p:txBody>
      </p:sp>
      <p:sp>
        <p:nvSpPr>
          <p:cNvPr id="2" name="1 Título"/>
          <p:cNvSpPr>
            <a:spLocks noGrp="1"/>
          </p:cNvSpPr>
          <p:nvPr>
            <p:ph type="title"/>
          </p:nvPr>
        </p:nvSpPr>
        <p:spPr>
          <a:xfrm>
            <a:off x="457200" y="274638"/>
            <a:ext cx="8363272" cy="1143000"/>
          </a:xfrm>
        </p:spPr>
        <p:txBody>
          <a:bodyPr>
            <a:normAutofit fontScale="90000"/>
          </a:bodyPr>
          <a:lstStyle/>
          <a:p>
            <a:pPr eaLnBrk="1" fontAlgn="auto" hangingPunct="1">
              <a:spcAft>
                <a:spcPts val="0"/>
              </a:spcAft>
              <a:defRPr/>
            </a:pPr>
            <a:r>
              <a:rPr lang="es-ES" dirty="0" smtClean="0"/>
              <a:t>CREACIÓN DE PROCESOS EN JAVA</a:t>
            </a:r>
          </a:p>
        </p:txBody>
      </p:sp>
      <p:sp>
        <p:nvSpPr>
          <p:cNvPr id="80900"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80901"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7590055C-261B-4940-B2CB-6A3FFFFA4C42}" type="slidenum">
              <a:rPr lang="es-ES" altLang="es-ES" smtClean="0"/>
              <a:pPr eaLnBrk="1" hangingPunct="1"/>
              <a:t>71</a:t>
            </a:fld>
            <a:endParaRPr lang="es-ES" altLang="es-ES" smtClean="0"/>
          </a:p>
        </p:txBody>
      </p:sp>
      <p:sp>
        <p:nvSpPr>
          <p:cNvPr id="80902"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80903"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pic>
        <p:nvPicPr>
          <p:cNvPr id="80904" name="Picture 2" descr="Resultado de imagen de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278" y="5661248"/>
            <a:ext cx="647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2 Diagrama"/>
          <p:cNvGraphicFramePr/>
          <p:nvPr>
            <p:extLst>
              <p:ext uri="{D42A27DB-BD31-4B8C-83A1-F6EECF244321}">
                <p14:modId xmlns:p14="http://schemas.microsoft.com/office/powerpoint/2010/main" val="1604117961"/>
              </p:ext>
            </p:extLst>
          </p:nvPr>
        </p:nvGraphicFramePr>
        <p:xfrm>
          <a:off x="1835696" y="2780928"/>
          <a:ext cx="6096000" cy="3672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2 Marcador de contenido"/>
          <p:cNvSpPr>
            <a:spLocks noGrp="1"/>
          </p:cNvSpPr>
          <p:nvPr>
            <p:ph idx="1"/>
          </p:nvPr>
        </p:nvSpPr>
        <p:spPr/>
        <p:txBody>
          <a:bodyPr/>
          <a:lstStyle/>
          <a:p>
            <a:pPr algn="just" eaLnBrk="1" hangingPunct="1"/>
            <a:r>
              <a:rPr lang="es-ES" altLang="es-ES" b="1" smtClean="0"/>
              <a:t>Clase Runtime</a:t>
            </a:r>
          </a:p>
          <a:p>
            <a:pPr lvl="1" algn="just" eaLnBrk="1" hangingPunct="1"/>
            <a:r>
              <a:rPr lang="es-ES" altLang="es-ES" sz="2400" b="1" smtClean="0"/>
              <a:t>Métodos:</a:t>
            </a:r>
          </a:p>
          <a:p>
            <a:pPr lvl="2" algn="just"/>
            <a:r>
              <a:rPr lang="es-ES" altLang="es-ES" sz="2200" b="1" i="1" smtClean="0"/>
              <a:t>static Runtime getRuntime()</a:t>
            </a:r>
            <a:r>
              <a:rPr lang="es-ES" altLang="es-ES" sz="2200" i="1" smtClean="0"/>
              <a:t>:</a:t>
            </a:r>
            <a:r>
              <a:rPr lang="es-ES" altLang="es-ES" sz="2200" smtClean="0"/>
              <a:t>  devuelve el objeto Runtime asociado con la aplicación Java en curso</a:t>
            </a:r>
          </a:p>
          <a:p>
            <a:pPr lvl="2" algn="just"/>
            <a:r>
              <a:rPr lang="es-ES" altLang="es-ES" sz="2200" b="1" i="1" smtClean="0"/>
              <a:t>Process exec(String comando):</a:t>
            </a:r>
            <a:r>
              <a:rPr lang="es-ES" altLang="es-ES" sz="2200" b="1" smtClean="0"/>
              <a:t> </a:t>
            </a:r>
          </a:p>
          <a:p>
            <a:pPr lvl="3" algn="just"/>
            <a:r>
              <a:rPr lang="es-ES" altLang="es-ES" sz="2000" smtClean="0"/>
              <a:t>Devuelve un objeto Process, que se puede utilizar para controlar la interacción de Java con el nuevo proceso en ejecución</a:t>
            </a:r>
          </a:p>
          <a:p>
            <a:pPr lvl="3" algn="just"/>
            <a:endParaRPr lang="es-ES" altLang="es-ES" sz="2000" smtClean="0"/>
          </a:p>
        </p:txBody>
      </p:sp>
      <p:sp>
        <p:nvSpPr>
          <p:cNvPr id="2" name="1 Título"/>
          <p:cNvSpPr>
            <a:spLocks noGrp="1"/>
          </p:cNvSpPr>
          <p:nvPr>
            <p:ph type="title"/>
          </p:nvPr>
        </p:nvSpPr>
        <p:spPr>
          <a:xfrm>
            <a:off x="457200" y="274638"/>
            <a:ext cx="8363272" cy="1143000"/>
          </a:xfrm>
        </p:spPr>
        <p:txBody>
          <a:bodyPr>
            <a:normAutofit fontScale="90000"/>
          </a:bodyPr>
          <a:lstStyle/>
          <a:p>
            <a:pPr eaLnBrk="1" fontAlgn="auto" hangingPunct="1">
              <a:spcAft>
                <a:spcPts val="0"/>
              </a:spcAft>
              <a:defRPr/>
            </a:pPr>
            <a:r>
              <a:rPr lang="es-ES" dirty="0" smtClean="0"/>
              <a:t>CREACIÓN DE PROCESOS EN JAVA</a:t>
            </a:r>
          </a:p>
        </p:txBody>
      </p:sp>
      <p:sp>
        <p:nvSpPr>
          <p:cNvPr id="81924"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81925"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A1868F52-8318-4BB6-B989-648DDE68B080}" type="slidenum">
              <a:rPr lang="es-ES" altLang="es-ES" smtClean="0"/>
              <a:pPr eaLnBrk="1" hangingPunct="1"/>
              <a:t>72</a:t>
            </a:fld>
            <a:endParaRPr lang="es-ES" altLang="es-ES" smtClean="0"/>
          </a:p>
        </p:txBody>
      </p:sp>
      <p:sp>
        <p:nvSpPr>
          <p:cNvPr id="81926"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81927"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pic>
        <p:nvPicPr>
          <p:cNvPr id="81928" name="Picture 2" descr="Resultado de imagen de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7988" y="5589588"/>
            <a:ext cx="647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2 Marcador de contenido"/>
          <p:cNvSpPr>
            <a:spLocks noGrp="1"/>
          </p:cNvSpPr>
          <p:nvPr>
            <p:ph idx="1"/>
          </p:nvPr>
        </p:nvSpPr>
        <p:spPr/>
        <p:txBody>
          <a:bodyPr/>
          <a:lstStyle/>
          <a:p>
            <a:pPr algn="just" eaLnBrk="1" hangingPunct="1">
              <a:defRPr/>
            </a:pPr>
            <a:r>
              <a:rPr lang="es-ES" altLang="es-ES" b="1" dirty="0" smtClean="0"/>
              <a:t>Clase </a:t>
            </a:r>
            <a:r>
              <a:rPr lang="es-ES" altLang="es-ES" b="1" dirty="0" err="1" smtClean="0"/>
              <a:t>Runtime</a:t>
            </a:r>
            <a:endParaRPr lang="es-ES" altLang="es-ES" b="1" dirty="0" smtClean="0"/>
          </a:p>
          <a:p>
            <a:pPr lvl="1" algn="just">
              <a:defRPr/>
            </a:pPr>
            <a:r>
              <a:rPr lang="es-ES" altLang="es-ES" sz="2400" b="1" dirty="0" smtClean="0"/>
              <a:t>Método </a:t>
            </a:r>
            <a:r>
              <a:rPr lang="es-ES" sz="2400" b="1" i="1" dirty="0" err="1" smtClean="0"/>
              <a:t>Process</a:t>
            </a:r>
            <a:r>
              <a:rPr lang="es-ES" sz="2400" b="1" i="1" dirty="0" smtClean="0"/>
              <a:t> </a:t>
            </a:r>
            <a:r>
              <a:rPr lang="es-ES" sz="2400" b="1" i="1" dirty="0" err="1" smtClean="0"/>
              <a:t>exec</a:t>
            </a:r>
            <a:r>
              <a:rPr lang="es-ES" sz="2400" b="1" i="1" dirty="0" smtClean="0"/>
              <a:t>(</a:t>
            </a:r>
            <a:r>
              <a:rPr lang="es-ES" sz="2400" b="1" i="1" dirty="0" err="1" smtClean="0"/>
              <a:t>String</a:t>
            </a:r>
            <a:r>
              <a:rPr lang="es-ES" sz="2400" b="1" i="1" dirty="0" smtClean="0"/>
              <a:t> comando):</a:t>
            </a:r>
            <a:r>
              <a:rPr lang="es-ES" sz="2400" b="1" dirty="0" smtClean="0"/>
              <a:t> </a:t>
            </a:r>
          </a:p>
          <a:p>
            <a:pPr lvl="2" algn="just">
              <a:defRPr/>
            </a:pPr>
            <a:r>
              <a:rPr lang="es-ES" sz="2200" dirty="0"/>
              <a:t>Para los comandos de Windows que no tienen un programa ejecutable asociado (por ejemplo, DIR o ATTRIB), es necesario utilizar el comando CMD.EXE. Entonces, para hacer un DIR desde un programa Java habría que escribir en el comando lo siguiente:</a:t>
            </a:r>
          </a:p>
          <a:p>
            <a:pPr marL="1143000" lvl="4" indent="0" algn="just">
              <a:buFont typeface="Wingdings 2" pitchFamily="18" charset="2"/>
              <a:buNone/>
              <a:defRPr/>
            </a:pPr>
            <a:r>
              <a:rPr lang="es-ES" sz="2200" dirty="0" err="1" smtClean="0"/>
              <a:t>String</a:t>
            </a:r>
            <a:r>
              <a:rPr lang="es-ES" sz="2200" dirty="0" smtClean="0"/>
              <a:t> </a:t>
            </a:r>
            <a:r>
              <a:rPr lang="es-ES" sz="2200" dirty="0"/>
              <a:t>comando=”CMD /C DIR</a:t>
            </a:r>
            <a:r>
              <a:rPr lang="es-ES" sz="2200" dirty="0" smtClean="0"/>
              <a:t>”;</a:t>
            </a:r>
          </a:p>
          <a:p>
            <a:pPr marL="1143000" lvl="4" indent="0" algn="just">
              <a:buNone/>
              <a:defRPr/>
            </a:pPr>
            <a:r>
              <a:rPr lang="es-ES" sz="2200" dirty="0" err="1"/>
              <a:t>String</a:t>
            </a:r>
            <a:r>
              <a:rPr lang="es-ES" sz="2200" dirty="0"/>
              <a:t> comando=”</a:t>
            </a:r>
            <a:r>
              <a:rPr lang="es-ES" sz="2200" dirty="0" err="1"/>
              <a:t>ls</a:t>
            </a:r>
            <a:r>
              <a:rPr lang="es-ES" sz="2200" dirty="0"/>
              <a:t> –al”; //Para </a:t>
            </a:r>
            <a:r>
              <a:rPr lang="es-ES" sz="2200" dirty="0" err="1"/>
              <a:t>linux</a:t>
            </a:r>
            <a:r>
              <a:rPr lang="es-ES" sz="2200" dirty="0"/>
              <a:t> </a:t>
            </a:r>
          </a:p>
          <a:p>
            <a:pPr marL="1143000" lvl="4" indent="0" algn="just">
              <a:buFont typeface="Wingdings 2" pitchFamily="18" charset="2"/>
              <a:buNone/>
              <a:defRPr/>
            </a:pPr>
            <a:endParaRPr lang="es-ES" sz="2200" dirty="0" smtClean="0"/>
          </a:p>
          <a:p>
            <a:pPr marL="914400" lvl="3" indent="0" algn="just">
              <a:buFont typeface="Wingdings 2" pitchFamily="18" charset="2"/>
              <a:buNone/>
              <a:defRPr/>
            </a:pPr>
            <a:endParaRPr lang="es-ES" sz="2200" dirty="0"/>
          </a:p>
          <a:p>
            <a:pPr lvl="2" algn="just">
              <a:defRPr/>
            </a:pPr>
            <a:endParaRPr lang="es-ES" sz="2200" b="1" dirty="0" smtClean="0"/>
          </a:p>
          <a:p>
            <a:pPr lvl="3" algn="just">
              <a:defRPr/>
            </a:pPr>
            <a:endParaRPr lang="es-ES" sz="2000" dirty="0" smtClean="0"/>
          </a:p>
        </p:txBody>
      </p:sp>
      <p:sp>
        <p:nvSpPr>
          <p:cNvPr id="2" name="1 Título"/>
          <p:cNvSpPr>
            <a:spLocks noGrp="1"/>
          </p:cNvSpPr>
          <p:nvPr>
            <p:ph type="title"/>
          </p:nvPr>
        </p:nvSpPr>
        <p:spPr>
          <a:xfrm>
            <a:off x="457200" y="274638"/>
            <a:ext cx="8363272" cy="1143000"/>
          </a:xfrm>
        </p:spPr>
        <p:txBody>
          <a:bodyPr>
            <a:normAutofit fontScale="90000"/>
          </a:bodyPr>
          <a:lstStyle/>
          <a:p>
            <a:pPr eaLnBrk="1" fontAlgn="auto" hangingPunct="1">
              <a:spcAft>
                <a:spcPts val="0"/>
              </a:spcAft>
              <a:defRPr/>
            </a:pPr>
            <a:r>
              <a:rPr lang="es-ES" dirty="0" smtClean="0"/>
              <a:t>CREACIÓN DE PROCESOS EN JAVA</a:t>
            </a:r>
          </a:p>
        </p:txBody>
      </p:sp>
      <p:sp>
        <p:nvSpPr>
          <p:cNvPr id="82948"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82949"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8B2F8629-4E4B-4095-AA57-B77EE135CEE1}" type="slidenum">
              <a:rPr lang="es-ES" altLang="es-ES" smtClean="0"/>
              <a:pPr eaLnBrk="1" hangingPunct="1"/>
              <a:t>73</a:t>
            </a:fld>
            <a:endParaRPr lang="es-ES" altLang="es-ES" smtClean="0"/>
          </a:p>
        </p:txBody>
      </p:sp>
      <p:sp>
        <p:nvSpPr>
          <p:cNvPr id="82950"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82951"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pic>
        <p:nvPicPr>
          <p:cNvPr id="82952" name="Picture 2" descr="Resultado de imagen de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7988" y="5589588"/>
            <a:ext cx="647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8 Pentágono"/>
          <p:cNvSpPr/>
          <p:nvPr/>
        </p:nvSpPr>
        <p:spPr>
          <a:xfrm>
            <a:off x="30163" y="6381750"/>
            <a:ext cx="2093912" cy="449263"/>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400" dirty="0"/>
              <a:t>Ejemplo en Eclipse:</a:t>
            </a:r>
          </a:p>
          <a:p>
            <a:pPr algn="ctr">
              <a:defRPr/>
            </a:pPr>
            <a:r>
              <a:rPr lang="es-ES" sz="1400" dirty="0"/>
              <a:t>Ejemplo1.java</a:t>
            </a:r>
          </a:p>
        </p:txBody>
      </p:sp>
    </p:spTree>
  </p:cSld>
  <p:clrMapOvr>
    <a:masterClrMapping/>
  </p:clrMapOvr>
  <p:transition spd="slow"/>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2 Marcador de contenido"/>
          <p:cNvSpPr>
            <a:spLocks noGrp="1"/>
          </p:cNvSpPr>
          <p:nvPr>
            <p:ph idx="1"/>
          </p:nvPr>
        </p:nvSpPr>
        <p:spPr/>
        <p:txBody>
          <a:bodyPr/>
          <a:lstStyle/>
          <a:p>
            <a:pPr algn="just" eaLnBrk="1" hangingPunct="1"/>
            <a:r>
              <a:rPr lang="es-ES" altLang="es-ES" b="1" smtClean="0"/>
              <a:t>Clase Process</a:t>
            </a:r>
            <a:endParaRPr lang="es-ES" altLang="es-ES" b="1" smtClean="0">
              <a:solidFill>
                <a:srgbClr val="FF0000"/>
              </a:solidFill>
            </a:endParaRPr>
          </a:p>
          <a:p>
            <a:pPr lvl="1" algn="just" eaLnBrk="1" hangingPunct="1"/>
            <a:r>
              <a:rPr lang="es-ES" altLang="es-ES" sz="2400" smtClean="0"/>
              <a:t>Posee el </a:t>
            </a:r>
            <a:r>
              <a:rPr lang="es-ES" altLang="es-ES" sz="2400" b="1" smtClean="0"/>
              <a:t>método </a:t>
            </a:r>
            <a:r>
              <a:rPr lang="es-ES" altLang="es-ES" sz="2400" b="1" i="1" smtClean="0"/>
              <a:t>getInputStream()</a:t>
            </a:r>
            <a:r>
              <a:rPr lang="es-ES" altLang="es-ES" sz="2400" b="1" smtClean="0"/>
              <a:t> </a:t>
            </a:r>
            <a:r>
              <a:rPr lang="es-ES" altLang="es-ES" sz="2400" smtClean="0"/>
              <a:t>que permite leer el stream de la salida del proceso</a:t>
            </a:r>
          </a:p>
          <a:p>
            <a:pPr lvl="1" algn="just" eaLnBrk="1" hangingPunct="1"/>
            <a:r>
              <a:rPr lang="es-ES" altLang="es-ES" sz="2400" smtClean="0"/>
              <a:t>El </a:t>
            </a:r>
            <a:r>
              <a:rPr lang="es-ES" altLang="es-ES" sz="2400" b="1" smtClean="0"/>
              <a:t>stream se definirá </a:t>
            </a:r>
            <a:r>
              <a:rPr lang="es-ES" altLang="es-ES" sz="2400" smtClean="0"/>
              <a:t>de la siguiente forma:</a:t>
            </a:r>
          </a:p>
          <a:p>
            <a:pPr marL="914400" lvl="3" indent="0" algn="just">
              <a:buFont typeface="Wingdings 2" pitchFamily="18" charset="2"/>
              <a:buNone/>
            </a:pPr>
            <a:r>
              <a:rPr lang="en-GB" altLang="es-ES" sz="2000" smtClean="0"/>
              <a:t>Proccess p =Runtime.getRuntime().exec(“CMD /C DIR”);</a:t>
            </a:r>
            <a:endParaRPr lang="es-ES" altLang="es-ES" sz="2000" smtClean="0"/>
          </a:p>
          <a:p>
            <a:pPr marL="914400" lvl="3" indent="0" algn="just">
              <a:buFont typeface="Wingdings 2" pitchFamily="18" charset="2"/>
              <a:buNone/>
            </a:pPr>
            <a:r>
              <a:rPr lang="en-GB" altLang="es-ES" sz="2000" smtClean="0"/>
              <a:t>InputStream is = p.getImputStream();</a:t>
            </a:r>
            <a:endParaRPr lang="es-ES" altLang="es-ES" sz="2000" smtClean="0"/>
          </a:p>
          <a:p>
            <a:pPr marL="914400" lvl="3" indent="0" algn="just">
              <a:buFont typeface="Wingdings 2" pitchFamily="18" charset="2"/>
              <a:buNone/>
            </a:pPr>
            <a:r>
              <a:rPr lang="en-GB" altLang="es-ES" sz="2000" smtClean="0"/>
              <a:t>BufferedReader br= new BufferedReader (new Input Stream Reader) (is));</a:t>
            </a:r>
            <a:endParaRPr lang="es-ES" altLang="es-ES" sz="2000" smtClean="0"/>
          </a:p>
          <a:p>
            <a:pPr lvl="1" algn="just" eaLnBrk="1" hangingPunct="1"/>
            <a:r>
              <a:rPr lang="es-ES" altLang="es-ES" sz="2400" smtClean="0"/>
              <a:t>Para leer la salida usaremos el </a:t>
            </a:r>
            <a:r>
              <a:rPr lang="es-ES" altLang="es-ES" sz="2400" b="1" smtClean="0"/>
              <a:t>método </a:t>
            </a:r>
            <a:r>
              <a:rPr lang="es-ES" altLang="es-ES" sz="2400" b="1" i="1" smtClean="0"/>
              <a:t>readLine()</a:t>
            </a:r>
            <a:r>
              <a:rPr lang="es-ES" altLang="es-ES" sz="2400" smtClean="0"/>
              <a:t> de la clase BufferedReader, que devuelve una línea de texto</a:t>
            </a:r>
          </a:p>
          <a:p>
            <a:pPr lvl="1" algn="just" eaLnBrk="1" hangingPunct="1"/>
            <a:endParaRPr lang="es-ES" altLang="es-ES" sz="2400" smtClean="0"/>
          </a:p>
          <a:p>
            <a:pPr lvl="1" algn="just" eaLnBrk="1" hangingPunct="1"/>
            <a:endParaRPr lang="es-ES" altLang="es-ES" sz="2400" smtClean="0"/>
          </a:p>
          <a:p>
            <a:pPr lvl="1" algn="just" eaLnBrk="1" hangingPunct="1"/>
            <a:endParaRPr lang="es-ES" altLang="es-ES" sz="2400" b="1" smtClean="0">
              <a:solidFill>
                <a:srgbClr val="FF0000"/>
              </a:solidFill>
            </a:endParaRPr>
          </a:p>
        </p:txBody>
      </p:sp>
      <p:sp>
        <p:nvSpPr>
          <p:cNvPr id="2" name="1 Título"/>
          <p:cNvSpPr>
            <a:spLocks noGrp="1"/>
          </p:cNvSpPr>
          <p:nvPr>
            <p:ph type="title"/>
          </p:nvPr>
        </p:nvSpPr>
        <p:spPr>
          <a:xfrm>
            <a:off x="457200" y="274638"/>
            <a:ext cx="8363272" cy="1143000"/>
          </a:xfrm>
        </p:spPr>
        <p:txBody>
          <a:bodyPr>
            <a:normAutofit fontScale="90000"/>
          </a:bodyPr>
          <a:lstStyle/>
          <a:p>
            <a:pPr eaLnBrk="1" fontAlgn="auto" hangingPunct="1">
              <a:spcAft>
                <a:spcPts val="0"/>
              </a:spcAft>
              <a:defRPr/>
            </a:pPr>
            <a:r>
              <a:rPr lang="es-ES" dirty="0" smtClean="0"/>
              <a:t>CREACIÓN DE PROCESOS EN JAVA</a:t>
            </a:r>
          </a:p>
        </p:txBody>
      </p:sp>
      <p:sp>
        <p:nvSpPr>
          <p:cNvPr id="83972"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83973"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214FD9F1-BE4F-465F-B146-33E5B67FBECC}" type="slidenum">
              <a:rPr lang="es-ES" altLang="es-ES" smtClean="0"/>
              <a:pPr eaLnBrk="1" hangingPunct="1"/>
              <a:t>74</a:t>
            </a:fld>
            <a:endParaRPr lang="es-ES" altLang="es-ES" smtClean="0"/>
          </a:p>
        </p:txBody>
      </p:sp>
      <p:sp>
        <p:nvSpPr>
          <p:cNvPr id="83974"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83975"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pic>
        <p:nvPicPr>
          <p:cNvPr id="83976" name="Picture 2" descr="Resultado de imagen de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7988" y="5589588"/>
            <a:ext cx="647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8 Pentágono"/>
          <p:cNvSpPr/>
          <p:nvPr/>
        </p:nvSpPr>
        <p:spPr>
          <a:xfrm>
            <a:off x="30163" y="6381750"/>
            <a:ext cx="2093912" cy="449263"/>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400" dirty="0"/>
              <a:t>Ejemplo en Eclipse:</a:t>
            </a:r>
          </a:p>
          <a:p>
            <a:pPr algn="ctr">
              <a:defRPr/>
            </a:pPr>
            <a:r>
              <a:rPr lang="es-ES" sz="1400" dirty="0"/>
              <a:t>Ejemplo2.java</a:t>
            </a:r>
          </a:p>
        </p:txBody>
      </p:sp>
    </p:spTree>
  </p:cSld>
  <p:clrMapOvr>
    <a:masterClrMapping/>
  </p:clrMapOvr>
  <p:transition spd="slow"/>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2 Marcador de contenido"/>
          <p:cNvSpPr>
            <a:spLocks noGrp="1"/>
          </p:cNvSpPr>
          <p:nvPr>
            <p:ph idx="1"/>
          </p:nvPr>
        </p:nvSpPr>
        <p:spPr/>
        <p:txBody>
          <a:bodyPr/>
          <a:lstStyle/>
          <a:p>
            <a:pPr algn="just" eaLnBrk="1" hangingPunct="1"/>
            <a:r>
              <a:rPr lang="es-ES" altLang="es-ES" b="1" dirty="0" smtClean="0"/>
              <a:t>REALIZACIÓN DE ACTIVIDADES</a:t>
            </a:r>
          </a:p>
          <a:p>
            <a:pPr lvl="1" algn="just" eaLnBrk="1" hangingPunct="1"/>
            <a:r>
              <a:rPr lang="es-ES" altLang="es-ES" sz="2400" dirty="0" smtClean="0"/>
              <a:t>Actividad 11</a:t>
            </a:r>
          </a:p>
        </p:txBody>
      </p:sp>
      <p:sp>
        <p:nvSpPr>
          <p:cNvPr id="2" name="1 Título"/>
          <p:cNvSpPr>
            <a:spLocks noGrp="1"/>
          </p:cNvSpPr>
          <p:nvPr>
            <p:ph type="title"/>
          </p:nvPr>
        </p:nvSpPr>
        <p:spPr/>
        <p:txBody>
          <a:bodyPr>
            <a:normAutofit fontScale="90000"/>
          </a:bodyPr>
          <a:lstStyle/>
          <a:p>
            <a:pPr eaLnBrk="1" fontAlgn="auto" hangingPunct="1">
              <a:spcAft>
                <a:spcPts val="0"/>
              </a:spcAft>
              <a:defRPr/>
            </a:pPr>
            <a:r>
              <a:rPr lang="es-ES" dirty="0"/>
              <a:t>COMUNICACIÓN ENTRE PROCESOS</a:t>
            </a:r>
            <a:endParaRPr lang="es-ES" dirty="0" smtClean="0"/>
          </a:p>
        </p:txBody>
      </p:sp>
      <p:sp>
        <p:nvSpPr>
          <p:cNvPr id="84996"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84997"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7E72B685-C19E-40D1-A676-E17E8B4F5388}" type="slidenum">
              <a:rPr lang="es-ES" altLang="es-ES" smtClean="0"/>
              <a:pPr eaLnBrk="1" hangingPunct="1"/>
              <a:t>75</a:t>
            </a:fld>
            <a:endParaRPr lang="es-ES" altLang="es-ES" smtClean="0"/>
          </a:p>
        </p:txBody>
      </p:sp>
      <p:sp>
        <p:nvSpPr>
          <p:cNvPr id="84998"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84999"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85000" name="AutoShape 2" descr="Resultado de imagen de prácticas con ordenador"/>
          <p:cNvSpPr>
            <a:spLocks noChangeAspect="1" noChangeArrowheads="1"/>
          </p:cNvSpPr>
          <p:nvPr/>
        </p:nvSpPr>
        <p:spPr bwMode="auto">
          <a:xfrm>
            <a:off x="296863"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85001" name="AutoShape 4" descr="Resultado de imagen de prácticas con ordenador"/>
          <p:cNvSpPr>
            <a:spLocks noChangeAspect="1" noChangeArrowheads="1"/>
          </p:cNvSpPr>
          <p:nvPr/>
        </p:nvSpPr>
        <p:spPr bwMode="auto">
          <a:xfrm>
            <a:off x="449263"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85002" name="AutoShape 6" descr="Resultado de imagen de prácticas con ordenador"/>
          <p:cNvSpPr>
            <a:spLocks noChangeAspect="1" noChangeArrowheads="1"/>
          </p:cNvSpPr>
          <p:nvPr/>
        </p:nvSpPr>
        <p:spPr bwMode="auto">
          <a:xfrm>
            <a:off x="601663" y="3127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85003" name="AutoShape 8" descr="Resultado de imagen de prácticas con ordenador"/>
          <p:cNvSpPr>
            <a:spLocks noChangeAspect="1" noChangeArrowheads="1"/>
          </p:cNvSpPr>
          <p:nvPr/>
        </p:nvSpPr>
        <p:spPr bwMode="auto">
          <a:xfrm>
            <a:off x="754063" y="465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85004" name="AutoShape 10" descr="Resultado de imagen de prácticas con ordenador"/>
          <p:cNvSpPr>
            <a:spLocks noChangeAspect="1" noChangeArrowheads="1"/>
          </p:cNvSpPr>
          <p:nvPr/>
        </p:nvSpPr>
        <p:spPr bwMode="auto">
          <a:xfrm>
            <a:off x="906463" y="6175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pic>
        <p:nvPicPr>
          <p:cNvPr id="8500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2924175"/>
            <a:ext cx="3660775" cy="2100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1 Marcador de contenido"/>
          <p:cNvSpPr>
            <a:spLocks noGrp="1"/>
          </p:cNvSpPr>
          <p:nvPr>
            <p:ph idx="1"/>
          </p:nvPr>
        </p:nvSpPr>
        <p:spPr>
          <a:xfrm>
            <a:off x="457200" y="1476000"/>
            <a:ext cx="8229600" cy="4617296"/>
          </a:xfrm>
        </p:spPr>
        <p:txBody>
          <a:bodyPr/>
          <a:lstStyle/>
          <a:p>
            <a:pPr algn="just" eaLnBrk="1" hangingPunct="1">
              <a:buClr>
                <a:srgbClr val="2DA2BF"/>
              </a:buClr>
            </a:pPr>
            <a:r>
              <a:rPr lang="es-ES" altLang="es-ES" sz="1800" dirty="0" smtClean="0"/>
              <a:t>INTRODUCCIÓN</a:t>
            </a:r>
          </a:p>
          <a:p>
            <a:pPr algn="just" eaLnBrk="1" hangingPunct="1">
              <a:buClr>
                <a:srgbClr val="2DA2BF"/>
              </a:buClr>
            </a:pPr>
            <a:r>
              <a:rPr lang="es-ES" altLang="es-ES" sz="1800" dirty="0" smtClean="0"/>
              <a:t>CONCEPTOS BÁSICOS</a:t>
            </a:r>
          </a:p>
          <a:p>
            <a:pPr algn="just" eaLnBrk="1" hangingPunct="1">
              <a:buClr>
                <a:srgbClr val="2DA2BF"/>
              </a:buClr>
            </a:pPr>
            <a:r>
              <a:rPr lang="es-ES" altLang="es-ES" sz="1800" dirty="0" smtClean="0"/>
              <a:t>PROCESOS EN LINUX</a:t>
            </a:r>
          </a:p>
          <a:p>
            <a:pPr algn="just" eaLnBrk="1" hangingPunct="1">
              <a:buClr>
                <a:srgbClr val="2DA2BF"/>
              </a:buClr>
            </a:pPr>
            <a:r>
              <a:rPr lang="es-ES" altLang="es-ES" sz="1800" dirty="0" smtClean="0"/>
              <a:t>PROCESOS EN WINDOWS</a:t>
            </a:r>
          </a:p>
          <a:p>
            <a:pPr algn="just" eaLnBrk="1" hangingPunct="1">
              <a:buClr>
                <a:srgbClr val="2DA2BF"/>
              </a:buClr>
            </a:pPr>
            <a:r>
              <a:rPr lang="es-ES" altLang="es-ES" sz="1800" dirty="0" smtClean="0"/>
              <a:t>ESTADOS DE UN PROCESO</a:t>
            </a:r>
          </a:p>
          <a:p>
            <a:pPr algn="just" eaLnBrk="1" hangingPunct="1">
              <a:buClr>
                <a:srgbClr val="2DA2BF"/>
              </a:buClr>
            </a:pPr>
            <a:r>
              <a:rPr lang="es-ES" altLang="es-ES" sz="1800" dirty="0" smtClean="0"/>
              <a:t>CREACIÓN Y EJECUCIÓN DE PROCESOS EN C</a:t>
            </a:r>
          </a:p>
          <a:p>
            <a:pPr algn="just" eaLnBrk="1" hangingPunct="1">
              <a:buClr>
                <a:srgbClr val="2DA2BF"/>
              </a:buClr>
            </a:pPr>
            <a:r>
              <a:rPr lang="es-ES" altLang="es-ES" sz="1800" dirty="0" smtClean="0"/>
              <a:t>IDENTIFICACIÓN DE PROCESOS EN C</a:t>
            </a:r>
          </a:p>
          <a:p>
            <a:pPr algn="just" eaLnBrk="1" hangingPunct="1">
              <a:buClr>
                <a:srgbClr val="2DA2BF"/>
              </a:buClr>
            </a:pPr>
            <a:r>
              <a:rPr lang="es-ES" altLang="es-ES" sz="1800" dirty="0" smtClean="0"/>
              <a:t>FUNCIONES EN C PARA GESTIONAR PROCESOS</a:t>
            </a:r>
          </a:p>
          <a:p>
            <a:pPr algn="just" eaLnBrk="1" hangingPunct="1">
              <a:buClr>
                <a:srgbClr val="2DA2BF"/>
              </a:buClr>
            </a:pPr>
            <a:r>
              <a:rPr lang="es-ES" altLang="es-ES" sz="1800" dirty="0" smtClean="0"/>
              <a:t>COMUNICACIÓN ENTRE PROCESOS</a:t>
            </a:r>
          </a:p>
          <a:p>
            <a:pPr algn="just" eaLnBrk="1" hangingPunct="1">
              <a:buClr>
                <a:srgbClr val="2DA2BF"/>
              </a:buClr>
            </a:pPr>
            <a:r>
              <a:rPr lang="es-ES" altLang="es-ES" sz="1800" dirty="0" smtClean="0"/>
              <a:t>SINCRONIZACIÓN ENTRE PROCESOS</a:t>
            </a:r>
          </a:p>
          <a:p>
            <a:pPr algn="just" eaLnBrk="1" hangingPunct="1">
              <a:buClr>
                <a:srgbClr val="2DA2BF"/>
              </a:buClr>
            </a:pPr>
            <a:r>
              <a:rPr lang="es-ES" altLang="es-ES" sz="1800" dirty="0" smtClean="0"/>
              <a:t>TERMINACIÓN DE PROCESOS</a:t>
            </a:r>
          </a:p>
          <a:p>
            <a:pPr algn="just" eaLnBrk="1" hangingPunct="1">
              <a:buClr>
                <a:srgbClr val="2DA2BF"/>
              </a:buClr>
            </a:pPr>
            <a:r>
              <a:rPr lang="es-ES" altLang="es-ES" sz="1800" dirty="0" smtClean="0"/>
              <a:t>CREACIÓN DE PROCESOS EN JAVA</a:t>
            </a:r>
          </a:p>
          <a:p>
            <a:pPr algn="just" eaLnBrk="1" hangingPunct="1">
              <a:buClr>
                <a:srgbClr val="2DA2BF"/>
              </a:buClr>
            </a:pPr>
            <a:r>
              <a:rPr lang="es-ES" altLang="es-ES" sz="1800" dirty="0" smtClean="0">
                <a:solidFill>
                  <a:srgbClr val="FF0000"/>
                </a:solidFill>
              </a:rPr>
              <a:t>PROGRAMACIÓN CONCURRENTE</a:t>
            </a:r>
          </a:p>
          <a:p>
            <a:pPr algn="just" eaLnBrk="1" hangingPunct="1">
              <a:buClr>
                <a:srgbClr val="2DA2BF"/>
              </a:buClr>
            </a:pPr>
            <a:r>
              <a:rPr lang="es-ES" altLang="es-ES" sz="1800" dirty="0" smtClean="0"/>
              <a:t>PROGRAMACIÓN PARALELA Y DISTRIBUIDA</a:t>
            </a:r>
          </a:p>
          <a:p>
            <a:pPr algn="just" eaLnBrk="1" hangingPunct="1">
              <a:buClr>
                <a:srgbClr val="2DA2BF"/>
              </a:buClr>
            </a:pPr>
            <a:endParaRPr lang="es-ES" altLang="es-ES" sz="2000" dirty="0" smtClean="0">
              <a:solidFill>
                <a:srgbClr val="FF0000"/>
              </a:solidFill>
            </a:endParaRPr>
          </a:p>
          <a:p>
            <a:pPr eaLnBrk="1" hangingPunct="1"/>
            <a:endParaRPr lang="es-ES" altLang="es-ES" dirty="0" smtClean="0"/>
          </a:p>
          <a:p>
            <a:pPr eaLnBrk="1" hangingPunct="1"/>
            <a:endParaRPr lang="es-ES" altLang="es-ES" dirty="0" smtClean="0"/>
          </a:p>
        </p:txBody>
      </p:sp>
      <p:sp>
        <p:nvSpPr>
          <p:cNvPr id="86019"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86020"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1F2B522C-9744-4D91-8BE5-6B16CB01D552}" type="slidenum">
              <a:rPr lang="es-ES" altLang="es-ES" smtClean="0"/>
              <a:pPr eaLnBrk="1" hangingPunct="1"/>
              <a:t>76</a:t>
            </a:fld>
            <a:endParaRPr lang="es-ES" altLang="es-ES" smtClean="0"/>
          </a:p>
        </p:txBody>
      </p:sp>
      <p:sp>
        <p:nvSpPr>
          <p:cNvPr id="5" name="4 Título"/>
          <p:cNvSpPr>
            <a:spLocks noGrp="1"/>
          </p:cNvSpPr>
          <p:nvPr>
            <p:ph type="title"/>
          </p:nvPr>
        </p:nvSpPr>
        <p:spPr/>
        <p:txBody>
          <a:bodyPr/>
          <a:lstStyle/>
          <a:p>
            <a:pPr algn="ctr"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s-ES" sz="3700" dirty="0" smtClean="0"/>
              <a:t>ÍNDICE</a:t>
            </a:r>
            <a:endParaRPr lang="es-ES" sz="3700" dirty="0"/>
          </a:p>
        </p:txBody>
      </p:sp>
      <p:pic>
        <p:nvPicPr>
          <p:cNvPr id="86022" name="Picture 2" descr="http://redes-informatic-2.wikispaces.com/file/view/0411_Indice.jpg/182062289/0411_Indi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5825" y="260350"/>
            <a:ext cx="1354138" cy="14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2 Marcador de contenido"/>
          <p:cNvSpPr>
            <a:spLocks noGrp="1"/>
          </p:cNvSpPr>
          <p:nvPr>
            <p:ph idx="1"/>
          </p:nvPr>
        </p:nvSpPr>
        <p:spPr>
          <a:xfrm>
            <a:off x="457200" y="1484784"/>
            <a:ext cx="8229600" cy="4752528"/>
          </a:xfrm>
        </p:spPr>
        <p:txBody>
          <a:bodyPr/>
          <a:lstStyle/>
          <a:p>
            <a:pPr algn="just" eaLnBrk="1" hangingPunct="1"/>
            <a:r>
              <a:rPr lang="es-ES" altLang="es-ES" b="1" dirty="0" smtClean="0"/>
              <a:t>Programa y proceso</a:t>
            </a:r>
          </a:p>
          <a:p>
            <a:pPr lvl="1"/>
            <a:r>
              <a:rPr lang="es-ES" altLang="es-ES" sz="2400" b="1" dirty="0" smtClean="0"/>
              <a:t>Proceso:</a:t>
            </a:r>
            <a:r>
              <a:rPr lang="es-ES" altLang="es-ES" sz="2400" dirty="0" smtClean="0"/>
              <a:t> programa en ejecución</a:t>
            </a:r>
          </a:p>
          <a:p>
            <a:pPr lvl="1" algn="just" eaLnBrk="1" hangingPunct="1"/>
            <a:r>
              <a:rPr lang="es-ES" altLang="es-ES" sz="2400" b="1" dirty="0" smtClean="0"/>
              <a:t>Diferencia:</a:t>
            </a:r>
          </a:p>
          <a:p>
            <a:pPr lvl="2" algn="just" eaLnBrk="1" hangingPunct="1"/>
            <a:r>
              <a:rPr lang="es-ES" altLang="es-ES" sz="2200" dirty="0" smtClean="0"/>
              <a:t>Los procesos son </a:t>
            </a:r>
            <a:r>
              <a:rPr lang="es-ES" altLang="es-ES" sz="2200" b="1" dirty="0" smtClean="0"/>
              <a:t>activos: </a:t>
            </a:r>
            <a:r>
              <a:rPr lang="es-ES" altLang="es-ES" sz="2200" dirty="0" smtClean="0"/>
              <a:t>cuentan con una serie de recursos asociados</a:t>
            </a:r>
          </a:p>
          <a:p>
            <a:pPr lvl="2" algn="just" eaLnBrk="1" hangingPunct="1"/>
            <a:r>
              <a:rPr lang="es-ES" altLang="es-ES" sz="2200" dirty="0" smtClean="0"/>
              <a:t>Los programas son </a:t>
            </a:r>
            <a:r>
              <a:rPr lang="es-ES" altLang="es-ES" sz="2200" b="1" dirty="0" smtClean="0"/>
              <a:t>pasivos: </a:t>
            </a:r>
            <a:r>
              <a:rPr lang="es-ES" altLang="es-ES" sz="2200" dirty="0" smtClean="0"/>
              <a:t>hay que ejecutarlos para que hagan algo</a:t>
            </a:r>
          </a:p>
          <a:p>
            <a:pPr lvl="1" algn="just" eaLnBrk="1" hangingPunct="1"/>
            <a:r>
              <a:rPr lang="es-ES" altLang="es-ES" sz="2400" dirty="0" smtClean="0"/>
              <a:t>Un programa en ejecución puede dar lugar a más de un proceso (ejemplo: un </a:t>
            </a:r>
            <a:r>
              <a:rPr lang="es-ES" altLang="es-ES" sz="2400" b="1" dirty="0" smtClean="0"/>
              <a:t>navegador</a:t>
            </a:r>
            <a:r>
              <a:rPr lang="es-ES" altLang="es-ES" sz="2400" dirty="0" smtClean="0"/>
              <a:t>):</a:t>
            </a:r>
          </a:p>
          <a:p>
            <a:pPr lvl="2" algn="just" eaLnBrk="1" hangingPunct="1"/>
            <a:r>
              <a:rPr lang="es-ES" altLang="es-ES" sz="2200" dirty="0" smtClean="0"/>
              <a:t>Control acciones del usuario con la interfaz </a:t>
            </a:r>
          </a:p>
          <a:p>
            <a:pPr lvl="2" algn="just" eaLnBrk="1" hangingPunct="1"/>
            <a:r>
              <a:rPr lang="es-ES" altLang="es-ES" sz="2200" dirty="0" smtClean="0"/>
              <a:t>Realizar peticiones al servidor web</a:t>
            </a:r>
          </a:p>
          <a:p>
            <a:pPr lvl="2" algn="just" eaLnBrk="1" hangingPunct="1"/>
            <a:r>
              <a:rPr lang="es-ES" altLang="es-ES" sz="2200" dirty="0" smtClean="0"/>
              <a:t>Descarga de un archivo</a:t>
            </a:r>
          </a:p>
          <a:p>
            <a:pPr lvl="2" algn="just" eaLnBrk="1" hangingPunct="1"/>
            <a:endParaRPr lang="es-ES" altLang="es-ES" sz="2200" dirty="0" smtClean="0"/>
          </a:p>
          <a:p>
            <a:pPr lvl="1" algn="just" eaLnBrk="1" hangingPunct="1"/>
            <a:endParaRPr lang="es-ES" altLang="es-ES" sz="2400" b="1" dirty="0" smtClean="0"/>
          </a:p>
        </p:txBody>
      </p:sp>
      <p:sp>
        <p:nvSpPr>
          <p:cNvPr id="2" name="1 Título"/>
          <p:cNvSpPr>
            <a:spLocks noGrp="1"/>
          </p:cNvSpPr>
          <p:nvPr>
            <p:ph type="title"/>
          </p:nvPr>
        </p:nvSpPr>
        <p:spPr>
          <a:xfrm>
            <a:off x="457200" y="274638"/>
            <a:ext cx="8363272" cy="1143000"/>
          </a:xfrm>
        </p:spPr>
        <p:txBody>
          <a:bodyPr/>
          <a:lstStyle/>
          <a:p>
            <a:pPr eaLnBrk="1" fontAlgn="auto" hangingPunct="1">
              <a:spcAft>
                <a:spcPts val="0"/>
              </a:spcAft>
              <a:defRPr/>
            </a:pPr>
            <a:r>
              <a:rPr lang="es-ES" dirty="0" smtClean="0"/>
              <a:t>PROGRAMACIÓN CONCURRENTE</a:t>
            </a:r>
          </a:p>
        </p:txBody>
      </p:sp>
      <p:sp>
        <p:nvSpPr>
          <p:cNvPr id="87044"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87045"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6198D9DD-5B22-4A3A-AADF-BD54699B228E}" type="slidenum">
              <a:rPr lang="es-ES" altLang="es-ES" smtClean="0"/>
              <a:pPr eaLnBrk="1" hangingPunct="1"/>
              <a:t>77</a:t>
            </a:fld>
            <a:endParaRPr lang="es-ES" altLang="es-ES" smtClean="0"/>
          </a:p>
        </p:txBody>
      </p:sp>
      <p:sp>
        <p:nvSpPr>
          <p:cNvPr id="87046"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87047"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75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754">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4754">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475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4754">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4754">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475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2 Marcador de contenido"/>
          <p:cNvSpPr>
            <a:spLocks noGrp="1"/>
          </p:cNvSpPr>
          <p:nvPr>
            <p:ph idx="1"/>
          </p:nvPr>
        </p:nvSpPr>
        <p:spPr/>
        <p:txBody>
          <a:bodyPr/>
          <a:lstStyle/>
          <a:p>
            <a:pPr algn="just" eaLnBrk="1" hangingPunct="1"/>
            <a:r>
              <a:rPr lang="es-ES" altLang="es-ES" b="1" dirty="0" smtClean="0"/>
              <a:t>Programa y proceso </a:t>
            </a:r>
          </a:p>
          <a:p>
            <a:pPr lvl="1" algn="just" eaLnBrk="1" hangingPunct="1"/>
            <a:r>
              <a:rPr lang="es-ES" altLang="es-ES" dirty="0" smtClean="0"/>
              <a:t>Un programa con 3 instancias ejecutándose</a:t>
            </a:r>
            <a:endParaRPr lang="es-ES" altLang="es-ES" sz="2200" dirty="0" smtClean="0"/>
          </a:p>
          <a:p>
            <a:pPr lvl="1" algn="just" eaLnBrk="1" hangingPunct="1"/>
            <a:endParaRPr lang="es-ES" altLang="es-ES" sz="2400" b="1" dirty="0" smtClean="0"/>
          </a:p>
        </p:txBody>
      </p:sp>
      <p:sp>
        <p:nvSpPr>
          <p:cNvPr id="2" name="1 Título"/>
          <p:cNvSpPr>
            <a:spLocks noGrp="1"/>
          </p:cNvSpPr>
          <p:nvPr>
            <p:ph type="title"/>
          </p:nvPr>
        </p:nvSpPr>
        <p:spPr>
          <a:xfrm>
            <a:off x="457200" y="274638"/>
            <a:ext cx="8363272" cy="1143000"/>
          </a:xfrm>
        </p:spPr>
        <p:txBody>
          <a:bodyPr/>
          <a:lstStyle/>
          <a:p>
            <a:pPr eaLnBrk="1" fontAlgn="auto" hangingPunct="1">
              <a:spcAft>
                <a:spcPts val="0"/>
              </a:spcAft>
              <a:defRPr/>
            </a:pPr>
            <a:r>
              <a:rPr lang="es-ES" dirty="0" smtClean="0"/>
              <a:t>PROGRAMACIÓN CONCURRENTE</a:t>
            </a:r>
          </a:p>
        </p:txBody>
      </p:sp>
      <p:sp>
        <p:nvSpPr>
          <p:cNvPr id="88068"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88069"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BF61358E-8960-4431-9FFB-ED55747EAF4B}" type="slidenum">
              <a:rPr lang="es-ES" altLang="es-ES" smtClean="0"/>
              <a:pPr eaLnBrk="1" hangingPunct="1"/>
              <a:t>78</a:t>
            </a:fld>
            <a:endParaRPr lang="es-ES" altLang="es-ES" smtClean="0"/>
          </a:p>
        </p:txBody>
      </p:sp>
      <p:sp>
        <p:nvSpPr>
          <p:cNvPr id="88070"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88071"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pic>
        <p:nvPicPr>
          <p:cNvPr id="88072" name="7 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2636986"/>
            <a:ext cx="6121400"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2 Marcador de contenido"/>
          <p:cNvSpPr>
            <a:spLocks noGrp="1"/>
          </p:cNvSpPr>
          <p:nvPr>
            <p:ph idx="1"/>
          </p:nvPr>
        </p:nvSpPr>
        <p:spPr/>
        <p:txBody>
          <a:bodyPr/>
          <a:lstStyle/>
          <a:p>
            <a:pPr algn="just" eaLnBrk="1" hangingPunct="1"/>
            <a:r>
              <a:rPr lang="es-ES" altLang="es-ES" b="1" smtClean="0"/>
              <a:t>Programa y proceso</a:t>
            </a:r>
          </a:p>
          <a:p>
            <a:pPr lvl="1" algn="just" eaLnBrk="1" hangingPunct="1"/>
            <a:r>
              <a:rPr lang="es-ES" altLang="es-ES" smtClean="0"/>
              <a:t>Un programa dando lugar a más de un proceso</a:t>
            </a:r>
            <a:endParaRPr lang="es-ES" altLang="es-ES" b="1" smtClean="0"/>
          </a:p>
          <a:p>
            <a:pPr lvl="1" algn="just" eaLnBrk="1" hangingPunct="1"/>
            <a:endParaRPr lang="es-ES" altLang="es-ES" b="1" smtClean="0"/>
          </a:p>
          <a:p>
            <a:pPr marL="630238" lvl="2" indent="0" algn="just" eaLnBrk="1" hangingPunct="1">
              <a:buFont typeface="Wingdings 2" pitchFamily="18" charset="2"/>
              <a:buNone/>
            </a:pPr>
            <a:endParaRPr lang="es-ES" altLang="es-ES" sz="2200" smtClean="0"/>
          </a:p>
          <a:p>
            <a:pPr lvl="1" algn="just" eaLnBrk="1" hangingPunct="1"/>
            <a:endParaRPr lang="es-ES" altLang="es-ES" sz="2400" b="1" smtClean="0"/>
          </a:p>
        </p:txBody>
      </p:sp>
      <p:sp>
        <p:nvSpPr>
          <p:cNvPr id="2" name="1 Título"/>
          <p:cNvSpPr>
            <a:spLocks noGrp="1"/>
          </p:cNvSpPr>
          <p:nvPr>
            <p:ph type="title"/>
          </p:nvPr>
        </p:nvSpPr>
        <p:spPr>
          <a:xfrm>
            <a:off x="457200" y="274638"/>
            <a:ext cx="8363272" cy="1143000"/>
          </a:xfrm>
        </p:spPr>
        <p:txBody>
          <a:bodyPr/>
          <a:lstStyle/>
          <a:p>
            <a:pPr eaLnBrk="1" fontAlgn="auto" hangingPunct="1">
              <a:spcAft>
                <a:spcPts val="0"/>
              </a:spcAft>
              <a:defRPr/>
            </a:pPr>
            <a:r>
              <a:rPr lang="es-ES" dirty="0" smtClean="0"/>
              <a:t>PROGRAMACIÓN CONCURRENTE</a:t>
            </a:r>
          </a:p>
        </p:txBody>
      </p:sp>
      <p:sp>
        <p:nvSpPr>
          <p:cNvPr id="89092"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89093"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01742271-006A-4A9E-88A7-9B1FC0458829}" type="slidenum">
              <a:rPr lang="es-ES" altLang="es-ES" smtClean="0"/>
              <a:pPr eaLnBrk="1" hangingPunct="1"/>
              <a:t>79</a:t>
            </a:fld>
            <a:endParaRPr lang="es-ES" altLang="es-ES" smtClean="0"/>
          </a:p>
        </p:txBody>
      </p:sp>
      <p:sp>
        <p:nvSpPr>
          <p:cNvPr id="89094"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89095"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pic>
        <p:nvPicPr>
          <p:cNvPr id="89096" name="8 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708300"/>
            <a:ext cx="6553200" cy="352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eaLnBrk="1" fontAlgn="auto" hangingPunct="1">
              <a:spcAft>
                <a:spcPts val="0"/>
              </a:spcAft>
              <a:defRPr/>
            </a:pPr>
            <a:r>
              <a:rPr lang="es-ES" dirty="0" smtClean="0"/>
              <a:t>CONCEPTOS BÁSICOS</a:t>
            </a:r>
          </a:p>
        </p:txBody>
      </p:sp>
      <p:sp>
        <p:nvSpPr>
          <p:cNvPr id="17411"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17412"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32CC9EA3-13DF-4EEA-B2D8-57E0E4A56A5E}" type="slidenum">
              <a:rPr lang="es-ES" altLang="es-ES" smtClean="0"/>
              <a:pPr eaLnBrk="1" hangingPunct="1"/>
              <a:t>8</a:t>
            </a:fld>
            <a:endParaRPr lang="es-ES" altLang="es-ES" smtClean="0"/>
          </a:p>
        </p:txBody>
      </p:sp>
      <p:sp>
        <p:nvSpPr>
          <p:cNvPr id="17413"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17414"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graphicFrame>
        <p:nvGraphicFramePr>
          <p:cNvPr id="3" name="2 Diagrama"/>
          <p:cNvGraphicFramePr/>
          <p:nvPr/>
        </p:nvGraphicFramePr>
        <p:xfrm>
          <a:off x="611560" y="1556792"/>
          <a:ext cx="806489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20" name="Picture 9" descr="Resultado de imagen de ventaj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3122" y="4005064"/>
            <a:ext cx="1657350"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0" name="2 Marcador de contenido"/>
          <p:cNvSpPr>
            <a:spLocks noGrp="1"/>
          </p:cNvSpPr>
          <p:nvPr>
            <p:ph idx="1"/>
          </p:nvPr>
        </p:nvSpPr>
        <p:spPr/>
        <p:txBody>
          <a:bodyPr/>
          <a:lstStyle/>
          <a:p>
            <a:pPr algn="just" eaLnBrk="1" hangingPunct="1"/>
            <a:r>
              <a:rPr lang="es-ES" altLang="es-ES" b="1" dirty="0" smtClean="0"/>
              <a:t>CARACTERÍSTICAS</a:t>
            </a:r>
          </a:p>
          <a:p>
            <a:pPr lvl="1" algn="just" eaLnBrk="1" hangingPunct="1"/>
            <a:r>
              <a:rPr lang="es-ES" altLang="es-ES" sz="2400" b="1" dirty="0" smtClean="0"/>
              <a:t>Programación concurrente:</a:t>
            </a:r>
            <a:r>
              <a:rPr lang="es-ES" altLang="es-ES" sz="2400" dirty="0" smtClean="0"/>
              <a:t> disciplina encargada del estudio de las notaciones que permiten especificar la ejecución concurrente de las acciones de un programa, así como las técnicas para resolver los problemas inherentes a la ejecución concurrente </a:t>
            </a:r>
          </a:p>
          <a:p>
            <a:pPr lvl="1" algn="just" eaLnBrk="1" hangingPunct="1"/>
            <a:r>
              <a:rPr lang="es-ES" altLang="es-ES" sz="2400" b="1" dirty="0" smtClean="0"/>
              <a:t>Beneficios</a:t>
            </a:r>
            <a:r>
              <a:rPr lang="es-ES" altLang="es-ES" sz="2400" dirty="0" smtClean="0"/>
              <a:t>:</a:t>
            </a:r>
          </a:p>
          <a:p>
            <a:pPr lvl="2"/>
            <a:r>
              <a:rPr lang="es-ES" altLang="es-ES" sz="2200" dirty="0" smtClean="0"/>
              <a:t>Mejor aprovechamiento de la CPU		</a:t>
            </a:r>
          </a:p>
          <a:p>
            <a:pPr lvl="2"/>
            <a:r>
              <a:rPr lang="es-ES" altLang="es-ES" sz="2200" dirty="0" smtClean="0"/>
              <a:t>Mayor velocidad de ejecución</a:t>
            </a:r>
          </a:p>
          <a:p>
            <a:pPr lvl="2"/>
            <a:r>
              <a:rPr lang="es-ES" altLang="es-ES" sz="2200" dirty="0" smtClean="0"/>
              <a:t>Solución a problemas de naturaleza concurrente</a:t>
            </a:r>
            <a:endParaRPr lang="es-ES" altLang="es-ES" sz="4800" dirty="0" smtClean="0"/>
          </a:p>
        </p:txBody>
      </p:sp>
      <p:sp>
        <p:nvSpPr>
          <p:cNvPr id="2" name="1 Título"/>
          <p:cNvSpPr>
            <a:spLocks noGrp="1"/>
          </p:cNvSpPr>
          <p:nvPr>
            <p:ph type="title"/>
          </p:nvPr>
        </p:nvSpPr>
        <p:spPr>
          <a:xfrm>
            <a:off x="457200" y="274638"/>
            <a:ext cx="8363272" cy="1143000"/>
          </a:xfrm>
        </p:spPr>
        <p:txBody>
          <a:bodyPr/>
          <a:lstStyle/>
          <a:p>
            <a:pPr eaLnBrk="1" fontAlgn="auto" hangingPunct="1">
              <a:spcAft>
                <a:spcPts val="0"/>
              </a:spcAft>
              <a:defRPr/>
            </a:pPr>
            <a:r>
              <a:rPr lang="es-ES" dirty="0" smtClean="0"/>
              <a:t>PROGRAMACIÓN CONCURRENTE</a:t>
            </a:r>
          </a:p>
        </p:txBody>
      </p:sp>
      <p:sp>
        <p:nvSpPr>
          <p:cNvPr id="90116"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90117"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6066FF61-3282-4EDA-A8BA-5FA801A95B14}" type="slidenum">
              <a:rPr lang="es-ES" altLang="es-ES" smtClean="0"/>
              <a:pPr eaLnBrk="1" hangingPunct="1"/>
              <a:t>80</a:t>
            </a:fld>
            <a:endParaRPr lang="es-ES" altLang="es-ES" smtClean="0"/>
          </a:p>
        </p:txBody>
      </p:sp>
      <p:sp>
        <p:nvSpPr>
          <p:cNvPr id="90118"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90119"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909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090">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89090">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909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44" name="Picture 4" descr="Resultado de imagen de probl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125" y="4816747"/>
            <a:ext cx="2009775"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4" name="2 Marcador de contenido"/>
          <p:cNvSpPr>
            <a:spLocks noGrp="1"/>
          </p:cNvSpPr>
          <p:nvPr>
            <p:ph idx="1"/>
          </p:nvPr>
        </p:nvSpPr>
        <p:spPr/>
        <p:txBody>
          <a:bodyPr/>
          <a:lstStyle/>
          <a:p>
            <a:pPr algn="just" eaLnBrk="1" hangingPunct="1"/>
            <a:r>
              <a:rPr lang="es-ES" altLang="es-ES" b="1" smtClean="0"/>
              <a:t>PROBLEMAS</a:t>
            </a:r>
          </a:p>
          <a:p>
            <a:pPr lvl="1" algn="just"/>
            <a:r>
              <a:rPr lang="es-ES" altLang="es-ES" sz="2400" b="1" smtClean="0"/>
              <a:t>Exclusión mutua:</a:t>
            </a:r>
            <a:r>
              <a:rPr lang="es-ES" altLang="es-ES" sz="2400" smtClean="0"/>
              <a:t> varios procesos acceden a la vez a una variable compartida para actualizarla</a:t>
            </a:r>
          </a:p>
          <a:p>
            <a:pPr lvl="1" algn="just"/>
            <a:r>
              <a:rPr lang="es-ES" altLang="es-ES" sz="2400" b="1" smtClean="0"/>
              <a:t>Condición de sincronización: </a:t>
            </a:r>
            <a:r>
              <a:rPr lang="es-ES" altLang="es-ES" sz="2400" smtClean="0"/>
              <a:t>necesidad de coordinar los procesos con el fin de sincronizar sus actividades. Ejemplo: un proceso P1 llega a un estado X que no puede continuar su ejecución hasta que otro proceso P2 haya llegado a un estado Y de su ejecución</a:t>
            </a:r>
            <a:endParaRPr lang="es-ES" altLang="es-ES" sz="2400" b="1" smtClean="0"/>
          </a:p>
        </p:txBody>
      </p:sp>
      <p:sp>
        <p:nvSpPr>
          <p:cNvPr id="2" name="1 Título"/>
          <p:cNvSpPr>
            <a:spLocks noGrp="1"/>
          </p:cNvSpPr>
          <p:nvPr>
            <p:ph type="title"/>
          </p:nvPr>
        </p:nvSpPr>
        <p:spPr>
          <a:xfrm>
            <a:off x="457200" y="274638"/>
            <a:ext cx="8363272" cy="1143000"/>
          </a:xfrm>
        </p:spPr>
        <p:txBody>
          <a:bodyPr/>
          <a:lstStyle/>
          <a:p>
            <a:pPr eaLnBrk="1" fontAlgn="auto" hangingPunct="1">
              <a:spcAft>
                <a:spcPts val="0"/>
              </a:spcAft>
              <a:defRPr/>
            </a:pPr>
            <a:r>
              <a:rPr lang="es-ES" dirty="0" smtClean="0"/>
              <a:t>PROGRAMACIÓN CONCURRENTE</a:t>
            </a:r>
          </a:p>
        </p:txBody>
      </p:sp>
      <p:sp>
        <p:nvSpPr>
          <p:cNvPr id="91140"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91141"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B62373D8-E3DE-417A-B1B4-7A8AD82166B7}" type="slidenum">
              <a:rPr lang="es-ES" altLang="es-ES" smtClean="0"/>
              <a:pPr eaLnBrk="1" hangingPunct="1"/>
              <a:t>81</a:t>
            </a:fld>
            <a:endParaRPr lang="es-ES" altLang="es-ES" smtClean="0"/>
          </a:p>
        </p:txBody>
      </p:sp>
      <p:sp>
        <p:nvSpPr>
          <p:cNvPr id="91142"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91143"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1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2 Marcador de contenido"/>
          <p:cNvSpPr>
            <a:spLocks noGrp="1"/>
          </p:cNvSpPr>
          <p:nvPr>
            <p:ph idx="1"/>
          </p:nvPr>
        </p:nvSpPr>
        <p:spPr/>
        <p:txBody>
          <a:bodyPr/>
          <a:lstStyle/>
          <a:p>
            <a:pPr algn="just" eaLnBrk="1" hangingPunct="1"/>
            <a:r>
              <a:rPr lang="es-ES" altLang="es-ES" b="1" smtClean="0"/>
              <a:t>PROGRAMACIÓN CONCURRENTE EN JAVA</a:t>
            </a:r>
          </a:p>
          <a:p>
            <a:pPr lvl="1" algn="just" eaLnBrk="1" hangingPunct="1"/>
            <a:r>
              <a:rPr lang="es-ES" altLang="es-ES" sz="2400" b="1" smtClean="0"/>
              <a:t>Mediante los hilos: </a:t>
            </a:r>
            <a:r>
              <a:rPr lang="es-ES" altLang="es-ES" sz="2400" smtClean="0"/>
              <a:t>secuencia de control dentro de un proceso, que ejecuta sus instrucciones de forma independiente</a:t>
            </a:r>
          </a:p>
          <a:p>
            <a:pPr lvl="1" algn="just" eaLnBrk="1" hangingPunct="1"/>
            <a:r>
              <a:rPr lang="es-ES" altLang="es-ES" sz="2400" b="1" smtClean="0"/>
              <a:t>Formas de gestionar los hilos</a:t>
            </a:r>
            <a:r>
              <a:rPr lang="es-ES" altLang="es-ES" sz="2400" smtClean="0"/>
              <a:t>:</a:t>
            </a:r>
          </a:p>
          <a:p>
            <a:pPr lvl="2" algn="just"/>
            <a:r>
              <a:rPr lang="es-ES" altLang="es-ES" sz="2200" smtClean="0"/>
              <a:t>Creando una clase que herede de la clase </a:t>
            </a:r>
            <a:r>
              <a:rPr lang="es-ES" altLang="es-ES" sz="2200" i="1" smtClean="0"/>
              <a:t>Thread</a:t>
            </a:r>
            <a:r>
              <a:rPr lang="es-ES" altLang="es-ES" sz="2200" b="1" smtClean="0"/>
              <a:t> </a:t>
            </a:r>
            <a:r>
              <a:rPr lang="es-ES" altLang="es-ES" sz="2200" smtClean="0"/>
              <a:t>y sobrescribiendo el método </a:t>
            </a:r>
            <a:r>
              <a:rPr lang="es-ES" altLang="es-ES" sz="2200" i="1" smtClean="0"/>
              <a:t>run()</a:t>
            </a:r>
            <a:endParaRPr lang="es-ES" altLang="es-ES" sz="2200" smtClean="0"/>
          </a:p>
          <a:p>
            <a:pPr lvl="2" algn="just"/>
            <a:r>
              <a:rPr lang="es-ES" altLang="es-ES" sz="2200" smtClean="0"/>
              <a:t>Implementando la interfaz </a:t>
            </a:r>
            <a:r>
              <a:rPr lang="es-ES" altLang="es-ES" sz="2200" i="1" smtClean="0"/>
              <a:t>Runnable</a:t>
            </a:r>
            <a:r>
              <a:rPr lang="es-ES" altLang="es-ES" sz="2200" smtClean="0"/>
              <a:t> y declarando el método</a:t>
            </a:r>
            <a:r>
              <a:rPr lang="es-ES" altLang="es-ES" sz="2200" i="1" smtClean="0"/>
              <a:t> run()</a:t>
            </a:r>
            <a:endParaRPr lang="es-ES" altLang="es-ES" sz="2200" smtClean="0"/>
          </a:p>
          <a:p>
            <a:pPr lvl="1" algn="just" eaLnBrk="1" hangingPunct="1"/>
            <a:endParaRPr lang="es-ES" altLang="es-ES" sz="2400" b="1" smtClean="0"/>
          </a:p>
        </p:txBody>
      </p:sp>
      <p:sp>
        <p:nvSpPr>
          <p:cNvPr id="2" name="1 Título"/>
          <p:cNvSpPr>
            <a:spLocks noGrp="1"/>
          </p:cNvSpPr>
          <p:nvPr>
            <p:ph type="title"/>
          </p:nvPr>
        </p:nvSpPr>
        <p:spPr>
          <a:xfrm>
            <a:off x="457200" y="274638"/>
            <a:ext cx="8363272" cy="1143000"/>
          </a:xfrm>
        </p:spPr>
        <p:txBody>
          <a:bodyPr/>
          <a:lstStyle/>
          <a:p>
            <a:pPr eaLnBrk="1" fontAlgn="auto" hangingPunct="1">
              <a:spcAft>
                <a:spcPts val="0"/>
              </a:spcAft>
              <a:defRPr/>
            </a:pPr>
            <a:r>
              <a:rPr lang="es-ES" dirty="0" smtClean="0"/>
              <a:t>PROGRAMACIÓN CONCURRENTE</a:t>
            </a:r>
          </a:p>
        </p:txBody>
      </p:sp>
      <p:sp>
        <p:nvSpPr>
          <p:cNvPr id="92164"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92165"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F319C130-D10E-4504-8145-737F645B1F36}" type="slidenum">
              <a:rPr lang="es-ES" altLang="es-ES" smtClean="0"/>
              <a:pPr eaLnBrk="1" hangingPunct="1"/>
              <a:t>82</a:t>
            </a:fld>
            <a:endParaRPr lang="es-ES" altLang="es-ES" smtClean="0"/>
          </a:p>
        </p:txBody>
      </p:sp>
      <p:sp>
        <p:nvSpPr>
          <p:cNvPr id="92166"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92167"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pic>
        <p:nvPicPr>
          <p:cNvPr id="92168" name="Picture 2" descr="Resultado de imagen de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0825" y="4796681"/>
            <a:ext cx="1944688"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77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77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577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1 Marcador de contenido"/>
          <p:cNvSpPr>
            <a:spLocks noGrp="1"/>
          </p:cNvSpPr>
          <p:nvPr>
            <p:ph idx="1"/>
          </p:nvPr>
        </p:nvSpPr>
        <p:spPr>
          <a:xfrm>
            <a:off x="457200" y="1476000"/>
            <a:ext cx="8229600" cy="4761312"/>
          </a:xfrm>
        </p:spPr>
        <p:txBody>
          <a:bodyPr/>
          <a:lstStyle/>
          <a:p>
            <a:pPr algn="just" eaLnBrk="1" hangingPunct="1">
              <a:buClr>
                <a:srgbClr val="2DA2BF"/>
              </a:buClr>
            </a:pPr>
            <a:r>
              <a:rPr lang="es-ES" altLang="es-ES" sz="1800" dirty="0" smtClean="0"/>
              <a:t>INTRODUCCIÓN</a:t>
            </a:r>
          </a:p>
          <a:p>
            <a:pPr algn="just" eaLnBrk="1" hangingPunct="1">
              <a:buClr>
                <a:srgbClr val="2DA2BF"/>
              </a:buClr>
            </a:pPr>
            <a:r>
              <a:rPr lang="es-ES" altLang="es-ES" sz="1800" dirty="0" smtClean="0"/>
              <a:t>CONCEPTOS BÁSICOS</a:t>
            </a:r>
          </a:p>
          <a:p>
            <a:pPr algn="just" eaLnBrk="1" hangingPunct="1">
              <a:buClr>
                <a:srgbClr val="2DA2BF"/>
              </a:buClr>
            </a:pPr>
            <a:r>
              <a:rPr lang="es-ES" altLang="es-ES" sz="1800" dirty="0" smtClean="0"/>
              <a:t>PROCESOS EN LINUX</a:t>
            </a:r>
          </a:p>
          <a:p>
            <a:pPr algn="just" eaLnBrk="1" hangingPunct="1">
              <a:buClr>
                <a:srgbClr val="2DA2BF"/>
              </a:buClr>
            </a:pPr>
            <a:r>
              <a:rPr lang="es-ES" altLang="es-ES" sz="1800" dirty="0" smtClean="0"/>
              <a:t>PROCESOS EN WINDOWS</a:t>
            </a:r>
          </a:p>
          <a:p>
            <a:pPr algn="just" eaLnBrk="1" hangingPunct="1">
              <a:buClr>
                <a:srgbClr val="2DA2BF"/>
              </a:buClr>
            </a:pPr>
            <a:r>
              <a:rPr lang="es-ES" altLang="es-ES" sz="1800" dirty="0" smtClean="0"/>
              <a:t>ESTADOS DE UN PROCESO</a:t>
            </a:r>
          </a:p>
          <a:p>
            <a:pPr algn="just" eaLnBrk="1" hangingPunct="1">
              <a:buClr>
                <a:srgbClr val="2DA2BF"/>
              </a:buClr>
            </a:pPr>
            <a:r>
              <a:rPr lang="es-ES" altLang="es-ES" sz="1800" dirty="0" smtClean="0"/>
              <a:t>CREACIÓN Y EJECUCIÓN DE PROCESOS EN C</a:t>
            </a:r>
          </a:p>
          <a:p>
            <a:pPr algn="just" eaLnBrk="1" hangingPunct="1">
              <a:buClr>
                <a:srgbClr val="2DA2BF"/>
              </a:buClr>
            </a:pPr>
            <a:r>
              <a:rPr lang="es-ES" altLang="es-ES" sz="1800" dirty="0" smtClean="0"/>
              <a:t>IDENTIFICACIÓN DE PROCESOS EN C</a:t>
            </a:r>
          </a:p>
          <a:p>
            <a:pPr algn="just" eaLnBrk="1" hangingPunct="1">
              <a:buClr>
                <a:srgbClr val="2DA2BF"/>
              </a:buClr>
            </a:pPr>
            <a:r>
              <a:rPr lang="es-ES" altLang="es-ES" sz="1800" dirty="0" smtClean="0"/>
              <a:t>FUNCIONES EN C PARA GESTIONAR PROCESOS</a:t>
            </a:r>
          </a:p>
          <a:p>
            <a:pPr algn="just" eaLnBrk="1" hangingPunct="1">
              <a:buClr>
                <a:srgbClr val="2DA2BF"/>
              </a:buClr>
            </a:pPr>
            <a:r>
              <a:rPr lang="es-ES" altLang="es-ES" sz="1800" dirty="0" smtClean="0"/>
              <a:t>COMUNICACIÓN ENTRE PROCESOS</a:t>
            </a:r>
          </a:p>
          <a:p>
            <a:pPr algn="just" eaLnBrk="1" hangingPunct="1">
              <a:buClr>
                <a:srgbClr val="2DA2BF"/>
              </a:buClr>
            </a:pPr>
            <a:r>
              <a:rPr lang="es-ES" altLang="es-ES" sz="1800" dirty="0" smtClean="0"/>
              <a:t>SINCRONIZACIÓN ENTRE PROCESOS</a:t>
            </a:r>
          </a:p>
          <a:p>
            <a:pPr algn="just" eaLnBrk="1" hangingPunct="1">
              <a:buClr>
                <a:srgbClr val="2DA2BF"/>
              </a:buClr>
            </a:pPr>
            <a:r>
              <a:rPr lang="es-ES" altLang="es-ES" sz="1800" dirty="0" smtClean="0"/>
              <a:t>TERMINACIÓN DE PROCESOS</a:t>
            </a:r>
          </a:p>
          <a:p>
            <a:pPr algn="just" eaLnBrk="1" hangingPunct="1">
              <a:buClr>
                <a:srgbClr val="2DA2BF"/>
              </a:buClr>
            </a:pPr>
            <a:r>
              <a:rPr lang="es-ES" altLang="es-ES" sz="1800" dirty="0" smtClean="0"/>
              <a:t>CREACIÓN DE PROCESOS EN JAVA</a:t>
            </a:r>
          </a:p>
          <a:p>
            <a:pPr algn="just" eaLnBrk="1" hangingPunct="1">
              <a:buClr>
                <a:srgbClr val="2DA2BF"/>
              </a:buClr>
            </a:pPr>
            <a:r>
              <a:rPr lang="es-ES" altLang="es-ES" sz="1800" dirty="0" smtClean="0"/>
              <a:t>PROGRAMACIÓN CONCURRENTE</a:t>
            </a:r>
          </a:p>
          <a:p>
            <a:pPr algn="just" eaLnBrk="1" hangingPunct="1">
              <a:buClr>
                <a:srgbClr val="2DA2BF"/>
              </a:buClr>
            </a:pPr>
            <a:r>
              <a:rPr lang="es-ES" altLang="es-ES" sz="1800" dirty="0" smtClean="0">
                <a:solidFill>
                  <a:srgbClr val="FF0000"/>
                </a:solidFill>
              </a:rPr>
              <a:t>PROGRAMACIÓN PARALELA Y DISTRIBUIDA</a:t>
            </a:r>
          </a:p>
          <a:p>
            <a:pPr algn="just" eaLnBrk="1" hangingPunct="1">
              <a:buClr>
                <a:srgbClr val="2DA2BF"/>
              </a:buClr>
            </a:pPr>
            <a:endParaRPr lang="es-ES" altLang="es-ES" sz="2000" dirty="0" smtClean="0">
              <a:solidFill>
                <a:srgbClr val="FF0000"/>
              </a:solidFill>
            </a:endParaRPr>
          </a:p>
          <a:p>
            <a:pPr eaLnBrk="1" hangingPunct="1"/>
            <a:endParaRPr lang="es-ES" altLang="es-ES" dirty="0" smtClean="0"/>
          </a:p>
          <a:p>
            <a:pPr eaLnBrk="1" hangingPunct="1"/>
            <a:endParaRPr lang="es-ES" altLang="es-ES" dirty="0" smtClean="0"/>
          </a:p>
        </p:txBody>
      </p:sp>
      <p:sp>
        <p:nvSpPr>
          <p:cNvPr id="93187"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93188"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21F75D69-EBD1-4561-AF9C-63ECC0DCC8E3}" type="slidenum">
              <a:rPr lang="es-ES" altLang="es-ES" smtClean="0"/>
              <a:pPr eaLnBrk="1" hangingPunct="1"/>
              <a:t>83</a:t>
            </a:fld>
            <a:endParaRPr lang="es-ES" altLang="es-ES" smtClean="0"/>
          </a:p>
        </p:txBody>
      </p:sp>
      <p:sp>
        <p:nvSpPr>
          <p:cNvPr id="5" name="4 Título"/>
          <p:cNvSpPr>
            <a:spLocks noGrp="1"/>
          </p:cNvSpPr>
          <p:nvPr>
            <p:ph type="title"/>
          </p:nvPr>
        </p:nvSpPr>
        <p:spPr/>
        <p:txBody>
          <a:bodyPr/>
          <a:lstStyle/>
          <a:p>
            <a:pPr algn="ctr"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s-ES" sz="3700" dirty="0" smtClean="0"/>
              <a:t>ÍNDICE</a:t>
            </a:r>
            <a:endParaRPr lang="es-ES" sz="3700" dirty="0"/>
          </a:p>
        </p:txBody>
      </p:sp>
      <p:pic>
        <p:nvPicPr>
          <p:cNvPr id="93190" name="Picture 2" descr="http://redes-informatic-2.wikispaces.com/file/view/0411_Indice.jpg/182062289/0411_Indi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5825" y="260350"/>
            <a:ext cx="1354138" cy="14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2 Marcador de contenido"/>
          <p:cNvSpPr>
            <a:spLocks noGrp="1"/>
          </p:cNvSpPr>
          <p:nvPr>
            <p:ph idx="1"/>
          </p:nvPr>
        </p:nvSpPr>
        <p:spPr>
          <a:xfrm>
            <a:off x="457200" y="1700808"/>
            <a:ext cx="8229600" cy="4464496"/>
          </a:xfrm>
        </p:spPr>
        <p:txBody>
          <a:bodyPr/>
          <a:lstStyle/>
          <a:p>
            <a:pPr algn="just" eaLnBrk="1" hangingPunct="1"/>
            <a:r>
              <a:rPr lang="es-ES" altLang="es-ES" b="1" dirty="0" smtClean="0"/>
              <a:t>PROGRAMACIÓN PARALELA</a:t>
            </a:r>
          </a:p>
          <a:p>
            <a:pPr lvl="1" algn="just" eaLnBrk="1" hangingPunct="1"/>
            <a:r>
              <a:rPr lang="es-ES" altLang="es-ES" sz="2400" b="1" dirty="0" smtClean="0"/>
              <a:t>Definición: </a:t>
            </a:r>
            <a:r>
              <a:rPr lang="es-ES" altLang="es-ES" sz="2400" dirty="0" smtClean="0"/>
              <a:t>un programa paralelo es un tipo de programa concurrente diseñado para ejecutarse en un sistema multiprocesador</a:t>
            </a:r>
            <a:endParaRPr lang="es-ES" altLang="es-ES" sz="2400" b="1" dirty="0" smtClean="0"/>
          </a:p>
          <a:p>
            <a:pPr lvl="1" algn="just" eaLnBrk="1" hangingPunct="1"/>
            <a:r>
              <a:rPr lang="es-ES" altLang="es-ES" sz="2400" b="1" dirty="0" smtClean="0"/>
              <a:t>Modelos:</a:t>
            </a:r>
          </a:p>
          <a:p>
            <a:pPr lvl="2" algn="just"/>
            <a:r>
              <a:rPr lang="es-ES" altLang="es-ES" sz="2200" b="1" dirty="0" smtClean="0"/>
              <a:t>De memoria compartida</a:t>
            </a:r>
            <a:r>
              <a:rPr lang="es-ES" altLang="es-ES" sz="2200" dirty="0" smtClean="0"/>
              <a:t>: los diferentes procesadores comparten físicamente la memoria</a:t>
            </a:r>
          </a:p>
          <a:p>
            <a:pPr lvl="2" algn="just"/>
            <a:r>
              <a:rPr lang="es-ES" altLang="es-ES" sz="2200" b="1" dirty="0" smtClean="0"/>
              <a:t>De paso de mensajes</a:t>
            </a:r>
            <a:r>
              <a:rPr lang="es-ES" altLang="es-ES" sz="2200" dirty="0" smtClean="0"/>
              <a:t>: cada procesador dispone de su propia memoria sólo accesible por él. Para hacer el intercambio de información es necesario que cada procesador realice la petición de datos al procesador que los tiene y éste haga el envío </a:t>
            </a:r>
          </a:p>
          <a:p>
            <a:pPr lvl="2" algn="just" eaLnBrk="1" hangingPunct="1"/>
            <a:endParaRPr lang="es-ES" altLang="es-ES" sz="2200" b="1" dirty="0" smtClean="0"/>
          </a:p>
        </p:txBody>
      </p:sp>
      <p:sp>
        <p:nvSpPr>
          <p:cNvPr id="2" name="1 Título"/>
          <p:cNvSpPr>
            <a:spLocks noGrp="1"/>
          </p:cNvSpPr>
          <p:nvPr>
            <p:ph type="title"/>
          </p:nvPr>
        </p:nvSpPr>
        <p:spPr>
          <a:xfrm>
            <a:off x="457200" y="274638"/>
            <a:ext cx="8363272" cy="1143000"/>
          </a:xfrm>
        </p:spPr>
        <p:txBody>
          <a:bodyPr>
            <a:normAutofit fontScale="90000"/>
          </a:bodyPr>
          <a:lstStyle/>
          <a:p>
            <a:pPr eaLnBrk="1" fontAlgn="auto" hangingPunct="1">
              <a:spcAft>
                <a:spcPts val="0"/>
              </a:spcAft>
              <a:defRPr/>
            </a:pPr>
            <a:r>
              <a:rPr lang="es-ES" dirty="0" smtClean="0"/>
              <a:t>PROGRAMACIÓN PARALELA Y DISTRIBUIDA</a:t>
            </a:r>
          </a:p>
        </p:txBody>
      </p:sp>
      <p:sp>
        <p:nvSpPr>
          <p:cNvPr id="94212"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94213"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38B00A53-EACF-4DED-BA02-630F7ABACAD3}" type="slidenum">
              <a:rPr lang="es-ES" altLang="es-ES" smtClean="0"/>
              <a:pPr eaLnBrk="1" hangingPunct="1"/>
              <a:t>84</a:t>
            </a:fld>
            <a:endParaRPr lang="es-ES" altLang="es-ES" smtClean="0"/>
          </a:p>
        </p:txBody>
      </p:sp>
      <p:sp>
        <p:nvSpPr>
          <p:cNvPr id="94214"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94215"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94216" name="Picture 9" descr="Resultado de imagen de programación paralela"/>
          <p:cNvSpPr>
            <a:spLocks noChangeAspect="1" noChangeArrowheads="1"/>
          </p:cNvSpPr>
          <p:nvPr/>
        </p:nvSpPr>
        <p:spPr bwMode="auto">
          <a:xfrm>
            <a:off x="6372225" y="908050"/>
            <a:ext cx="22304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782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782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78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2 Marcador de texto"/>
          <p:cNvSpPr>
            <a:spLocks noGrp="1"/>
          </p:cNvSpPr>
          <p:nvPr>
            <p:ph type="body" idx="1"/>
          </p:nvPr>
        </p:nvSpPr>
        <p:spPr>
          <a:ln>
            <a:headEnd/>
            <a:tailEnd/>
          </a:ln>
        </p:spPr>
        <p:txBody>
          <a:bodyPr/>
          <a:lstStyle/>
          <a:p>
            <a:r>
              <a:rPr lang="es-ES" altLang="es-ES" sz="2000" smtClean="0"/>
              <a:t>VENTAJAS (PARALELA)</a:t>
            </a:r>
          </a:p>
        </p:txBody>
      </p:sp>
      <p:sp>
        <p:nvSpPr>
          <p:cNvPr id="95235" name="3 Marcador de texto"/>
          <p:cNvSpPr>
            <a:spLocks noGrp="1"/>
          </p:cNvSpPr>
          <p:nvPr>
            <p:ph type="body" sz="half" idx="3"/>
          </p:nvPr>
        </p:nvSpPr>
        <p:spPr>
          <a:xfrm>
            <a:off x="4645025" y="5410200"/>
            <a:ext cx="4041775" cy="762000"/>
          </a:xfrm>
          <a:ln>
            <a:headEnd/>
            <a:tailEnd/>
          </a:ln>
        </p:spPr>
        <p:txBody>
          <a:bodyPr/>
          <a:lstStyle/>
          <a:p>
            <a:r>
              <a:rPr lang="es-ES" altLang="es-ES" sz="2000" smtClean="0"/>
              <a:t>INCONVENIENTES (PARALELA)</a:t>
            </a:r>
          </a:p>
        </p:txBody>
      </p:sp>
      <p:sp>
        <p:nvSpPr>
          <p:cNvPr id="95236" name="4 Marcador de contenido"/>
          <p:cNvSpPr>
            <a:spLocks noGrp="1"/>
          </p:cNvSpPr>
          <p:nvPr>
            <p:ph sz="quarter" idx="2"/>
          </p:nvPr>
        </p:nvSpPr>
        <p:spPr>
          <a:xfrm>
            <a:off x="457200" y="1444625"/>
            <a:ext cx="4040188" cy="3941763"/>
          </a:xfrm>
          <a:ln>
            <a:prstDash val="solid"/>
          </a:ln>
          <a:extLst>
            <a:ext uri="{91240B29-F687-4F45-9708-019B960494DF}">
              <a14:hiddenLine xmlns:a14="http://schemas.microsoft.com/office/drawing/2010/main" w="9525">
                <a:solidFill>
                  <a:srgbClr val="000000"/>
                </a:solidFill>
                <a:prstDash val="sysDash"/>
                <a:miter lim="800000"/>
                <a:headEnd/>
                <a:tailEnd/>
              </a14:hiddenLine>
            </a:ext>
          </a:extLst>
        </p:spPr>
        <p:txBody>
          <a:bodyPr/>
          <a:lstStyle/>
          <a:p>
            <a:pPr algn="just"/>
            <a:r>
              <a:rPr lang="es-ES" altLang="es-ES" sz="2000" dirty="0" smtClean="0"/>
              <a:t>Ejecución simultánea de tareas</a:t>
            </a:r>
          </a:p>
          <a:p>
            <a:pPr algn="just"/>
            <a:r>
              <a:rPr lang="es-ES" altLang="es-ES" sz="2000" dirty="0" smtClean="0"/>
              <a:t>Disminuye el tiempo total de ejecución de una aplicación</a:t>
            </a:r>
          </a:p>
          <a:p>
            <a:pPr algn="just"/>
            <a:r>
              <a:rPr lang="es-ES" altLang="es-ES" sz="2000" dirty="0" smtClean="0"/>
              <a:t>Resolución de problemas complejos y de grandes dimensiones</a:t>
            </a:r>
          </a:p>
          <a:p>
            <a:pPr algn="just"/>
            <a:r>
              <a:rPr lang="es-ES" altLang="es-ES" sz="2000" dirty="0" smtClean="0"/>
              <a:t>Utilización de recursos no locales (WAN, Internet)</a:t>
            </a:r>
          </a:p>
          <a:p>
            <a:pPr algn="just"/>
            <a:r>
              <a:rPr lang="es-ES" altLang="es-ES" sz="2000" dirty="0" smtClean="0"/>
              <a:t>Disminución de costos</a:t>
            </a:r>
          </a:p>
          <a:p>
            <a:endParaRPr lang="es-ES" altLang="es-ES" dirty="0" smtClean="0"/>
          </a:p>
        </p:txBody>
      </p:sp>
      <p:sp>
        <p:nvSpPr>
          <p:cNvPr id="95237" name="5 Marcador de contenido"/>
          <p:cNvSpPr>
            <a:spLocks noGrp="1"/>
          </p:cNvSpPr>
          <p:nvPr>
            <p:ph sz="quarter" idx="4"/>
          </p:nvPr>
        </p:nvSpPr>
        <p:spPr>
          <a:xfrm>
            <a:off x="4645025" y="1444625"/>
            <a:ext cx="4041775" cy="3941763"/>
          </a:xfrm>
          <a:ln>
            <a:prstDash val="solid"/>
          </a:ln>
          <a:extLst>
            <a:ext uri="{91240B29-F687-4F45-9708-019B960494DF}">
              <a14:hiddenLine xmlns:a14="http://schemas.microsoft.com/office/drawing/2010/main" w="9525">
                <a:solidFill>
                  <a:srgbClr val="000000"/>
                </a:solidFill>
                <a:prstDash val="sysDash"/>
                <a:miter lim="800000"/>
                <a:headEnd/>
                <a:tailEnd/>
              </a14:hiddenLine>
            </a:ext>
          </a:extLst>
        </p:spPr>
        <p:txBody>
          <a:bodyPr/>
          <a:lstStyle/>
          <a:p>
            <a:pPr algn="just">
              <a:spcBef>
                <a:spcPts val="400"/>
              </a:spcBef>
            </a:pPr>
            <a:r>
              <a:rPr lang="es-ES" altLang="es-ES" sz="2000" dirty="0" smtClean="0"/>
              <a:t>Los compiladores y entornos de programación para sistemas paralelos son más difíciles de desarrollar</a:t>
            </a:r>
          </a:p>
          <a:p>
            <a:pPr algn="just">
              <a:spcBef>
                <a:spcPts val="400"/>
              </a:spcBef>
            </a:pPr>
            <a:r>
              <a:rPr lang="es-ES" altLang="es-ES" sz="2000" dirty="0" smtClean="0"/>
              <a:t>Programas paralelos son más difíciles de escribir</a:t>
            </a:r>
          </a:p>
          <a:p>
            <a:pPr algn="just">
              <a:spcBef>
                <a:spcPts val="400"/>
              </a:spcBef>
            </a:pPr>
            <a:r>
              <a:rPr lang="es-ES" altLang="es-ES" sz="2000" dirty="0" smtClean="0"/>
              <a:t>Mayor complejidad en el acceso a los datos</a:t>
            </a:r>
          </a:p>
          <a:p>
            <a:pPr algn="just">
              <a:spcBef>
                <a:spcPts val="400"/>
              </a:spcBef>
            </a:pPr>
            <a:r>
              <a:rPr lang="es-ES" altLang="es-ES" sz="2000" dirty="0" smtClean="0"/>
              <a:t>Comunicación y sincronización entre las diferentes </a:t>
            </a:r>
            <a:r>
              <a:rPr lang="es-ES" altLang="es-ES" sz="2000" dirty="0" err="1" smtClean="0"/>
              <a:t>subtareas</a:t>
            </a:r>
            <a:endParaRPr lang="es-ES" altLang="es-ES" sz="2000" dirty="0" smtClean="0"/>
          </a:p>
          <a:p>
            <a:pPr>
              <a:spcBef>
                <a:spcPct val="0"/>
              </a:spcBef>
            </a:pPr>
            <a:endParaRPr lang="es-ES" altLang="es-ES" dirty="0" smtClean="0"/>
          </a:p>
        </p:txBody>
      </p:sp>
      <p:sp>
        <p:nvSpPr>
          <p:cNvPr id="95238" name="6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95239" name="7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72E0A0CF-21AB-4B37-B1C7-57F82986ECD5}" type="slidenum">
              <a:rPr lang="es-ES" altLang="es-ES" smtClean="0"/>
              <a:pPr eaLnBrk="1" hangingPunct="1"/>
              <a:t>85</a:t>
            </a:fld>
            <a:endParaRPr lang="es-ES" altLang="es-ES" smtClean="0"/>
          </a:p>
        </p:txBody>
      </p:sp>
      <p:sp>
        <p:nvSpPr>
          <p:cNvPr id="9" name="1 Título"/>
          <p:cNvSpPr>
            <a:spLocks noGrp="1"/>
          </p:cNvSpPr>
          <p:nvPr>
            <p:ph type="title"/>
          </p:nvPr>
        </p:nvSpPr>
        <p:spPr/>
        <p:txBody>
          <a:bodyPr>
            <a:normAutofit fontScale="90000"/>
          </a:bodyPr>
          <a:lstStyle/>
          <a:p>
            <a:pPr eaLnBrk="1" fontAlgn="auto" hangingPunct="1">
              <a:spcAft>
                <a:spcPts val="0"/>
              </a:spcAft>
              <a:defRPr/>
            </a:pPr>
            <a:r>
              <a:rPr lang="es-ES" dirty="0" smtClean="0"/>
              <a:t>PROGRAMACIÓN PARALELA Y DISTRIBUIDA</a:t>
            </a:r>
          </a:p>
        </p:txBody>
      </p:sp>
      <p:pic>
        <p:nvPicPr>
          <p:cNvPr id="95241" name="Picture 9" descr="Resultado de imagen de programación parale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0288" y="314325"/>
            <a:ext cx="12223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2 Marcador de contenido"/>
          <p:cNvSpPr>
            <a:spLocks noGrp="1"/>
          </p:cNvSpPr>
          <p:nvPr>
            <p:ph idx="1"/>
          </p:nvPr>
        </p:nvSpPr>
        <p:spPr/>
        <p:txBody>
          <a:bodyPr/>
          <a:lstStyle/>
          <a:p>
            <a:pPr algn="just" eaLnBrk="1" hangingPunct="1"/>
            <a:r>
              <a:rPr lang="es-ES" altLang="es-ES" b="1" smtClean="0"/>
              <a:t>PROGRAMACIÓN DISTRIBUIDA</a:t>
            </a:r>
          </a:p>
          <a:p>
            <a:pPr lvl="1" algn="just" eaLnBrk="1" hangingPunct="1"/>
            <a:r>
              <a:rPr lang="es-ES" altLang="es-ES" sz="2400" b="1" smtClean="0"/>
              <a:t>Definición: </a:t>
            </a:r>
            <a:r>
              <a:rPr lang="es-ES" altLang="es-ES" sz="2400" smtClean="0"/>
              <a:t> sus componentes hardware o software, localizados en computadores unidos mediante una red, comunican y coordinan sus acciones mediante el paso de mensajes</a:t>
            </a:r>
            <a:endParaRPr lang="es-ES" altLang="es-ES" sz="2400" b="1" smtClean="0"/>
          </a:p>
          <a:p>
            <a:pPr lvl="1" algn="just" eaLnBrk="1" hangingPunct="1"/>
            <a:r>
              <a:rPr lang="es-ES" altLang="es-ES" sz="2400" b="1" smtClean="0"/>
              <a:t>Justificación: </a:t>
            </a:r>
            <a:r>
              <a:rPr lang="es-ES" altLang="es-ES" sz="2400" smtClean="0"/>
              <a:t>compartir recursos</a:t>
            </a:r>
            <a:endParaRPr lang="es-ES" altLang="es-ES" sz="2400" b="1" smtClean="0"/>
          </a:p>
          <a:p>
            <a:pPr lvl="1" algn="just" eaLnBrk="1" hangingPunct="1"/>
            <a:r>
              <a:rPr lang="es-ES" altLang="es-ES" sz="2400" b="1" smtClean="0"/>
              <a:t>Sistema distribuido más famoso: </a:t>
            </a:r>
            <a:r>
              <a:rPr lang="es-ES" altLang="es-ES" sz="2400" smtClean="0"/>
              <a:t>Internet</a:t>
            </a:r>
          </a:p>
          <a:p>
            <a:pPr lvl="1" algn="just" eaLnBrk="1" hangingPunct="1"/>
            <a:r>
              <a:rPr lang="es-ES" altLang="es-ES" sz="2400" b="1" smtClean="0"/>
              <a:t>Aplicación de computación distribuida</a:t>
            </a:r>
            <a:r>
              <a:rPr lang="es-ES" altLang="es-ES" sz="2400" smtClean="0"/>
              <a:t>: Cloud Computing</a:t>
            </a:r>
          </a:p>
          <a:p>
            <a:pPr lvl="1" algn="just" eaLnBrk="1" hangingPunct="1"/>
            <a:endParaRPr lang="es-ES" altLang="es-ES" sz="2400" b="1" smtClean="0"/>
          </a:p>
        </p:txBody>
      </p:sp>
      <p:sp>
        <p:nvSpPr>
          <p:cNvPr id="2" name="1 Título"/>
          <p:cNvSpPr>
            <a:spLocks noGrp="1"/>
          </p:cNvSpPr>
          <p:nvPr>
            <p:ph type="title"/>
          </p:nvPr>
        </p:nvSpPr>
        <p:spPr>
          <a:xfrm>
            <a:off x="457200" y="274638"/>
            <a:ext cx="8363272" cy="1143000"/>
          </a:xfrm>
        </p:spPr>
        <p:txBody>
          <a:bodyPr>
            <a:normAutofit fontScale="90000"/>
          </a:bodyPr>
          <a:lstStyle/>
          <a:p>
            <a:pPr eaLnBrk="1" fontAlgn="auto" hangingPunct="1">
              <a:spcAft>
                <a:spcPts val="0"/>
              </a:spcAft>
              <a:defRPr/>
            </a:pPr>
            <a:r>
              <a:rPr lang="es-ES" dirty="0" smtClean="0"/>
              <a:t>PROGRAMACIÓN PARALELA Y DISTRIBUIDA</a:t>
            </a:r>
          </a:p>
        </p:txBody>
      </p:sp>
      <p:sp>
        <p:nvSpPr>
          <p:cNvPr id="96260"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96261"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0308B0A1-7181-4EC7-B32A-F43B00628E73}" type="slidenum">
              <a:rPr lang="es-ES" altLang="es-ES" smtClean="0"/>
              <a:pPr eaLnBrk="1" hangingPunct="1"/>
              <a:t>86</a:t>
            </a:fld>
            <a:endParaRPr lang="es-ES" altLang="es-ES" smtClean="0"/>
          </a:p>
        </p:txBody>
      </p:sp>
      <p:sp>
        <p:nvSpPr>
          <p:cNvPr id="96262"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96263"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pic>
        <p:nvPicPr>
          <p:cNvPr id="96264" name="Picture 9" descr="Resultado de imagen de programación distribui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692150"/>
            <a:ext cx="2428875"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8850">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8850">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885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2 Marcador de contenido"/>
          <p:cNvSpPr>
            <a:spLocks noGrp="1"/>
          </p:cNvSpPr>
          <p:nvPr>
            <p:ph idx="1"/>
          </p:nvPr>
        </p:nvSpPr>
        <p:spPr/>
        <p:txBody>
          <a:bodyPr/>
          <a:lstStyle/>
          <a:p>
            <a:pPr algn="just" eaLnBrk="1" hangingPunct="1"/>
            <a:r>
              <a:rPr lang="es-ES" altLang="es-ES" b="1" smtClean="0"/>
              <a:t>PROGRAMACIÓN DISTRIBUIDA</a:t>
            </a:r>
          </a:p>
          <a:p>
            <a:pPr lvl="1" algn="just" eaLnBrk="1" hangingPunct="1"/>
            <a:r>
              <a:rPr lang="es-ES" altLang="es-ES" sz="2400" b="1" smtClean="0"/>
              <a:t>Arquitectura típica: </a:t>
            </a:r>
            <a:r>
              <a:rPr lang="es-ES" altLang="es-ES" sz="2400" smtClean="0"/>
              <a:t> modelo cliente-servidor</a:t>
            </a:r>
            <a:endParaRPr lang="es-ES" altLang="es-ES" sz="2400" b="1" smtClean="0"/>
          </a:p>
          <a:p>
            <a:pPr lvl="1" algn="just" eaLnBrk="1" hangingPunct="1"/>
            <a:r>
              <a:rPr lang="es-ES" altLang="es-ES" sz="2400" b="1" smtClean="0"/>
              <a:t>Modelos:</a:t>
            </a:r>
          </a:p>
          <a:p>
            <a:pPr lvl="2" algn="just" eaLnBrk="1" hangingPunct="1"/>
            <a:r>
              <a:rPr lang="es-ES" altLang="es-ES" b="1" smtClean="0"/>
              <a:t>Sockets: </a:t>
            </a:r>
            <a:r>
              <a:rPr lang="es-ES" altLang="es-ES" smtClean="0"/>
              <a:t>proporcionan los puntos extremos para la comunicación entre procesos</a:t>
            </a:r>
          </a:p>
          <a:p>
            <a:pPr lvl="2" algn="just" eaLnBrk="1" hangingPunct="1"/>
            <a:r>
              <a:rPr lang="es-ES" altLang="es-ES" b="1" smtClean="0"/>
              <a:t>Llamada de procedimientos remotos : </a:t>
            </a:r>
            <a:r>
              <a:rPr lang="es-ES" altLang="es-ES" smtClean="0"/>
              <a:t>permite a un programa cliente llamar a un procedimiento de otro programa en ejecución en un proceso servidor</a:t>
            </a:r>
          </a:p>
          <a:p>
            <a:pPr lvl="2" algn="just" eaLnBrk="1" hangingPunct="1"/>
            <a:r>
              <a:rPr lang="es-ES" altLang="es-ES" b="1" smtClean="0"/>
              <a:t>Invocación remota de objetos: </a:t>
            </a:r>
            <a:r>
              <a:rPr lang="es-ES" altLang="es-ES" smtClean="0"/>
              <a:t>permite que los objetos de diferentes procesos se comuniquen unos con otros por medio de una invocación a un método remoto</a:t>
            </a:r>
          </a:p>
          <a:p>
            <a:pPr lvl="2" algn="just" eaLnBrk="1" hangingPunct="1"/>
            <a:endParaRPr lang="es-ES" altLang="es-ES" b="1" smtClean="0"/>
          </a:p>
        </p:txBody>
      </p:sp>
      <p:sp>
        <p:nvSpPr>
          <p:cNvPr id="2" name="1 Título"/>
          <p:cNvSpPr>
            <a:spLocks noGrp="1"/>
          </p:cNvSpPr>
          <p:nvPr>
            <p:ph type="title"/>
          </p:nvPr>
        </p:nvSpPr>
        <p:spPr>
          <a:xfrm>
            <a:off x="457200" y="274638"/>
            <a:ext cx="8363272" cy="1143000"/>
          </a:xfrm>
        </p:spPr>
        <p:txBody>
          <a:bodyPr>
            <a:normAutofit fontScale="90000"/>
          </a:bodyPr>
          <a:lstStyle/>
          <a:p>
            <a:pPr eaLnBrk="1" fontAlgn="auto" hangingPunct="1">
              <a:spcAft>
                <a:spcPts val="0"/>
              </a:spcAft>
              <a:defRPr/>
            </a:pPr>
            <a:r>
              <a:rPr lang="es-ES" dirty="0" smtClean="0"/>
              <a:t>PROGRAMACIÓN PARALELA Y DISTRIBUIDA</a:t>
            </a:r>
          </a:p>
        </p:txBody>
      </p:sp>
      <p:sp>
        <p:nvSpPr>
          <p:cNvPr id="97284"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97285"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940E08EB-3DD2-4CAA-958D-870113666714}" type="slidenum">
              <a:rPr lang="es-ES" altLang="es-ES" smtClean="0"/>
              <a:pPr eaLnBrk="1" hangingPunct="1"/>
              <a:t>87</a:t>
            </a:fld>
            <a:endParaRPr lang="es-ES" altLang="es-ES" smtClean="0"/>
          </a:p>
        </p:txBody>
      </p:sp>
      <p:sp>
        <p:nvSpPr>
          <p:cNvPr id="97286"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97287"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pic>
        <p:nvPicPr>
          <p:cNvPr id="97288" name="Picture 9" descr="Resultado de imagen de programación distribui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692150"/>
            <a:ext cx="2428875"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625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6258">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96258">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9625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2 Marcador de texto"/>
          <p:cNvSpPr>
            <a:spLocks noGrp="1"/>
          </p:cNvSpPr>
          <p:nvPr>
            <p:ph type="body" idx="1"/>
          </p:nvPr>
        </p:nvSpPr>
        <p:spPr>
          <a:ln>
            <a:headEnd/>
            <a:tailEnd/>
          </a:ln>
        </p:spPr>
        <p:txBody>
          <a:bodyPr/>
          <a:lstStyle/>
          <a:p>
            <a:r>
              <a:rPr lang="es-ES" altLang="es-ES" sz="2000" smtClean="0"/>
              <a:t>VENTAJAS (DISTRIBUIDA)</a:t>
            </a:r>
          </a:p>
        </p:txBody>
      </p:sp>
      <p:sp>
        <p:nvSpPr>
          <p:cNvPr id="98307" name="3 Marcador de texto"/>
          <p:cNvSpPr>
            <a:spLocks noGrp="1"/>
          </p:cNvSpPr>
          <p:nvPr>
            <p:ph type="body" sz="half" idx="3"/>
          </p:nvPr>
        </p:nvSpPr>
        <p:spPr>
          <a:xfrm>
            <a:off x="4645025" y="5410200"/>
            <a:ext cx="4041775" cy="762000"/>
          </a:xfrm>
          <a:ln>
            <a:headEnd/>
            <a:tailEnd/>
          </a:ln>
        </p:spPr>
        <p:txBody>
          <a:bodyPr/>
          <a:lstStyle/>
          <a:p>
            <a:r>
              <a:rPr lang="es-ES" altLang="es-ES" sz="2000" smtClean="0"/>
              <a:t>INCONVENIENTES (DISTRIBUIDA)</a:t>
            </a:r>
          </a:p>
        </p:txBody>
      </p:sp>
      <p:sp>
        <p:nvSpPr>
          <p:cNvPr id="98308" name="4 Marcador de contenido"/>
          <p:cNvSpPr>
            <a:spLocks noGrp="1"/>
          </p:cNvSpPr>
          <p:nvPr>
            <p:ph sz="quarter" idx="2"/>
          </p:nvPr>
        </p:nvSpPr>
        <p:spPr>
          <a:xfrm>
            <a:off x="457200" y="1444625"/>
            <a:ext cx="4040188" cy="3941763"/>
          </a:xfrm>
          <a:ln>
            <a:prstDash val="solid"/>
          </a:ln>
          <a:extLst>
            <a:ext uri="{91240B29-F687-4F45-9708-019B960494DF}">
              <a14:hiddenLine xmlns:a14="http://schemas.microsoft.com/office/drawing/2010/main" w="9525">
                <a:solidFill>
                  <a:srgbClr val="000000"/>
                </a:solidFill>
                <a:prstDash val="sysDash"/>
                <a:miter lim="800000"/>
                <a:headEnd/>
                <a:tailEnd/>
              </a14:hiddenLine>
            </a:ext>
          </a:extLst>
        </p:spPr>
        <p:txBody>
          <a:bodyPr/>
          <a:lstStyle/>
          <a:p>
            <a:pPr algn="just"/>
            <a:r>
              <a:rPr lang="es-ES" altLang="es-ES" sz="2000" smtClean="0"/>
              <a:t>Compartir recursos y datos</a:t>
            </a:r>
          </a:p>
          <a:p>
            <a:pPr algn="just"/>
            <a:r>
              <a:rPr lang="es-ES" altLang="es-ES" sz="2000" smtClean="0"/>
              <a:t>Capacidad de crecimiento incremental</a:t>
            </a:r>
          </a:p>
          <a:p>
            <a:pPr algn="just"/>
            <a:r>
              <a:rPr lang="es-ES" altLang="es-ES" sz="2000" smtClean="0"/>
              <a:t>Mayor flexibilidad</a:t>
            </a:r>
          </a:p>
          <a:p>
            <a:pPr algn="just"/>
            <a:r>
              <a:rPr lang="es-ES" altLang="es-ES" sz="2000" smtClean="0"/>
              <a:t>Alta disponibilidad</a:t>
            </a:r>
          </a:p>
          <a:p>
            <a:pPr algn="just"/>
            <a:r>
              <a:rPr lang="es-ES" altLang="es-ES" sz="2000" smtClean="0"/>
              <a:t>Soporte de aplicaciones inherentemente distribuidas</a:t>
            </a:r>
          </a:p>
          <a:p>
            <a:pPr algn="just"/>
            <a:r>
              <a:rPr lang="es-ES" altLang="es-ES" sz="2000" smtClean="0"/>
              <a:t>Carácter abierto y heterogéneo</a:t>
            </a:r>
          </a:p>
          <a:p>
            <a:endParaRPr lang="es-ES" altLang="es-ES" smtClean="0"/>
          </a:p>
        </p:txBody>
      </p:sp>
      <p:sp>
        <p:nvSpPr>
          <p:cNvPr id="98309" name="5 Marcador de contenido"/>
          <p:cNvSpPr>
            <a:spLocks noGrp="1"/>
          </p:cNvSpPr>
          <p:nvPr>
            <p:ph sz="quarter" idx="4"/>
          </p:nvPr>
        </p:nvSpPr>
        <p:spPr>
          <a:xfrm>
            <a:off x="4645025" y="1444625"/>
            <a:ext cx="4041775" cy="3941763"/>
          </a:xfrm>
          <a:ln>
            <a:prstDash val="solid"/>
          </a:ln>
          <a:extLst>
            <a:ext uri="{91240B29-F687-4F45-9708-019B960494DF}">
              <a14:hiddenLine xmlns:a14="http://schemas.microsoft.com/office/drawing/2010/main" w="9525">
                <a:solidFill>
                  <a:srgbClr val="000000"/>
                </a:solidFill>
                <a:prstDash val="sysDash"/>
                <a:miter lim="800000"/>
                <a:headEnd/>
                <a:tailEnd/>
              </a14:hiddenLine>
            </a:ext>
          </a:extLst>
        </p:spPr>
        <p:txBody>
          <a:bodyPr/>
          <a:lstStyle/>
          <a:p>
            <a:pPr algn="just">
              <a:spcBef>
                <a:spcPct val="0"/>
              </a:spcBef>
            </a:pPr>
            <a:r>
              <a:rPr lang="es-ES" altLang="es-ES" sz="2000" smtClean="0"/>
              <a:t>Aumento de la complejidad:  se necesita nuevo tipo de software</a:t>
            </a:r>
          </a:p>
          <a:p>
            <a:pPr algn="just">
              <a:spcBef>
                <a:spcPct val="0"/>
              </a:spcBef>
            </a:pPr>
            <a:r>
              <a:rPr lang="es-ES" altLang="es-ES" sz="2000" smtClean="0"/>
              <a:t>Problemas con las redes de comunicación: pérdida de mensajes, saturación del tráfico</a:t>
            </a:r>
          </a:p>
          <a:p>
            <a:pPr algn="just">
              <a:spcBef>
                <a:spcPct val="0"/>
              </a:spcBef>
            </a:pPr>
            <a:r>
              <a:rPr lang="es-ES" altLang="es-ES" sz="2000" smtClean="0"/>
              <a:t>Problemas de seguridad (ejemplo: ataques DoS)</a:t>
            </a:r>
          </a:p>
          <a:p>
            <a:pPr algn="just">
              <a:spcBef>
                <a:spcPts val="400"/>
              </a:spcBef>
            </a:pPr>
            <a:endParaRPr lang="es-ES" altLang="es-ES" sz="2000" smtClean="0"/>
          </a:p>
          <a:p>
            <a:pPr>
              <a:spcBef>
                <a:spcPct val="0"/>
              </a:spcBef>
            </a:pPr>
            <a:endParaRPr lang="es-ES" altLang="es-ES" smtClean="0"/>
          </a:p>
        </p:txBody>
      </p:sp>
      <p:sp>
        <p:nvSpPr>
          <p:cNvPr id="98310" name="6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98311" name="7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51D12DAB-60B0-41AC-A9F8-B80EC1105667}" type="slidenum">
              <a:rPr lang="es-ES" altLang="es-ES" smtClean="0"/>
              <a:pPr eaLnBrk="1" hangingPunct="1"/>
              <a:t>88</a:t>
            </a:fld>
            <a:endParaRPr lang="es-ES" altLang="es-ES" smtClean="0"/>
          </a:p>
        </p:txBody>
      </p:sp>
      <p:sp>
        <p:nvSpPr>
          <p:cNvPr id="9" name="1 Título"/>
          <p:cNvSpPr>
            <a:spLocks noGrp="1"/>
          </p:cNvSpPr>
          <p:nvPr>
            <p:ph type="title"/>
          </p:nvPr>
        </p:nvSpPr>
        <p:spPr/>
        <p:txBody>
          <a:bodyPr>
            <a:normAutofit fontScale="90000"/>
          </a:bodyPr>
          <a:lstStyle/>
          <a:p>
            <a:pPr eaLnBrk="1" fontAlgn="auto" hangingPunct="1">
              <a:spcAft>
                <a:spcPts val="0"/>
              </a:spcAft>
              <a:defRPr/>
            </a:pPr>
            <a:r>
              <a:rPr lang="es-ES" dirty="0" smtClean="0"/>
              <a:t>PROGRAMACIÓN PARALELA Y DISTRIBUIDA</a:t>
            </a:r>
          </a:p>
        </p:txBody>
      </p:sp>
      <p:pic>
        <p:nvPicPr>
          <p:cNvPr id="98313" name="Picture 9" descr="Resultado de imagen de programación distribui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75" y="4292600"/>
            <a:ext cx="19177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ChangeArrowheads="1"/>
          </p:cNvSpPr>
          <p:nvPr>
            <p:ph type="title"/>
          </p:nvPr>
        </p:nvSpPr>
        <p:spPr/>
        <p:txBody>
          <a:bodyPr/>
          <a:lstStyle/>
          <a:p>
            <a:pPr algn="ctr"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s-ES" altLang="es-ES" sz="3700" dirty="0"/>
              <a:t>RUEGOS Y PREGUNTAS</a:t>
            </a:r>
          </a:p>
        </p:txBody>
      </p:sp>
      <p:pic>
        <p:nvPicPr>
          <p:cNvPr id="9933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00338" y="2133600"/>
            <a:ext cx="3959225" cy="2921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360">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9332" name="1 Marcador de pie de página"/>
          <p:cNvSpPr>
            <a:spLocks noGrp="1"/>
          </p:cNvSpPr>
          <p:nvPr>
            <p:ph type="ftr" sz="quarter" idx="11"/>
          </p:nvPr>
        </p:nvSpPr>
        <p:spPr bwMode="auto">
          <a:xfrm>
            <a:off x="4284663" y="6448425"/>
            <a:ext cx="23495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99333" name="2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4FAB0981-7089-45D5-9CF0-F33C86EDB244}" type="slidenum">
              <a:rPr lang="es-ES" altLang="es-ES" smtClean="0"/>
              <a:pPr eaLnBrk="1" hangingPunct="1"/>
              <a:t>89</a:t>
            </a:fld>
            <a:endParaRPr lang="es-ES" altLang="es-ES"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eaLnBrk="1" fontAlgn="auto" hangingPunct="1">
              <a:spcAft>
                <a:spcPts val="0"/>
              </a:spcAft>
              <a:defRPr/>
            </a:pPr>
            <a:r>
              <a:rPr lang="es-ES" dirty="0" smtClean="0"/>
              <a:t>CONCEPTOS BÁSICOS</a:t>
            </a:r>
          </a:p>
        </p:txBody>
      </p:sp>
      <p:sp>
        <p:nvSpPr>
          <p:cNvPr id="18435"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s-ES" altLang="es-ES" smtClean="0"/>
              <a:t>Programación multiproceso</a:t>
            </a:r>
          </a:p>
        </p:txBody>
      </p:sp>
      <p:sp>
        <p:nvSpPr>
          <p:cNvPr id="18436"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21E22D69-D00B-4C48-8AD8-FAF1877D807A}" type="slidenum">
              <a:rPr lang="es-ES" altLang="es-ES" smtClean="0"/>
              <a:pPr eaLnBrk="1" hangingPunct="1"/>
              <a:t>9</a:t>
            </a:fld>
            <a:endParaRPr lang="es-ES" altLang="es-ES" smtClean="0"/>
          </a:p>
        </p:txBody>
      </p:sp>
      <p:sp>
        <p:nvSpPr>
          <p:cNvPr id="18437" name="AutoShape 5" descr="http://www.definicionabc.com/wp-content/uploads/Diferente-300x226.jpg"/>
          <p:cNvSpPr>
            <a:spLocks noChangeAspect="1" noChangeArrowheads="1"/>
          </p:cNvSpPr>
          <p:nvPr/>
        </p:nvSpPr>
        <p:spPr bwMode="auto">
          <a:xfrm>
            <a:off x="52388"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sp>
        <p:nvSpPr>
          <p:cNvPr id="18438" name="AutoShape 2" descr="https://encrypted-tbn0.gstatic.com/images?q=tbn:ANd9GcRZHac3ypmUKmmEbJuS2WcdrWLRVD9uEB4t4AVphpYPOFx1yp_GQzPr3Q"/>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endParaRPr lang="es-ES" altLang="es-ES"/>
          </a:p>
        </p:txBody>
      </p:sp>
      <p:graphicFrame>
        <p:nvGraphicFramePr>
          <p:cNvPr id="9" name="8 Diagrama"/>
          <p:cNvGraphicFramePr/>
          <p:nvPr/>
        </p:nvGraphicFramePr>
        <p:xfrm>
          <a:off x="204788" y="1556792"/>
          <a:ext cx="868769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12642</TotalTime>
  <Words>4354</Words>
  <Application>Microsoft Office PowerPoint</Application>
  <PresentationFormat>Presentación en pantalla (4:3)</PresentationFormat>
  <Paragraphs>928</Paragraphs>
  <Slides>89</Slides>
  <Notes>3</Notes>
  <HiddenSlides>0</HiddenSlides>
  <MMClips>0</MMClips>
  <ScaleCrop>false</ScaleCrop>
  <HeadingPairs>
    <vt:vector size="4" baseType="variant">
      <vt:variant>
        <vt:lpstr>Tema</vt:lpstr>
      </vt:variant>
      <vt:variant>
        <vt:i4>1</vt:i4>
      </vt:variant>
      <vt:variant>
        <vt:lpstr>Títulos de diapositiva</vt:lpstr>
      </vt:variant>
      <vt:variant>
        <vt:i4>89</vt:i4>
      </vt:variant>
    </vt:vector>
  </HeadingPairs>
  <TitlesOfParts>
    <vt:vector size="90" baseType="lpstr">
      <vt:lpstr>Concurrencia</vt:lpstr>
      <vt:lpstr>PROGRAMACIÓN MULTIPROCESO</vt:lpstr>
      <vt:lpstr>ÍNDICE</vt:lpstr>
      <vt:lpstr>INTRODUCCIÓN</vt:lpstr>
      <vt:lpstr>INTRODUCCIÓN</vt:lpstr>
      <vt:lpstr>INTRODUCCIÓN</vt:lpstr>
      <vt:lpstr>INTRODUCCIÓN</vt:lpstr>
      <vt:lpstr>ÍNDICE</vt:lpstr>
      <vt:lpstr>CONCEPTOS BÁSICOS</vt:lpstr>
      <vt:lpstr>CONCEPTOS BÁSICOS</vt:lpstr>
      <vt:lpstr>CONCEPTOS BÁSICOS</vt:lpstr>
      <vt:lpstr>CONCEPTOS BÁSICOS</vt:lpstr>
      <vt:lpstr>CONCEPTOS BÁSICOS</vt:lpstr>
      <vt:lpstr>ÍNDICE</vt:lpstr>
      <vt:lpstr>PROCESOS EN LINUX</vt:lpstr>
      <vt:lpstr>PROCESOS EN LINUX</vt:lpstr>
      <vt:lpstr>ÍNDICE</vt:lpstr>
      <vt:lpstr>PROCESOS EN WINDOWS</vt:lpstr>
      <vt:lpstr>PROCESOS EN WINDOWS</vt:lpstr>
      <vt:lpstr>ÍNDICE</vt:lpstr>
      <vt:lpstr>ESTADOS DE UN PROCESO</vt:lpstr>
      <vt:lpstr>ÍNDICE</vt:lpstr>
      <vt:lpstr>CREACIÓN Y EJECUCIÓN DE PROCESOS EN C</vt:lpstr>
      <vt:lpstr>CREACIÓN Y EJECUCIÓN DE PROCESOS EN C</vt:lpstr>
      <vt:lpstr>CREACIÓN Y EJECUCIÓN DE PROCESOS EN C</vt:lpstr>
      <vt:lpstr>CREACIÓN Y EJECUCIÓN DE PROCESOS EN C</vt:lpstr>
      <vt:lpstr>ÍNDICE</vt:lpstr>
      <vt:lpstr>IDENTIFICACIÓN DE PROCESOS EN C</vt:lpstr>
      <vt:lpstr>IDENTIFICACIÓN DE PROCESOS EN C</vt:lpstr>
      <vt:lpstr>IDENTIFICACIÓN DE PROCESOS EN C</vt:lpstr>
      <vt:lpstr>ÍNDICE</vt:lpstr>
      <vt:lpstr>FUNCIONES EN C PARA GESTIONAR PROCESOS</vt:lpstr>
      <vt:lpstr>FUNCIONES EN C PARA GESTIONAR PROCESOS</vt:lpstr>
      <vt:lpstr>FUNCIONES EN C PARA GESTIONAR PROCESOS</vt:lpstr>
      <vt:lpstr>FUNCIONES EN C PARA GESTIONAR PROCESOS</vt:lpstr>
      <vt:lpstr>FUNCIONES EN C PARA GESTIONAR PROCESOS</vt:lpstr>
      <vt:lpstr>FUNCIONES EN C PARA GESTIONAR PROCESOS</vt:lpstr>
      <vt:lpstr>ÍNDICE</vt:lpstr>
      <vt:lpstr>COMUNICACIÓN ENTRE PROCESOS</vt:lpstr>
      <vt:lpstr>COMUNICACIÓN ENTRE PROCESOS</vt:lpstr>
      <vt:lpstr>COMUNICACIÓN ENTRE PROCESOS</vt:lpstr>
      <vt:lpstr>COMUNICACIÓN ENTRE PROCESOS</vt:lpstr>
      <vt:lpstr>COMUNICACIÓN ENTRE PROCESOS</vt:lpstr>
      <vt:lpstr>COMUNICACIÓN ENTRE PROCESOS</vt:lpstr>
      <vt:lpstr>COMUNICACIÓN ENTRE PROCESOS</vt:lpstr>
      <vt:lpstr>COMUNICACIÓN ENTRE PROCESOS</vt:lpstr>
      <vt:lpstr>COMUNICACIÓN ENTRE PROCESOS</vt:lpstr>
      <vt:lpstr>COMUNICACIÓN ENTRE PROCESOS</vt:lpstr>
      <vt:lpstr>COMUNICACIÓN ENTRE PROCESOS</vt:lpstr>
      <vt:lpstr>COMUNICACIÓN ENTRE PROCESOS</vt:lpstr>
      <vt:lpstr>COMUNICACIÓN ENTRE PROCESOS</vt:lpstr>
      <vt:lpstr>COMUNICACIÓN ENTRE PROCESOS</vt:lpstr>
      <vt:lpstr>COMUNICACIÓN ENTRE PROCESOS</vt:lpstr>
      <vt:lpstr>COMUNICACIÓN ENTRE PROCESOS</vt:lpstr>
      <vt:lpstr>ÍNDICE</vt:lpstr>
      <vt:lpstr>SINCRONIZACIÓN ENTRE PROCESOS</vt:lpstr>
      <vt:lpstr>SINCRONIZACIÓN ENTRE PROCESOS</vt:lpstr>
      <vt:lpstr>SINCRONIZACIÓN ENTRE PROCESOS</vt:lpstr>
      <vt:lpstr>SINCRONIZACIÓN ENTRE PROCESOS</vt:lpstr>
      <vt:lpstr>SINCRONIZACIÓN ENTRE PROCESOS</vt:lpstr>
      <vt:lpstr>SINCRONIZACIÓN ENTRE PROCESOS</vt:lpstr>
      <vt:lpstr>SINCRONIZACIÓN ENTRE PROCESOS</vt:lpstr>
      <vt:lpstr>SINCRONIZACIÓN ENTRE PROCESOS</vt:lpstr>
      <vt:lpstr>ÍNDICE</vt:lpstr>
      <vt:lpstr>TERMINACIÓN DE PROCESOS</vt:lpstr>
      <vt:lpstr>TERMINACIÓN DE PROCESOS</vt:lpstr>
      <vt:lpstr>TERMINACIÓN DE PROCESOS</vt:lpstr>
      <vt:lpstr>TERMINACIÓN DE PROCESOS</vt:lpstr>
      <vt:lpstr>TERMINACIÓN DE PROCESOS</vt:lpstr>
      <vt:lpstr>TERMINACIÓN DE PROCESOS</vt:lpstr>
      <vt:lpstr>ÍNDICE</vt:lpstr>
      <vt:lpstr>CREACIÓN DE PROCESOS EN JAVA</vt:lpstr>
      <vt:lpstr>CREACIÓN DE PROCESOS EN JAVA</vt:lpstr>
      <vt:lpstr>CREACIÓN DE PROCESOS EN JAVA</vt:lpstr>
      <vt:lpstr>CREACIÓN DE PROCESOS EN JAVA</vt:lpstr>
      <vt:lpstr>COMUNICACIÓN ENTRE PROCESOS</vt:lpstr>
      <vt:lpstr>ÍNDICE</vt:lpstr>
      <vt:lpstr>PROGRAMACIÓN CONCURRENTE</vt:lpstr>
      <vt:lpstr>PROGRAMACIÓN CONCURRENTE</vt:lpstr>
      <vt:lpstr>PROGRAMACIÓN CONCURRENTE</vt:lpstr>
      <vt:lpstr>PROGRAMACIÓN CONCURRENTE</vt:lpstr>
      <vt:lpstr>PROGRAMACIÓN CONCURRENTE</vt:lpstr>
      <vt:lpstr>PROGRAMACIÓN CONCURRENTE</vt:lpstr>
      <vt:lpstr>ÍNDICE</vt:lpstr>
      <vt:lpstr>PROGRAMACIÓN PARALELA Y DISTRIBUIDA</vt:lpstr>
      <vt:lpstr>PROGRAMACIÓN PARALELA Y DISTRIBUIDA</vt:lpstr>
      <vt:lpstr>PROGRAMACIÓN PARALELA Y DISTRIBUIDA</vt:lpstr>
      <vt:lpstr>PROGRAMACIÓN PARALELA Y DISTRIBUIDA</vt:lpstr>
      <vt:lpstr>PROGRAMACIÓN PARALELA Y DISTRIBUIDA</vt:lpstr>
      <vt:lpstr>RUEGOS Y PREGUNTAS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Multiproceso</dc:title>
  <dc:creator>Ciudad Jardín</dc:creator>
  <cp:lastModifiedBy>Usuario</cp:lastModifiedBy>
  <cp:revision>694</cp:revision>
  <cp:lastPrinted>2021-09-30T22:13:13Z</cp:lastPrinted>
  <dcterms:created xsi:type="dcterms:W3CDTF">2013-09-29T13:33:54Z</dcterms:created>
  <dcterms:modified xsi:type="dcterms:W3CDTF">2021-09-30T22:20:40Z</dcterms:modified>
</cp:coreProperties>
</file>