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2"/>
  </p:notesMasterIdLst>
  <p:handoutMasterIdLst>
    <p:handoutMasterId r:id="rId83"/>
  </p:handoutMasterIdLst>
  <p:sldIdLst>
    <p:sldId id="315" r:id="rId2"/>
    <p:sldId id="316" r:id="rId3"/>
    <p:sldId id="435" r:id="rId4"/>
    <p:sldId id="532" r:id="rId5"/>
    <p:sldId id="437" r:id="rId6"/>
    <p:sldId id="439" r:id="rId7"/>
    <p:sldId id="436" r:id="rId8"/>
    <p:sldId id="589" r:id="rId9"/>
    <p:sldId id="488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90" r:id="rId18"/>
    <p:sldId id="568" r:id="rId19"/>
    <p:sldId id="569" r:id="rId20"/>
    <p:sldId id="570" r:id="rId21"/>
    <p:sldId id="571" r:id="rId22"/>
    <p:sldId id="591" r:id="rId23"/>
    <p:sldId id="573" r:id="rId24"/>
    <p:sldId id="579" r:id="rId25"/>
    <p:sldId id="572" r:id="rId26"/>
    <p:sldId id="547" r:id="rId27"/>
    <p:sldId id="581" r:id="rId28"/>
    <p:sldId id="592" r:id="rId29"/>
    <p:sldId id="586" r:id="rId30"/>
    <p:sldId id="593" r:id="rId31"/>
    <p:sldId id="587" r:id="rId32"/>
    <p:sldId id="588" r:id="rId33"/>
    <p:sldId id="580" r:id="rId34"/>
    <p:sldId id="594" r:id="rId35"/>
    <p:sldId id="604" r:id="rId36"/>
    <p:sldId id="605" r:id="rId37"/>
    <p:sldId id="595" r:id="rId38"/>
    <p:sldId id="606" r:id="rId39"/>
    <p:sldId id="607" r:id="rId40"/>
    <p:sldId id="596" r:id="rId41"/>
    <p:sldId id="608" r:id="rId42"/>
    <p:sldId id="609" r:id="rId43"/>
    <p:sldId id="597" r:id="rId44"/>
    <p:sldId id="610" r:id="rId45"/>
    <p:sldId id="613" r:id="rId46"/>
    <p:sldId id="614" r:id="rId47"/>
    <p:sldId id="602" r:id="rId48"/>
    <p:sldId id="598" r:id="rId49"/>
    <p:sldId id="615" r:id="rId50"/>
    <p:sldId id="616" r:id="rId51"/>
    <p:sldId id="617" r:id="rId52"/>
    <p:sldId id="618" r:id="rId53"/>
    <p:sldId id="619" r:id="rId54"/>
    <p:sldId id="599" r:id="rId55"/>
    <p:sldId id="621" r:id="rId56"/>
    <p:sldId id="629" r:id="rId57"/>
    <p:sldId id="622" r:id="rId58"/>
    <p:sldId id="624" r:id="rId59"/>
    <p:sldId id="623" r:id="rId60"/>
    <p:sldId id="625" r:id="rId61"/>
    <p:sldId id="626" r:id="rId62"/>
    <p:sldId id="627" r:id="rId63"/>
    <p:sldId id="630" r:id="rId64"/>
    <p:sldId id="603" r:id="rId65"/>
    <p:sldId id="600" r:id="rId66"/>
    <p:sldId id="632" r:id="rId67"/>
    <p:sldId id="633" r:id="rId68"/>
    <p:sldId id="631" r:id="rId69"/>
    <p:sldId id="634" r:id="rId70"/>
    <p:sldId id="635" r:id="rId71"/>
    <p:sldId id="636" r:id="rId72"/>
    <p:sldId id="637" r:id="rId73"/>
    <p:sldId id="638" r:id="rId74"/>
    <p:sldId id="640" r:id="rId75"/>
    <p:sldId id="641" r:id="rId76"/>
    <p:sldId id="642" r:id="rId77"/>
    <p:sldId id="643" r:id="rId78"/>
    <p:sldId id="644" r:id="rId79"/>
    <p:sldId id="601" r:id="rId80"/>
    <p:sldId id="318" r:id="rId8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3" autoAdjust="0"/>
    <p:restoredTop sz="93797" autoAdjust="0"/>
  </p:normalViewPr>
  <p:slideViewPr>
    <p:cSldViewPr>
      <p:cViewPr>
        <p:scale>
          <a:sx n="75" d="100"/>
          <a:sy n="75" d="100"/>
        </p:scale>
        <p:origin x="-1476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2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3F3F5-7D88-45A2-93CC-92CBBA7392F9}" type="doc">
      <dgm:prSet loTypeId="urn:microsoft.com/office/officeart/2005/8/layout/arrow6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79E92D3B-AA13-49FE-8A1D-71F60A7D9DFC}">
      <dgm:prSet phldrT="[Texto]"/>
      <dgm:spPr/>
      <dgm:t>
        <a:bodyPr/>
        <a:lstStyle/>
        <a:p>
          <a:r>
            <a:rPr lang="es-ES" dirty="0" smtClean="0"/>
            <a:t>PROCESO=</a:t>
          </a:r>
        </a:p>
        <a:p>
          <a:r>
            <a:rPr lang="es-ES" dirty="0" smtClean="0"/>
            <a:t>Proceso pesado</a:t>
          </a:r>
          <a:endParaRPr lang="es-ES" dirty="0"/>
        </a:p>
      </dgm:t>
    </dgm:pt>
    <dgm:pt modelId="{DE25F8AD-F73E-4F70-AA73-518CABE66AC1}" type="parTrans" cxnId="{ED4D69A3-2E3B-48DB-BA36-3B83B68A3901}">
      <dgm:prSet/>
      <dgm:spPr/>
      <dgm:t>
        <a:bodyPr/>
        <a:lstStyle/>
        <a:p>
          <a:endParaRPr lang="es-ES"/>
        </a:p>
      </dgm:t>
    </dgm:pt>
    <dgm:pt modelId="{B09C5B38-F32B-4B4D-844B-A5BC81FB71AD}" type="sibTrans" cxnId="{ED4D69A3-2E3B-48DB-BA36-3B83B68A3901}">
      <dgm:prSet/>
      <dgm:spPr/>
      <dgm:t>
        <a:bodyPr/>
        <a:lstStyle/>
        <a:p>
          <a:endParaRPr lang="es-ES"/>
        </a:p>
      </dgm:t>
    </dgm:pt>
    <dgm:pt modelId="{0E224942-F9EB-43C7-883E-1F5965378C05}">
      <dgm:prSet phldrT="[Texto]"/>
      <dgm:spPr/>
      <dgm:t>
        <a:bodyPr/>
        <a:lstStyle/>
        <a:p>
          <a:r>
            <a:rPr lang="es-ES" dirty="0" smtClean="0"/>
            <a:t>HILO = </a:t>
          </a:r>
        </a:p>
        <a:p>
          <a:r>
            <a:rPr lang="es-ES" dirty="0" smtClean="0"/>
            <a:t>Proceso ligero</a:t>
          </a:r>
          <a:endParaRPr lang="es-ES" dirty="0"/>
        </a:p>
      </dgm:t>
    </dgm:pt>
    <dgm:pt modelId="{C5598B09-06A3-4AF2-9EFF-87B270FDEBBF}" type="parTrans" cxnId="{B8CB8E23-3905-41B8-A0F6-DC1350C1E97B}">
      <dgm:prSet/>
      <dgm:spPr/>
      <dgm:t>
        <a:bodyPr/>
        <a:lstStyle/>
        <a:p>
          <a:endParaRPr lang="es-ES"/>
        </a:p>
      </dgm:t>
    </dgm:pt>
    <dgm:pt modelId="{AF0C6A71-E30C-4B27-A497-23EE8EF48827}" type="sibTrans" cxnId="{B8CB8E23-3905-41B8-A0F6-DC1350C1E97B}">
      <dgm:prSet/>
      <dgm:spPr/>
      <dgm:t>
        <a:bodyPr/>
        <a:lstStyle/>
        <a:p>
          <a:endParaRPr lang="es-ES"/>
        </a:p>
      </dgm:t>
    </dgm:pt>
    <dgm:pt modelId="{86F155BB-6220-49F3-A129-C00F1A7D24B7}" type="pres">
      <dgm:prSet presAssocID="{3053F3F5-7D88-45A2-93CC-92CBBA7392F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85F213E-E78D-4CC4-BCCC-423DB98C34BC}" type="pres">
      <dgm:prSet presAssocID="{3053F3F5-7D88-45A2-93CC-92CBBA7392F9}" presName="ribbon" presStyleLbl="node1" presStyleIdx="0" presStyleCnt="1" custLinFactNeighborX="15463" custLinFactNeighborY="-3419"/>
      <dgm:spPr/>
    </dgm:pt>
    <dgm:pt modelId="{E5436F14-98FF-4D58-AAF3-BB79FFE3D6B6}" type="pres">
      <dgm:prSet presAssocID="{3053F3F5-7D88-45A2-93CC-92CBBA7392F9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93DD4A-8CF9-4341-A8C7-DD7413EAE2CC}" type="pres">
      <dgm:prSet presAssocID="{3053F3F5-7D88-45A2-93CC-92CBBA7392F9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D4D69A3-2E3B-48DB-BA36-3B83B68A3901}" srcId="{3053F3F5-7D88-45A2-93CC-92CBBA7392F9}" destId="{79E92D3B-AA13-49FE-8A1D-71F60A7D9DFC}" srcOrd="0" destOrd="0" parTransId="{DE25F8AD-F73E-4F70-AA73-518CABE66AC1}" sibTransId="{B09C5B38-F32B-4B4D-844B-A5BC81FB71AD}"/>
    <dgm:cxn modelId="{55375720-3956-4FC7-A0AD-89FAD2DF3587}" type="presOf" srcId="{79E92D3B-AA13-49FE-8A1D-71F60A7D9DFC}" destId="{E5436F14-98FF-4D58-AAF3-BB79FFE3D6B6}" srcOrd="0" destOrd="0" presId="urn:microsoft.com/office/officeart/2005/8/layout/arrow6"/>
    <dgm:cxn modelId="{D30D617E-6347-45E5-B662-2D04C751D9EC}" type="presOf" srcId="{3053F3F5-7D88-45A2-93CC-92CBBA7392F9}" destId="{86F155BB-6220-49F3-A129-C00F1A7D24B7}" srcOrd="0" destOrd="0" presId="urn:microsoft.com/office/officeart/2005/8/layout/arrow6"/>
    <dgm:cxn modelId="{22264D97-76D0-4F7E-911E-DCE42E6056EF}" type="presOf" srcId="{0E224942-F9EB-43C7-883E-1F5965378C05}" destId="{D093DD4A-8CF9-4341-A8C7-DD7413EAE2CC}" srcOrd="0" destOrd="0" presId="urn:microsoft.com/office/officeart/2005/8/layout/arrow6"/>
    <dgm:cxn modelId="{B8CB8E23-3905-41B8-A0F6-DC1350C1E97B}" srcId="{3053F3F5-7D88-45A2-93CC-92CBBA7392F9}" destId="{0E224942-F9EB-43C7-883E-1F5965378C05}" srcOrd="1" destOrd="0" parTransId="{C5598B09-06A3-4AF2-9EFF-87B270FDEBBF}" sibTransId="{AF0C6A71-E30C-4B27-A497-23EE8EF48827}"/>
    <dgm:cxn modelId="{CC1B4688-13FB-4C34-A3E9-6927626A001A}" type="presParOf" srcId="{86F155BB-6220-49F3-A129-C00F1A7D24B7}" destId="{285F213E-E78D-4CC4-BCCC-423DB98C34BC}" srcOrd="0" destOrd="0" presId="urn:microsoft.com/office/officeart/2005/8/layout/arrow6"/>
    <dgm:cxn modelId="{A7B008B6-8A04-46F0-B32D-3C5C5EDBAF9B}" type="presParOf" srcId="{86F155BB-6220-49F3-A129-C00F1A7D24B7}" destId="{E5436F14-98FF-4D58-AAF3-BB79FFE3D6B6}" srcOrd="1" destOrd="0" presId="urn:microsoft.com/office/officeart/2005/8/layout/arrow6"/>
    <dgm:cxn modelId="{44190A5B-9194-4285-B6CF-D43367C98C5E}" type="presParOf" srcId="{86F155BB-6220-49F3-A129-C00F1A7D24B7}" destId="{D093DD4A-8CF9-4341-A8C7-DD7413EAE2C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C2AB53-6249-45D2-AAD4-DD494E14553B}" type="doc">
      <dgm:prSet loTypeId="urn:microsoft.com/office/officeart/2005/8/layout/hierarchy3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DED7EA20-DC58-4E0D-B6D8-9A8F2747D5E4}">
      <dgm:prSet phldrT="[Texto]"/>
      <dgm:spPr/>
      <dgm:t>
        <a:bodyPr/>
        <a:lstStyle/>
        <a:p>
          <a:r>
            <a:rPr lang="es-ES" dirty="0" smtClean="0"/>
            <a:t>ATRIBUTOS</a:t>
          </a:r>
          <a:endParaRPr lang="es-ES" dirty="0"/>
        </a:p>
      </dgm:t>
    </dgm:pt>
    <dgm:pt modelId="{037AD609-F644-44B5-BC42-5DC5EE319C63}" type="parTrans" cxnId="{CA5F4E54-BF69-4732-AEA7-0BB5FDB7905B}">
      <dgm:prSet/>
      <dgm:spPr/>
      <dgm:t>
        <a:bodyPr/>
        <a:lstStyle/>
        <a:p>
          <a:endParaRPr lang="es-ES"/>
        </a:p>
      </dgm:t>
    </dgm:pt>
    <dgm:pt modelId="{00D776EE-F0E0-4306-9381-D5934BD86FC4}" type="sibTrans" cxnId="{CA5F4E54-BF69-4732-AEA7-0BB5FDB7905B}">
      <dgm:prSet/>
      <dgm:spPr/>
      <dgm:t>
        <a:bodyPr/>
        <a:lstStyle/>
        <a:p>
          <a:endParaRPr lang="es-ES"/>
        </a:p>
      </dgm:t>
    </dgm:pt>
    <dgm:pt modelId="{C5FEED20-278C-4DD7-AAE2-3B934FC4BCDB}">
      <dgm:prSet phldrT="[Texto]"/>
      <dgm:spPr/>
      <dgm:t>
        <a:bodyPr/>
        <a:lstStyle/>
        <a:p>
          <a:r>
            <a:rPr lang="es-ES" b="0" dirty="0" smtClean="0"/>
            <a:t>MAX_PRIORITY </a:t>
          </a:r>
          <a:endParaRPr lang="es-ES" b="0" dirty="0"/>
        </a:p>
      </dgm:t>
    </dgm:pt>
    <dgm:pt modelId="{8BAF9254-077B-4BB0-A7BB-ECD0C1CBD58C}" type="parTrans" cxnId="{3A809468-BF9C-4A2A-AD56-15FB22E1C485}">
      <dgm:prSet/>
      <dgm:spPr/>
      <dgm:t>
        <a:bodyPr/>
        <a:lstStyle/>
        <a:p>
          <a:endParaRPr lang="es-ES"/>
        </a:p>
      </dgm:t>
    </dgm:pt>
    <dgm:pt modelId="{F2D01F78-A46B-465E-9F13-9F23B5EB6B93}" type="sibTrans" cxnId="{3A809468-BF9C-4A2A-AD56-15FB22E1C485}">
      <dgm:prSet/>
      <dgm:spPr/>
      <dgm:t>
        <a:bodyPr/>
        <a:lstStyle/>
        <a:p>
          <a:endParaRPr lang="es-ES"/>
        </a:p>
      </dgm:t>
    </dgm:pt>
    <dgm:pt modelId="{2CD3B54D-AEC9-405C-940F-D72CA3FEF36A}">
      <dgm:prSet phldrT="[Texto]"/>
      <dgm:spPr/>
      <dgm:t>
        <a:bodyPr/>
        <a:lstStyle/>
        <a:p>
          <a:r>
            <a:rPr lang="es-ES" b="0" dirty="0" smtClean="0"/>
            <a:t>MIN_PRIORITY</a:t>
          </a:r>
          <a:endParaRPr lang="es-ES" b="0" dirty="0"/>
        </a:p>
      </dgm:t>
    </dgm:pt>
    <dgm:pt modelId="{1917DCF5-6114-454D-8B4C-38DD3D4A7327}" type="parTrans" cxnId="{A4136514-08D1-4B11-ADC6-23EDBBB9BD1A}">
      <dgm:prSet/>
      <dgm:spPr/>
      <dgm:t>
        <a:bodyPr/>
        <a:lstStyle/>
        <a:p>
          <a:endParaRPr lang="es-ES"/>
        </a:p>
      </dgm:t>
    </dgm:pt>
    <dgm:pt modelId="{101639A7-FBC6-463B-BAE9-12D9858CB182}" type="sibTrans" cxnId="{A4136514-08D1-4B11-ADC6-23EDBBB9BD1A}">
      <dgm:prSet/>
      <dgm:spPr/>
      <dgm:t>
        <a:bodyPr/>
        <a:lstStyle/>
        <a:p>
          <a:endParaRPr lang="es-ES"/>
        </a:p>
      </dgm:t>
    </dgm:pt>
    <dgm:pt modelId="{7C5AE74E-369B-4AF9-AD4C-9DA2431AD86A}">
      <dgm:prSet phldrT="[Texto]"/>
      <dgm:spPr/>
      <dgm:t>
        <a:bodyPr/>
        <a:lstStyle/>
        <a:p>
          <a:r>
            <a:rPr lang="es-ES" dirty="0" smtClean="0"/>
            <a:t>CONSTRUCTORES</a:t>
          </a:r>
          <a:endParaRPr lang="es-ES" dirty="0"/>
        </a:p>
      </dgm:t>
    </dgm:pt>
    <dgm:pt modelId="{50283047-07E4-449B-9C52-D0170D74400C}" type="parTrans" cxnId="{1ABB173B-0619-4236-B465-97AE67FBDECD}">
      <dgm:prSet/>
      <dgm:spPr/>
      <dgm:t>
        <a:bodyPr/>
        <a:lstStyle/>
        <a:p>
          <a:endParaRPr lang="es-ES"/>
        </a:p>
      </dgm:t>
    </dgm:pt>
    <dgm:pt modelId="{0A015850-85CD-4A58-A1D7-F49B1F7B9F81}" type="sibTrans" cxnId="{1ABB173B-0619-4236-B465-97AE67FBDECD}">
      <dgm:prSet/>
      <dgm:spPr/>
      <dgm:t>
        <a:bodyPr/>
        <a:lstStyle/>
        <a:p>
          <a:endParaRPr lang="es-ES"/>
        </a:p>
      </dgm:t>
    </dgm:pt>
    <dgm:pt modelId="{93374445-6F00-4726-85D3-511D4FD53AC9}">
      <dgm:prSet phldrT="[Texto]"/>
      <dgm:spPr/>
      <dgm:t>
        <a:bodyPr/>
        <a:lstStyle/>
        <a:p>
          <a:r>
            <a:rPr lang="es-ES" dirty="0" err="1" smtClean="0"/>
            <a:t>public</a:t>
          </a:r>
          <a:r>
            <a:rPr lang="es-ES" dirty="0" smtClean="0"/>
            <a:t> </a:t>
          </a:r>
          <a:r>
            <a:rPr lang="es-ES" b="1" dirty="0" smtClean="0"/>
            <a:t>Thread</a:t>
          </a:r>
          <a:r>
            <a:rPr lang="es-ES" dirty="0" smtClean="0"/>
            <a:t>() </a:t>
          </a:r>
          <a:endParaRPr lang="es-ES" dirty="0"/>
        </a:p>
      </dgm:t>
    </dgm:pt>
    <dgm:pt modelId="{699051DE-5377-45CA-94D8-349C2BC0EC28}" type="parTrans" cxnId="{6EF14EAD-5FFA-480A-A730-9C7327769260}">
      <dgm:prSet/>
      <dgm:spPr/>
      <dgm:t>
        <a:bodyPr/>
        <a:lstStyle/>
        <a:p>
          <a:endParaRPr lang="es-ES"/>
        </a:p>
      </dgm:t>
    </dgm:pt>
    <dgm:pt modelId="{F88025D7-1664-4A55-90E8-932492A9FB94}" type="sibTrans" cxnId="{6EF14EAD-5FFA-480A-A730-9C7327769260}">
      <dgm:prSet/>
      <dgm:spPr/>
      <dgm:t>
        <a:bodyPr/>
        <a:lstStyle/>
        <a:p>
          <a:endParaRPr lang="es-ES"/>
        </a:p>
      </dgm:t>
    </dgm:pt>
    <dgm:pt modelId="{212969C3-7967-4D40-87C3-4DAD29CAD27E}">
      <dgm:prSet phldrT="[Texto]"/>
      <dgm:spPr/>
      <dgm:t>
        <a:bodyPr/>
        <a:lstStyle/>
        <a:p>
          <a:r>
            <a:rPr lang="es-ES" dirty="0" err="1" smtClean="0"/>
            <a:t>public</a:t>
          </a:r>
          <a:r>
            <a:rPr lang="es-ES" dirty="0" smtClean="0"/>
            <a:t> </a:t>
          </a:r>
          <a:r>
            <a:rPr lang="es-ES" b="1" dirty="0" smtClean="0"/>
            <a:t>Thread</a:t>
          </a:r>
          <a:r>
            <a:rPr lang="es-ES" dirty="0" smtClean="0"/>
            <a:t>(</a:t>
          </a:r>
          <a:r>
            <a:rPr lang="es-ES" dirty="0" err="1" smtClean="0"/>
            <a:t>String</a:t>
          </a:r>
          <a:r>
            <a:rPr lang="es-ES" dirty="0" smtClean="0"/>
            <a:t> </a:t>
          </a:r>
          <a:r>
            <a:rPr lang="es-ES" dirty="0" err="1" smtClean="0"/>
            <a:t>name</a:t>
          </a:r>
          <a:r>
            <a:rPr lang="es-ES" dirty="0" smtClean="0"/>
            <a:t>) </a:t>
          </a:r>
          <a:endParaRPr lang="es-ES" dirty="0"/>
        </a:p>
      </dgm:t>
    </dgm:pt>
    <dgm:pt modelId="{086098D2-2740-441F-AFF5-C0D103756349}" type="parTrans" cxnId="{648D62F9-1DA3-41D7-887B-4E266746CD62}">
      <dgm:prSet/>
      <dgm:spPr/>
      <dgm:t>
        <a:bodyPr/>
        <a:lstStyle/>
        <a:p>
          <a:endParaRPr lang="es-ES"/>
        </a:p>
      </dgm:t>
    </dgm:pt>
    <dgm:pt modelId="{532E3B6C-FD37-459B-80C2-71C363BBD230}" type="sibTrans" cxnId="{648D62F9-1DA3-41D7-887B-4E266746CD62}">
      <dgm:prSet/>
      <dgm:spPr/>
      <dgm:t>
        <a:bodyPr/>
        <a:lstStyle/>
        <a:p>
          <a:endParaRPr lang="es-ES"/>
        </a:p>
      </dgm:t>
    </dgm:pt>
    <dgm:pt modelId="{7764A928-2936-4D36-83E5-4000DAB53A31}">
      <dgm:prSet phldrT="[Texto]"/>
      <dgm:spPr/>
      <dgm:t>
        <a:bodyPr/>
        <a:lstStyle/>
        <a:p>
          <a:r>
            <a:rPr lang="es-ES" dirty="0" smtClean="0"/>
            <a:t>MÉTODOS DE CLASE </a:t>
          </a:r>
          <a:endParaRPr lang="es-ES" dirty="0"/>
        </a:p>
      </dgm:t>
    </dgm:pt>
    <dgm:pt modelId="{99122FD4-1228-40EF-A69E-23082F46585E}" type="parTrans" cxnId="{3E4C66C7-E548-46B0-A823-AFC7D4454091}">
      <dgm:prSet/>
      <dgm:spPr/>
      <dgm:t>
        <a:bodyPr/>
        <a:lstStyle/>
        <a:p>
          <a:endParaRPr lang="es-ES"/>
        </a:p>
      </dgm:t>
    </dgm:pt>
    <dgm:pt modelId="{D374056B-710D-46FE-933E-E8680AEBCF41}" type="sibTrans" cxnId="{3E4C66C7-E548-46B0-A823-AFC7D4454091}">
      <dgm:prSet/>
      <dgm:spPr/>
      <dgm:t>
        <a:bodyPr/>
        <a:lstStyle/>
        <a:p>
          <a:endParaRPr lang="es-ES"/>
        </a:p>
      </dgm:t>
    </dgm:pt>
    <dgm:pt modelId="{4656C9EE-E924-4E82-B183-8021ED6ACCDA}">
      <dgm:prSet phldrT="[Texto]"/>
      <dgm:spPr/>
      <dgm:t>
        <a:bodyPr/>
        <a:lstStyle/>
        <a:p>
          <a:r>
            <a:rPr lang="es-ES" b="0" dirty="0" smtClean="0"/>
            <a:t>NORM_PRIORITY  </a:t>
          </a:r>
          <a:endParaRPr lang="es-ES" b="0" dirty="0"/>
        </a:p>
      </dgm:t>
    </dgm:pt>
    <dgm:pt modelId="{148A89B0-4E25-4DA0-ABC8-DE15E5D9F1F2}" type="parTrans" cxnId="{D468D8AA-458A-45BE-B6D1-43AE555E6FBD}">
      <dgm:prSet/>
      <dgm:spPr/>
      <dgm:t>
        <a:bodyPr/>
        <a:lstStyle/>
        <a:p>
          <a:endParaRPr lang="es-ES"/>
        </a:p>
      </dgm:t>
    </dgm:pt>
    <dgm:pt modelId="{CCFE3BE2-DDE8-42D4-9A37-4DC1BC8A75CD}" type="sibTrans" cxnId="{D468D8AA-458A-45BE-B6D1-43AE555E6FBD}">
      <dgm:prSet/>
      <dgm:spPr/>
      <dgm:t>
        <a:bodyPr/>
        <a:lstStyle/>
        <a:p>
          <a:endParaRPr lang="es-ES"/>
        </a:p>
      </dgm:t>
    </dgm:pt>
    <dgm:pt modelId="{C1A82AF7-7FEB-4349-BB0E-24A6E53BEA4D}">
      <dgm:prSet phldrT="[Texto]"/>
      <dgm:spPr/>
      <dgm:t>
        <a:bodyPr/>
        <a:lstStyle/>
        <a:p>
          <a:r>
            <a:rPr lang="es-ES" dirty="0" smtClean="0"/>
            <a:t>MÉTODOS DE INSTANCIA</a:t>
          </a:r>
          <a:endParaRPr lang="es-ES" dirty="0"/>
        </a:p>
      </dgm:t>
    </dgm:pt>
    <dgm:pt modelId="{7103B84F-FECA-459B-8616-09DA49E7FFD6}" type="parTrans" cxnId="{1B6B56F2-7477-49A2-BAF5-0456FA2C0024}">
      <dgm:prSet/>
      <dgm:spPr/>
      <dgm:t>
        <a:bodyPr/>
        <a:lstStyle/>
        <a:p>
          <a:endParaRPr lang="es-ES"/>
        </a:p>
      </dgm:t>
    </dgm:pt>
    <dgm:pt modelId="{42CEB780-91F2-4D72-9EC1-C025A366BBC6}" type="sibTrans" cxnId="{1B6B56F2-7477-49A2-BAF5-0456FA2C0024}">
      <dgm:prSet/>
      <dgm:spPr/>
      <dgm:t>
        <a:bodyPr/>
        <a:lstStyle/>
        <a:p>
          <a:endParaRPr lang="es-ES"/>
        </a:p>
      </dgm:t>
    </dgm:pt>
    <dgm:pt modelId="{520E7B48-6015-45CB-AD90-8683E2465997}">
      <dgm:prSet phldrT="[Texto]"/>
      <dgm:spPr/>
      <dgm:t>
        <a:bodyPr/>
        <a:lstStyle/>
        <a:p>
          <a:r>
            <a:rPr lang="es-ES" dirty="0" err="1" smtClean="0"/>
            <a:t>public</a:t>
          </a:r>
          <a:r>
            <a:rPr lang="es-ES" dirty="0" smtClean="0"/>
            <a:t> </a:t>
          </a:r>
          <a:r>
            <a:rPr lang="es-ES" dirty="0" err="1" smtClean="0"/>
            <a:t>static</a:t>
          </a:r>
          <a:r>
            <a:rPr lang="es-ES" dirty="0" smtClean="0"/>
            <a:t> </a:t>
          </a:r>
          <a:r>
            <a:rPr lang="es-ES" dirty="0" err="1" smtClean="0"/>
            <a:t>void</a:t>
          </a:r>
          <a:r>
            <a:rPr lang="es-ES" dirty="0" smtClean="0"/>
            <a:t> </a:t>
          </a:r>
          <a:r>
            <a:rPr lang="es-ES" b="1" dirty="0" err="1" smtClean="0"/>
            <a:t>sleep</a:t>
          </a:r>
          <a:r>
            <a:rPr lang="es-ES" dirty="0" smtClean="0"/>
            <a:t>(</a:t>
          </a:r>
          <a:r>
            <a:rPr lang="es-ES" dirty="0" err="1" smtClean="0"/>
            <a:t>long</a:t>
          </a:r>
          <a:r>
            <a:rPr lang="es-ES" dirty="0" smtClean="0"/>
            <a:t> </a:t>
          </a:r>
          <a:r>
            <a:rPr lang="es-ES" dirty="0" err="1" smtClean="0"/>
            <a:t>millis</a:t>
          </a:r>
          <a:r>
            <a:rPr lang="es-ES" dirty="0" smtClean="0"/>
            <a:t>) </a:t>
          </a:r>
          <a:r>
            <a:rPr lang="es-ES" dirty="0" err="1" smtClean="0"/>
            <a:t>throws</a:t>
          </a:r>
          <a:r>
            <a:rPr lang="es-ES" dirty="0" smtClean="0"/>
            <a:t> </a:t>
          </a:r>
          <a:r>
            <a:rPr lang="es-ES" dirty="0" err="1" smtClean="0"/>
            <a:t>InterruptedException</a:t>
          </a:r>
          <a:r>
            <a:rPr lang="es-ES" dirty="0" smtClean="0"/>
            <a:t> </a:t>
          </a:r>
          <a:endParaRPr lang="es-ES" dirty="0"/>
        </a:p>
      </dgm:t>
    </dgm:pt>
    <dgm:pt modelId="{EACA60D4-3B14-4EF8-B814-8248A68CB696}" type="parTrans" cxnId="{7D791EF2-5E8E-4172-835B-F5A7A9FA84EE}">
      <dgm:prSet/>
      <dgm:spPr/>
      <dgm:t>
        <a:bodyPr/>
        <a:lstStyle/>
        <a:p>
          <a:endParaRPr lang="es-ES"/>
        </a:p>
      </dgm:t>
    </dgm:pt>
    <dgm:pt modelId="{49DDDE4D-2404-4DF7-811C-884034B3DB75}" type="sibTrans" cxnId="{7D791EF2-5E8E-4172-835B-F5A7A9FA84EE}">
      <dgm:prSet/>
      <dgm:spPr/>
      <dgm:t>
        <a:bodyPr/>
        <a:lstStyle/>
        <a:p>
          <a:endParaRPr lang="es-ES"/>
        </a:p>
      </dgm:t>
    </dgm:pt>
    <dgm:pt modelId="{90ACA68E-EDB9-40CD-8C7B-863F61A8A62F}">
      <dgm:prSet phldrT="[Texto]"/>
      <dgm:spPr/>
      <dgm:t>
        <a:bodyPr/>
        <a:lstStyle/>
        <a:p>
          <a:r>
            <a:rPr lang="es-ES" dirty="0" err="1" smtClean="0"/>
            <a:t>public</a:t>
          </a:r>
          <a:r>
            <a:rPr lang="es-ES" dirty="0" smtClean="0"/>
            <a:t> </a:t>
          </a:r>
          <a:r>
            <a:rPr lang="es-ES" dirty="0" err="1" smtClean="0"/>
            <a:t>void</a:t>
          </a:r>
          <a:r>
            <a:rPr lang="es-ES" dirty="0" smtClean="0"/>
            <a:t> </a:t>
          </a:r>
          <a:r>
            <a:rPr lang="es-ES" b="1" dirty="0" smtClean="0"/>
            <a:t>run</a:t>
          </a:r>
          <a:r>
            <a:rPr lang="es-ES" dirty="0" smtClean="0"/>
            <a:t>() </a:t>
          </a:r>
          <a:endParaRPr lang="es-ES" dirty="0"/>
        </a:p>
      </dgm:t>
    </dgm:pt>
    <dgm:pt modelId="{A097067D-D706-475B-89DB-2710BBBFE48E}" type="parTrans" cxnId="{7DDAEF8E-BB65-40F9-8A7A-559DD2D4C2FF}">
      <dgm:prSet/>
      <dgm:spPr/>
      <dgm:t>
        <a:bodyPr/>
        <a:lstStyle/>
        <a:p>
          <a:endParaRPr lang="es-ES"/>
        </a:p>
      </dgm:t>
    </dgm:pt>
    <dgm:pt modelId="{79C366DB-2D7B-4E82-9DB8-8AFB170F6E12}" type="sibTrans" cxnId="{7DDAEF8E-BB65-40F9-8A7A-559DD2D4C2FF}">
      <dgm:prSet/>
      <dgm:spPr/>
      <dgm:t>
        <a:bodyPr/>
        <a:lstStyle/>
        <a:p>
          <a:endParaRPr lang="es-ES"/>
        </a:p>
      </dgm:t>
    </dgm:pt>
    <dgm:pt modelId="{9C7BEA0A-F865-4296-9416-912C7DE35AE8}">
      <dgm:prSet phldrT="[Texto]"/>
      <dgm:spPr/>
      <dgm:t>
        <a:bodyPr/>
        <a:lstStyle/>
        <a:p>
          <a:r>
            <a:rPr lang="es-ES" dirty="0" smtClean="0"/>
            <a:t>…</a:t>
          </a:r>
          <a:endParaRPr lang="es-ES" dirty="0"/>
        </a:p>
      </dgm:t>
    </dgm:pt>
    <dgm:pt modelId="{751E010D-6ADF-4D2D-8582-827605401A0C}" type="parTrans" cxnId="{2163D85B-65CA-4214-93C2-D402FD782815}">
      <dgm:prSet/>
      <dgm:spPr/>
      <dgm:t>
        <a:bodyPr/>
        <a:lstStyle/>
        <a:p>
          <a:endParaRPr lang="es-ES"/>
        </a:p>
      </dgm:t>
    </dgm:pt>
    <dgm:pt modelId="{DC112F4D-DFB0-4A81-9332-06B313BF7E9E}" type="sibTrans" cxnId="{2163D85B-65CA-4214-93C2-D402FD782815}">
      <dgm:prSet/>
      <dgm:spPr/>
      <dgm:t>
        <a:bodyPr/>
        <a:lstStyle/>
        <a:p>
          <a:endParaRPr lang="es-ES"/>
        </a:p>
      </dgm:t>
    </dgm:pt>
    <dgm:pt modelId="{763A9087-0881-4AC1-8C9D-D7B429286F40}">
      <dgm:prSet phldrT="[Texto]"/>
      <dgm:spPr/>
      <dgm:t>
        <a:bodyPr/>
        <a:lstStyle/>
        <a:p>
          <a:r>
            <a:rPr lang="es-ES" dirty="0" err="1" smtClean="0"/>
            <a:t>public</a:t>
          </a:r>
          <a:r>
            <a:rPr lang="es-ES" dirty="0" smtClean="0"/>
            <a:t> </a:t>
          </a:r>
          <a:r>
            <a:rPr lang="es-ES" dirty="0" err="1" smtClean="0"/>
            <a:t>static</a:t>
          </a:r>
          <a:r>
            <a:rPr lang="es-ES" dirty="0" smtClean="0"/>
            <a:t> </a:t>
          </a:r>
          <a:r>
            <a:rPr lang="es-ES" dirty="0" err="1" smtClean="0"/>
            <a:t>native</a:t>
          </a:r>
          <a:r>
            <a:rPr lang="es-ES" dirty="0" smtClean="0"/>
            <a:t> </a:t>
          </a:r>
          <a:r>
            <a:rPr lang="es-ES" dirty="0" err="1" smtClean="0"/>
            <a:t>void</a:t>
          </a:r>
          <a:r>
            <a:rPr lang="es-ES" dirty="0" smtClean="0"/>
            <a:t> </a:t>
          </a:r>
          <a:r>
            <a:rPr lang="es-ES" b="1" dirty="0" err="1" smtClean="0"/>
            <a:t>yield</a:t>
          </a:r>
          <a:r>
            <a:rPr lang="es-ES" dirty="0" smtClean="0"/>
            <a:t>() </a:t>
          </a:r>
          <a:endParaRPr lang="es-ES" dirty="0"/>
        </a:p>
      </dgm:t>
    </dgm:pt>
    <dgm:pt modelId="{41CF0417-CFE4-4855-8797-0701692B0FE1}" type="parTrans" cxnId="{312EC1B1-F697-412A-BF8E-E8C9256ABC38}">
      <dgm:prSet/>
      <dgm:spPr/>
      <dgm:t>
        <a:bodyPr/>
        <a:lstStyle/>
        <a:p>
          <a:endParaRPr lang="es-ES"/>
        </a:p>
      </dgm:t>
    </dgm:pt>
    <dgm:pt modelId="{C456180C-E436-4D04-B3DB-477FE353988A}" type="sibTrans" cxnId="{312EC1B1-F697-412A-BF8E-E8C9256ABC38}">
      <dgm:prSet/>
      <dgm:spPr/>
      <dgm:t>
        <a:bodyPr/>
        <a:lstStyle/>
        <a:p>
          <a:endParaRPr lang="es-ES"/>
        </a:p>
      </dgm:t>
    </dgm:pt>
    <dgm:pt modelId="{DF7BBDAF-F9C9-4C41-889A-A7AAA2C3DBF2}">
      <dgm:prSet phldrT="[Texto]"/>
      <dgm:spPr/>
      <dgm:t>
        <a:bodyPr/>
        <a:lstStyle/>
        <a:p>
          <a:r>
            <a:rPr lang="es-ES" dirty="0" smtClean="0"/>
            <a:t>…</a:t>
          </a:r>
          <a:endParaRPr lang="es-ES" dirty="0"/>
        </a:p>
      </dgm:t>
    </dgm:pt>
    <dgm:pt modelId="{0FF4BAEB-66EC-4C22-BA58-332ADA4567A6}" type="parTrans" cxnId="{A1A8AC7F-996C-4123-972E-8C279D676FE9}">
      <dgm:prSet/>
      <dgm:spPr/>
      <dgm:t>
        <a:bodyPr/>
        <a:lstStyle/>
        <a:p>
          <a:endParaRPr lang="es-ES"/>
        </a:p>
      </dgm:t>
    </dgm:pt>
    <dgm:pt modelId="{0810EF53-7E14-4066-BA96-550A4F2601CA}" type="sibTrans" cxnId="{A1A8AC7F-996C-4123-972E-8C279D676FE9}">
      <dgm:prSet/>
      <dgm:spPr/>
      <dgm:t>
        <a:bodyPr/>
        <a:lstStyle/>
        <a:p>
          <a:endParaRPr lang="es-ES"/>
        </a:p>
      </dgm:t>
    </dgm:pt>
    <dgm:pt modelId="{1D760258-C265-47E0-B28D-CD358D7BB276}">
      <dgm:prSet phldrT="[Texto]"/>
      <dgm:spPr/>
      <dgm:t>
        <a:bodyPr/>
        <a:lstStyle/>
        <a:p>
          <a:r>
            <a:rPr lang="es-ES" dirty="0" smtClean="0"/>
            <a:t>….</a:t>
          </a:r>
          <a:endParaRPr lang="es-ES" dirty="0"/>
        </a:p>
      </dgm:t>
    </dgm:pt>
    <dgm:pt modelId="{EF7AC5ED-3818-4AF1-B778-DF6D6B8D7E3C}" type="parTrans" cxnId="{860C8879-BD53-46C5-BA4D-7D5F66123855}">
      <dgm:prSet/>
      <dgm:spPr/>
      <dgm:t>
        <a:bodyPr/>
        <a:lstStyle/>
        <a:p>
          <a:endParaRPr lang="es-ES"/>
        </a:p>
      </dgm:t>
    </dgm:pt>
    <dgm:pt modelId="{BF19FA14-8AD8-4F76-A633-8D5F10E997A8}" type="sibTrans" cxnId="{860C8879-BD53-46C5-BA4D-7D5F66123855}">
      <dgm:prSet/>
      <dgm:spPr/>
      <dgm:t>
        <a:bodyPr/>
        <a:lstStyle/>
        <a:p>
          <a:endParaRPr lang="es-ES"/>
        </a:p>
      </dgm:t>
    </dgm:pt>
    <dgm:pt modelId="{77AA1896-CF72-423A-9793-801A0E8319A5}">
      <dgm:prSet phldrT="[Texto]"/>
      <dgm:spPr/>
      <dgm:t>
        <a:bodyPr/>
        <a:lstStyle/>
        <a:p>
          <a:r>
            <a:rPr lang="es-ES" dirty="0" err="1" smtClean="0"/>
            <a:t>public</a:t>
          </a:r>
          <a:r>
            <a:rPr lang="es-ES" dirty="0" smtClean="0"/>
            <a:t> final </a:t>
          </a:r>
          <a:r>
            <a:rPr lang="es-ES" dirty="0" err="1" smtClean="0"/>
            <a:t>void</a:t>
          </a:r>
          <a:r>
            <a:rPr lang="es-ES" dirty="0" smtClean="0"/>
            <a:t> </a:t>
          </a:r>
          <a:r>
            <a:rPr lang="es-ES" b="1" dirty="0" smtClean="0"/>
            <a:t>stop</a:t>
          </a:r>
          <a:r>
            <a:rPr lang="es-ES" dirty="0" smtClean="0"/>
            <a:t>() </a:t>
          </a:r>
          <a:endParaRPr lang="es-ES" dirty="0"/>
        </a:p>
      </dgm:t>
    </dgm:pt>
    <dgm:pt modelId="{32ED5961-7B35-4460-882F-DDA4E05522CC}" type="parTrans" cxnId="{0BB414AD-293B-476F-B650-B5EC9C917913}">
      <dgm:prSet/>
      <dgm:spPr/>
      <dgm:t>
        <a:bodyPr/>
        <a:lstStyle/>
        <a:p>
          <a:endParaRPr lang="es-ES"/>
        </a:p>
      </dgm:t>
    </dgm:pt>
    <dgm:pt modelId="{4D8435EC-EA64-40D8-8221-79EAB072C265}" type="sibTrans" cxnId="{0BB414AD-293B-476F-B650-B5EC9C917913}">
      <dgm:prSet/>
      <dgm:spPr/>
      <dgm:t>
        <a:bodyPr/>
        <a:lstStyle/>
        <a:p>
          <a:endParaRPr lang="es-ES"/>
        </a:p>
      </dgm:t>
    </dgm:pt>
    <dgm:pt modelId="{5D95028F-C9E8-45E5-BF8C-9187093B1568}" type="pres">
      <dgm:prSet presAssocID="{5EC2AB53-6249-45D2-AAD4-DD494E1455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95759AD-A7C8-4029-89F6-AFC42E511737}" type="pres">
      <dgm:prSet presAssocID="{DED7EA20-DC58-4E0D-B6D8-9A8F2747D5E4}" presName="root" presStyleCnt="0"/>
      <dgm:spPr/>
    </dgm:pt>
    <dgm:pt modelId="{8CB444BD-9006-4FAE-B204-B1F416412B8C}" type="pres">
      <dgm:prSet presAssocID="{DED7EA20-DC58-4E0D-B6D8-9A8F2747D5E4}" presName="rootComposite" presStyleCnt="0"/>
      <dgm:spPr/>
    </dgm:pt>
    <dgm:pt modelId="{B8E0CDEB-D1E3-47BB-B134-10E228292831}" type="pres">
      <dgm:prSet presAssocID="{DED7EA20-DC58-4E0D-B6D8-9A8F2747D5E4}" presName="rootText" presStyleLbl="node1" presStyleIdx="0" presStyleCnt="4"/>
      <dgm:spPr/>
      <dgm:t>
        <a:bodyPr/>
        <a:lstStyle/>
        <a:p>
          <a:endParaRPr lang="es-ES"/>
        </a:p>
      </dgm:t>
    </dgm:pt>
    <dgm:pt modelId="{3377625A-6E75-419B-B181-BA1F040EF7E2}" type="pres">
      <dgm:prSet presAssocID="{DED7EA20-DC58-4E0D-B6D8-9A8F2747D5E4}" presName="rootConnector" presStyleLbl="node1" presStyleIdx="0" presStyleCnt="4"/>
      <dgm:spPr/>
      <dgm:t>
        <a:bodyPr/>
        <a:lstStyle/>
        <a:p>
          <a:endParaRPr lang="es-ES"/>
        </a:p>
      </dgm:t>
    </dgm:pt>
    <dgm:pt modelId="{6B129993-C7D5-474A-BB93-15C2733B634D}" type="pres">
      <dgm:prSet presAssocID="{DED7EA20-DC58-4E0D-B6D8-9A8F2747D5E4}" presName="childShape" presStyleCnt="0"/>
      <dgm:spPr/>
    </dgm:pt>
    <dgm:pt modelId="{780918D1-C153-4CBB-B06C-4EAC8C3802E1}" type="pres">
      <dgm:prSet presAssocID="{8BAF9254-077B-4BB0-A7BB-ECD0C1CBD58C}" presName="Name13" presStyleLbl="parChTrans1D2" presStyleIdx="0" presStyleCnt="12"/>
      <dgm:spPr/>
      <dgm:t>
        <a:bodyPr/>
        <a:lstStyle/>
        <a:p>
          <a:endParaRPr lang="es-ES"/>
        </a:p>
      </dgm:t>
    </dgm:pt>
    <dgm:pt modelId="{EA7392EA-2437-4F19-88D0-7FE2DDE1414E}" type="pres">
      <dgm:prSet presAssocID="{C5FEED20-278C-4DD7-AAE2-3B934FC4BCDB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E5736D-131C-480A-8542-F0B76FCD4BCB}" type="pres">
      <dgm:prSet presAssocID="{1917DCF5-6114-454D-8B4C-38DD3D4A7327}" presName="Name13" presStyleLbl="parChTrans1D2" presStyleIdx="1" presStyleCnt="12"/>
      <dgm:spPr/>
      <dgm:t>
        <a:bodyPr/>
        <a:lstStyle/>
        <a:p>
          <a:endParaRPr lang="es-ES"/>
        </a:p>
      </dgm:t>
    </dgm:pt>
    <dgm:pt modelId="{B58BA463-180B-4209-8E70-83F3FB7DE240}" type="pres">
      <dgm:prSet presAssocID="{2CD3B54D-AEC9-405C-940F-D72CA3FEF36A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51CF06-838C-4469-BD32-0088A39577EF}" type="pres">
      <dgm:prSet presAssocID="{148A89B0-4E25-4DA0-ABC8-DE15E5D9F1F2}" presName="Name13" presStyleLbl="parChTrans1D2" presStyleIdx="2" presStyleCnt="12"/>
      <dgm:spPr/>
      <dgm:t>
        <a:bodyPr/>
        <a:lstStyle/>
        <a:p>
          <a:endParaRPr lang="es-ES"/>
        </a:p>
      </dgm:t>
    </dgm:pt>
    <dgm:pt modelId="{90FFE42A-1930-4F1E-A72A-F1338C3790A8}" type="pres">
      <dgm:prSet presAssocID="{4656C9EE-E924-4E82-B183-8021ED6ACCDA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7D33CB-F628-40C7-9F04-FE98837CFE70}" type="pres">
      <dgm:prSet presAssocID="{7C5AE74E-369B-4AF9-AD4C-9DA2431AD86A}" presName="root" presStyleCnt="0"/>
      <dgm:spPr/>
    </dgm:pt>
    <dgm:pt modelId="{C7C9C044-21F3-4D94-AF34-881E6D0BD6DB}" type="pres">
      <dgm:prSet presAssocID="{7C5AE74E-369B-4AF9-AD4C-9DA2431AD86A}" presName="rootComposite" presStyleCnt="0"/>
      <dgm:spPr/>
    </dgm:pt>
    <dgm:pt modelId="{7998AFA9-BD2C-4335-9F76-4969A67804F3}" type="pres">
      <dgm:prSet presAssocID="{7C5AE74E-369B-4AF9-AD4C-9DA2431AD86A}" presName="rootText" presStyleLbl="node1" presStyleIdx="1" presStyleCnt="4"/>
      <dgm:spPr/>
      <dgm:t>
        <a:bodyPr/>
        <a:lstStyle/>
        <a:p>
          <a:endParaRPr lang="es-ES"/>
        </a:p>
      </dgm:t>
    </dgm:pt>
    <dgm:pt modelId="{32FB280F-D1F4-4918-859D-E2146CF3D0D7}" type="pres">
      <dgm:prSet presAssocID="{7C5AE74E-369B-4AF9-AD4C-9DA2431AD86A}" presName="rootConnector" presStyleLbl="node1" presStyleIdx="1" presStyleCnt="4"/>
      <dgm:spPr/>
      <dgm:t>
        <a:bodyPr/>
        <a:lstStyle/>
        <a:p>
          <a:endParaRPr lang="es-ES"/>
        </a:p>
      </dgm:t>
    </dgm:pt>
    <dgm:pt modelId="{BAB48418-CC88-49F9-A8A5-08C226FE8032}" type="pres">
      <dgm:prSet presAssocID="{7C5AE74E-369B-4AF9-AD4C-9DA2431AD86A}" presName="childShape" presStyleCnt="0"/>
      <dgm:spPr/>
    </dgm:pt>
    <dgm:pt modelId="{E6D339EB-2E27-45A0-B740-9BD956838395}" type="pres">
      <dgm:prSet presAssocID="{699051DE-5377-45CA-94D8-349C2BC0EC28}" presName="Name13" presStyleLbl="parChTrans1D2" presStyleIdx="3" presStyleCnt="12"/>
      <dgm:spPr/>
      <dgm:t>
        <a:bodyPr/>
        <a:lstStyle/>
        <a:p>
          <a:endParaRPr lang="es-ES"/>
        </a:p>
      </dgm:t>
    </dgm:pt>
    <dgm:pt modelId="{78F04AAB-147C-4B40-AA02-03433E750331}" type="pres">
      <dgm:prSet presAssocID="{93374445-6F00-4726-85D3-511D4FD53AC9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9DEC27-AFE5-4270-B33A-8763FA0E7503}" type="pres">
      <dgm:prSet presAssocID="{086098D2-2740-441F-AFF5-C0D103756349}" presName="Name13" presStyleLbl="parChTrans1D2" presStyleIdx="4" presStyleCnt="12"/>
      <dgm:spPr/>
      <dgm:t>
        <a:bodyPr/>
        <a:lstStyle/>
        <a:p>
          <a:endParaRPr lang="es-ES"/>
        </a:p>
      </dgm:t>
    </dgm:pt>
    <dgm:pt modelId="{8CBC9AA5-A9C1-4C48-8DD6-B86DF37E375E}" type="pres">
      <dgm:prSet presAssocID="{212969C3-7967-4D40-87C3-4DAD29CAD27E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6D971C-DD12-4EE9-93C6-C0614B4C2077}" type="pres">
      <dgm:prSet presAssocID="{751E010D-6ADF-4D2D-8582-827605401A0C}" presName="Name13" presStyleLbl="parChTrans1D2" presStyleIdx="5" presStyleCnt="12"/>
      <dgm:spPr/>
      <dgm:t>
        <a:bodyPr/>
        <a:lstStyle/>
        <a:p>
          <a:endParaRPr lang="es-ES"/>
        </a:p>
      </dgm:t>
    </dgm:pt>
    <dgm:pt modelId="{7E0F2184-2AC9-4684-B51A-6036379BE723}" type="pres">
      <dgm:prSet presAssocID="{9C7BEA0A-F865-4296-9416-912C7DE35AE8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1D6E5E-976A-4B40-8011-EBB1853E6488}" type="pres">
      <dgm:prSet presAssocID="{7764A928-2936-4D36-83E5-4000DAB53A31}" presName="root" presStyleCnt="0"/>
      <dgm:spPr/>
    </dgm:pt>
    <dgm:pt modelId="{64B8601E-534F-4283-A8C1-5A14F17299D9}" type="pres">
      <dgm:prSet presAssocID="{7764A928-2936-4D36-83E5-4000DAB53A31}" presName="rootComposite" presStyleCnt="0"/>
      <dgm:spPr/>
    </dgm:pt>
    <dgm:pt modelId="{792A1AE4-A49D-4A82-8308-0A34BD5A7309}" type="pres">
      <dgm:prSet presAssocID="{7764A928-2936-4D36-83E5-4000DAB53A31}" presName="rootText" presStyleLbl="node1" presStyleIdx="2" presStyleCnt="4"/>
      <dgm:spPr/>
      <dgm:t>
        <a:bodyPr/>
        <a:lstStyle/>
        <a:p>
          <a:endParaRPr lang="es-ES"/>
        </a:p>
      </dgm:t>
    </dgm:pt>
    <dgm:pt modelId="{0040FEF2-21D3-4FF7-91BB-664C99900750}" type="pres">
      <dgm:prSet presAssocID="{7764A928-2936-4D36-83E5-4000DAB53A31}" presName="rootConnector" presStyleLbl="node1" presStyleIdx="2" presStyleCnt="4"/>
      <dgm:spPr/>
      <dgm:t>
        <a:bodyPr/>
        <a:lstStyle/>
        <a:p>
          <a:endParaRPr lang="es-ES"/>
        </a:p>
      </dgm:t>
    </dgm:pt>
    <dgm:pt modelId="{1DFC1B95-697D-46EC-AB4F-F23717D2CCF5}" type="pres">
      <dgm:prSet presAssocID="{7764A928-2936-4D36-83E5-4000DAB53A31}" presName="childShape" presStyleCnt="0"/>
      <dgm:spPr/>
    </dgm:pt>
    <dgm:pt modelId="{0ABA0A5C-1F59-4800-A17F-30EC23E1CC23}" type="pres">
      <dgm:prSet presAssocID="{EACA60D4-3B14-4EF8-B814-8248A68CB696}" presName="Name13" presStyleLbl="parChTrans1D2" presStyleIdx="6" presStyleCnt="12"/>
      <dgm:spPr/>
      <dgm:t>
        <a:bodyPr/>
        <a:lstStyle/>
        <a:p>
          <a:endParaRPr lang="es-ES"/>
        </a:p>
      </dgm:t>
    </dgm:pt>
    <dgm:pt modelId="{039DC78F-35AD-4D4E-946D-E823825E0FD6}" type="pres">
      <dgm:prSet presAssocID="{520E7B48-6015-45CB-AD90-8683E2465997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B9FD8B-185A-4424-8CB8-63F25F90031C}" type="pres">
      <dgm:prSet presAssocID="{41CF0417-CFE4-4855-8797-0701692B0FE1}" presName="Name13" presStyleLbl="parChTrans1D2" presStyleIdx="7" presStyleCnt="12"/>
      <dgm:spPr/>
      <dgm:t>
        <a:bodyPr/>
        <a:lstStyle/>
        <a:p>
          <a:endParaRPr lang="es-ES"/>
        </a:p>
      </dgm:t>
    </dgm:pt>
    <dgm:pt modelId="{663494B6-AB2E-4A66-A280-E26DDF5A3EE4}" type="pres">
      <dgm:prSet presAssocID="{763A9087-0881-4AC1-8C9D-D7B429286F40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80882A-065C-4B14-894B-5E8D79FC8CDD}" type="pres">
      <dgm:prSet presAssocID="{0FF4BAEB-66EC-4C22-BA58-332ADA4567A6}" presName="Name13" presStyleLbl="parChTrans1D2" presStyleIdx="8" presStyleCnt="12"/>
      <dgm:spPr/>
      <dgm:t>
        <a:bodyPr/>
        <a:lstStyle/>
        <a:p>
          <a:endParaRPr lang="es-ES"/>
        </a:p>
      </dgm:t>
    </dgm:pt>
    <dgm:pt modelId="{A2DAFBC0-62A3-45D3-BCD4-362203BBC521}" type="pres">
      <dgm:prSet presAssocID="{DF7BBDAF-F9C9-4C41-889A-A7AAA2C3DBF2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813115-A9E6-499C-A816-F1FB4D577CC0}" type="pres">
      <dgm:prSet presAssocID="{C1A82AF7-7FEB-4349-BB0E-24A6E53BEA4D}" presName="root" presStyleCnt="0"/>
      <dgm:spPr/>
    </dgm:pt>
    <dgm:pt modelId="{D005A645-7C18-4F82-BC48-ECBC9CCDD4F4}" type="pres">
      <dgm:prSet presAssocID="{C1A82AF7-7FEB-4349-BB0E-24A6E53BEA4D}" presName="rootComposite" presStyleCnt="0"/>
      <dgm:spPr/>
    </dgm:pt>
    <dgm:pt modelId="{FF87FB7F-3C05-40CF-8B14-A4A2D6BD1D51}" type="pres">
      <dgm:prSet presAssocID="{C1A82AF7-7FEB-4349-BB0E-24A6E53BEA4D}" presName="rootText" presStyleLbl="node1" presStyleIdx="3" presStyleCnt="4"/>
      <dgm:spPr/>
      <dgm:t>
        <a:bodyPr/>
        <a:lstStyle/>
        <a:p>
          <a:endParaRPr lang="es-ES"/>
        </a:p>
      </dgm:t>
    </dgm:pt>
    <dgm:pt modelId="{2A8E3924-23B8-4DA3-89B3-34FC9B415B33}" type="pres">
      <dgm:prSet presAssocID="{C1A82AF7-7FEB-4349-BB0E-24A6E53BEA4D}" presName="rootConnector" presStyleLbl="node1" presStyleIdx="3" presStyleCnt="4"/>
      <dgm:spPr/>
      <dgm:t>
        <a:bodyPr/>
        <a:lstStyle/>
        <a:p>
          <a:endParaRPr lang="es-ES"/>
        </a:p>
      </dgm:t>
    </dgm:pt>
    <dgm:pt modelId="{35383F52-DBD7-4C96-92E0-D9668E7C4E95}" type="pres">
      <dgm:prSet presAssocID="{C1A82AF7-7FEB-4349-BB0E-24A6E53BEA4D}" presName="childShape" presStyleCnt="0"/>
      <dgm:spPr/>
    </dgm:pt>
    <dgm:pt modelId="{BA0D3BA6-1855-46C3-803B-C2BA3831AD7B}" type="pres">
      <dgm:prSet presAssocID="{A097067D-D706-475B-89DB-2710BBBFE48E}" presName="Name13" presStyleLbl="parChTrans1D2" presStyleIdx="9" presStyleCnt="12"/>
      <dgm:spPr/>
      <dgm:t>
        <a:bodyPr/>
        <a:lstStyle/>
        <a:p>
          <a:endParaRPr lang="es-ES"/>
        </a:p>
      </dgm:t>
    </dgm:pt>
    <dgm:pt modelId="{A25D6493-10ED-4950-8A47-4ED277DAE985}" type="pres">
      <dgm:prSet presAssocID="{90ACA68E-EDB9-40CD-8C7B-863F61A8A62F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D33AD6-C9FF-47E2-9F34-C0CBE57EE4C7}" type="pres">
      <dgm:prSet presAssocID="{32ED5961-7B35-4460-882F-DDA4E05522CC}" presName="Name13" presStyleLbl="parChTrans1D2" presStyleIdx="10" presStyleCnt="12"/>
      <dgm:spPr/>
      <dgm:t>
        <a:bodyPr/>
        <a:lstStyle/>
        <a:p>
          <a:endParaRPr lang="es-ES"/>
        </a:p>
      </dgm:t>
    </dgm:pt>
    <dgm:pt modelId="{E2DBA14F-D0BF-4221-B641-3E4832AC9391}" type="pres">
      <dgm:prSet presAssocID="{77AA1896-CF72-423A-9793-801A0E8319A5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719F79-1D22-4B64-962F-C171100DB487}" type="pres">
      <dgm:prSet presAssocID="{EF7AC5ED-3818-4AF1-B778-DF6D6B8D7E3C}" presName="Name13" presStyleLbl="parChTrans1D2" presStyleIdx="11" presStyleCnt="12"/>
      <dgm:spPr/>
      <dgm:t>
        <a:bodyPr/>
        <a:lstStyle/>
        <a:p>
          <a:endParaRPr lang="es-ES"/>
        </a:p>
      </dgm:t>
    </dgm:pt>
    <dgm:pt modelId="{662CD373-D59A-453B-BF5A-1E7A914AC453}" type="pres">
      <dgm:prSet presAssocID="{1D760258-C265-47E0-B28D-CD358D7BB276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12BD233-0E2F-4B53-9F0D-508D82B85712}" type="presOf" srcId="{9C7BEA0A-F865-4296-9416-912C7DE35AE8}" destId="{7E0F2184-2AC9-4684-B51A-6036379BE723}" srcOrd="0" destOrd="0" presId="urn:microsoft.com/office/officeart/2005/8/layout/hierarchy3"/>
    <dgm:cxn modelId="{2D538AD6-F625-485A-8C7C-FC7F49FCF629}" type="presOf" srcId="{DF7BBDAF-F9C9-4C41-889A-A7AAA2C3DBF2}" destId="{A2DAFBC0-62A3-45D3-BCD4-362203BBC521}" srcOrd="0" destOrd="0" presId="urn:microsoft.com/office/officeart/2005/8/layout/hierarchy3"/>
    <dgm:cxn modelId="{F23D68E0-DE39-4042-A5D7-E3FF5EF6E3F3}" type="presOf" srcId="{C5FEED20-278C-4DD7-AAE2-3B934FC4BCDB}" destId="{EA7392EA-2437-4F19-88D0-7FE2DDE1414E}" srcOrd="0" destOrd="0" presId="urn:microsoft.com/office/officeart/2005/8/layout/hierarchy3"/>
    <dgm:cxn modelId="{3ACF3FCC-E0F3-4F20-90F9-A343431F6415}" type="presOf" srcId="{8BAF9254-077B-4BB0-A7BB-ECD0C1CBD58C}" destId="{780918D1-C153-4CBB-B06C-4EAC8C3802E1}" srcOrd="0" destOrd="0" presId="urn:microsoft.com/office/officeart/2005/8/layout/hierarchy3"/>
    <dgm:cxn modelId="{53CABA54-D40D-451D-801F-37A99F5FE664}" type="presOf" srcId="{212969C3-7967-4D40-87C3-4DAD29CAD27E}" destId="{8CBC9AA5-A9C1-4C48-8DD6-B86DF37E375E}" srcOrd="0" destOrd="0" presId="urn:microsoft.com/office/officeart/2005/8/layout/hierarchy3"/>
    <dgm:cxn modelId="{D468D8AA-458A-45BE-B6D1-43AE555E6FBD}" srcId="{DED7EA20-DC58-4E0D-B6D8-9A8F2747D5E4}" destId="{4656C9EE-E924-4E82-B183-8021ED6ACCDA}" srcOrd="2" destOrd="0" parTransId="{148A89B0-4E25-4DA0-ABC8-DE15E5D9F1F2}" sibTransId="{CCFE3BE2-DDE8-42D4-9A37-4DC1BC8A75CD}"/>
    <dgm:cxn modelId="{1B6B56F2-7477-49A2-BAF5-0456FA2C0024}" srcId="{5EC2AB53-6249-45D2-AAD4-DD494E14553B}" destId="{C1A82AF7-7FEB-4349-BB0E-24A6E53BEA4D}" srcOrd="3" destOrd="0" parTransId="{7103B84F-FECA-459B-8616-09DA49E7FFD6}" sibTransId="{42CEB780-91F2-4D72-9EC1-C025A366BBC6}"/>
    <dgm:cxn modelId="{1920DBF9-CE93-4F2F-9BCE-BBA764619873}" type="presOf" srcId="{7C5AE74E-369B-4AF9-AD4C-9DA2431AD86A}" destId="{7998AFA9-BD2C-4335-9F76-4969A67804F3}" srcOrd="0" destOrd="0" presId="urn:microsoft.com/office/officeart/2005/8/layout/hierarchy3"/>
    <dgm:cxn modelId="{3A809468-BF9C-4A2A-AD56-15FB22E1C485}" srcId="{DED7EA20-DC58-4E0D-B6D8-9A8F2747D5E4}" destId="{C5FEED20-278C-4DD7-AAE2-3B934FC4BCDB}" srcOrd="0" destOrd="0" parTransId="{8BAF9254-077B-4BB0-A7BB-ECD0C1CBD58C}" sibTransId="{F2D01F78-A46B-465E-9F13-9F23B5EB6B93}"/>
    <dgm:cxn modelId="{3F98ABF0-629F-4467-921F-5D9741B4514D}" type="presOf" srcId="{41CF0417-CFE4-4855-8797-0701692B0FE1}" destId="{FFB9FD8B-185A-4424-8CB8-63F25F90031C}" srcOrd="0" destOrd="0" presId="urn:microsoft.com/office/officeart/2005/8/layout/hierarchy3"/>
    <dgm:cxn modelId="{2F3860CE-E43D-485B-911D-47347EA0F8C7}" type="presOf" srcId="{DED7EA20-DC58-4E0D-B6D8-9A8F2747D5E4}" destId="{3377625A-6E75-419B-B181-BA1F040EF7E2}" srcOrd="1" destOrd="0" presId="urn:microsoft.com/office/officeart/2005/8/layout/hierarchy3"/>
    <dgm:cxn modelId="{1ABB173B-0619-4236-B465-97AE67FBDECD}" srcId="{5EC2AB53-6249-45D2-AAD4-DD494E14553B}" destId="{7C5AE74E-369B-4AF9-AD4C-9DA2431AD86A}" srcOrd="1" destOrd="0" parTransId="{50283047-07E4-449B-9C52-D0170D74400C}" sibTransId="{0A015850-85CD-4A58-A1D7-F49B1F7B9F81}"/>
    <dgm:cxn modelId="{9926BB94-B9E8-4653-8828-3E12AA7865E6}" type="presOf" srcId="{5EC2AB53-6249-45D2-AAD4-DD494E14553B}" destId="{5D95028F-C9E8-45E5-BF8C-9187093B1568}" srcOrd="0" destOrd="0" presId="urn:microsoft.com/office/officeart/2005/8/layout/hierarchy3"/>
    <dgm:cxn modelId="{117D5E3A-AFB7-4209-93F1-F46C2EE1B1ED}" type="presOf" srcId="{C1A82AF7-7FEB-4349-BB0E-24A6E53BEA4D}" destId="{FF87FB7F-3C05-40CF-8B14-A4A2D6BD1D51}" srcOrd="0" destOrd="0" presId="urn:microsoft.com/office/officeart/2005/8/layout/hierarchy3"/>
    <dgm:cxn modelId="{7D791EF2-5E8E-4172-835B-F5A7A9FA84EE}" srcId="{7764A928-2936-4D36-83E5-4000DAB53A31}" destId="{520E7B48-6015-45CB-AD90-8683E2465997}" srcOrd="0" destOrd="0" parTransId="{EACA60D4-3B14-4EF8-B814-8248A68CB696}" sibTransId="{49DDDE4D-2404-4DF7-811C-884034B3DB75}"/>
    <dgm:cxn modelId="{ED29B12A-7FC2-4350-9E87-1404891CBF96}" type="presOf" srcId="{763A9087-0881-4AC1-8C9D-D7B429286F40}" destId="{663494B6-AB2E-4A66-A280-E26DDF5A3EE4}" srcOrd="0" destOrd="0" presId="urn:microsoft.com/office/officeart/2005/8/layout/hierarchy3"/>
    <dgm:cxn modelId="{85616C05-1AFF-450E-86CB-8494335C6563}" type="presOf" srcId="{1D760258-C265-47E0-B28D-CD358D7BB276}" destId="{662CD373-D59A-453B-BF5A-1E7A914AC453}" srcOrd="0" destOrd="0" presId="urn:microsoft.com/office/officeart/2005/8/layout/hierarchy3"/>
    <dgm:cxn modelId="{25D169F4-E435-4CC7-841B-BCF37078F824}" type="presOf" srcId="{DED7EA20-DC58-4E0D-B6D8-9A8F2747D5E4}" destId="{B8E0CDEB-D1E3-47BB-B134-10E228292831}" srcOrd="0" destOrd="0" presId="urn:microsoft.com/office/officeart/2005/8/layout/hierarchy3"/>
    <dgm:cxn modelId="{14FBED71-D0BC-4A41-9D60-565485E8FFAD}" type="presOf" srcId="{4656C9EE-E924-4E82-B183-8021ED6ACCDA}" destId="{90FFE42A-1930-4F1E-A72A-F1338C3790A8}" srcOrd="0" destOrd="0" presId="urn:microsoft.com/office/officeart/2005/8/layout/hierarchy3"/>
    <dgm:cxn modelId="{2163D85B-65CA-4214-93C2-D402FD782815}" srcId="{7C5AE74E-369B-4AF9-AD4C-9DA2431AD86A}" destId="{9C7BEA0A-F865-4296-9416-912C7DE35AE8}" srcOrd="2" destOrd="0" parTransId="{751E010D-6ADF-4D2D-8582-827605401A0C}" sibTransId="{DC112F4D-DFB0-4A81-9332-06B313BF7E9E}"/>
    <dgm:cxn modelId="{8DAB5E24-0DB2-43B3-BC84-D0C756E3F9DB}" type="presOf" srcId="{93374445-6F00-4726-85D3-511D4FD53AC9}" destId="{78F04AAB-147C-4B40-AA02-03433E750331}" srcOrd="0" destOrd="0" presId="urn:microsoft.com/office/officeart/2005/8/layout/hierarchy3"/>
    <dgm:cxn modelId="{3E4C66C7-E548-46B0-A823-AFC7D4454091}" srcId="{5EC2AB53-6249-45D2-AAD4-DD494E14553B}" destId="{7764A928-2936-4D36-83E5-4000DAB53A31}" srcOrd="2" destOrd="0" parTransId="{99122FD4-1228-40EF-A69E-23082F46585E}" sibTransId="{D374056B-710D-46FE-933E-E8680AEBCF41}"/>
    <dgm:cxn modelId="{5F2EAAEA-6890-4E20-BA4B-58EC1DBB5B34}" type="presOf" srcId="{520E7B48-6015-45CB-AD90-8683E2465997}" destId="{039DC78F-35AD-4D4E-946D-E823825E0FD6}" srcOrd="0" destOrd="0" presId="urn:microsoft.com/office/officeart/2005/8/layout/hierarchy3"/>
    <dgm:cxn modelId="{1DE5FAD8-8240-4197-A36C-F0BDEF5E00FC}" type="presOf" srcId="{32ED5961-7B35-4460-882F-DDA4E05522CC}" destId="{C7D33AD6-C9FF-47E2-9F34-C0CBE57EE4C7}" srcOrd="0" destOrd="0" presId="urn:microsoft.com/office/officeart/2005/8/layout/hierarchy3"/>
    <dgm:cxn modelId="{8466CC9D-5BA5-411B-927D-6565B83B643F}" type="presOf" srcId="{EACA60D4-3B14-4EF8-B814-8248A68CB696}" destId="{0ABA0A5C-1F59-4800-A17F-30EC23E1CC23}" srcOrd="0" destOrd="0" presId="urn:microsoft.com/office/officeart/2005/8/layout/hierarchy3"/>
    <dgm:cxn modelId="{C7671A8C-8305-4377-812E-ABF94A52D5D1}" type="presOf" srcId="{90ACA68E-EDB9-40CD-8C7B-863F61A8A62F}" destId="{A25D6493-10ED-4950-8A47-4ED277DAE985}" srcOrd="0" destOrd="0" presId="urn:microsoft.com/office/officeart/2005/8/layout/hierarchy3"/>
    <dgm:cxn modelId="{648D62F9-1DA3-41D7-887B-4E266746CD62}" srcId="{7C5AE74E-369B-4AF9-AD4C-9DA2431AD86A}" destId="{212969C3-7967-4D40-87C3-4DAD29CAD27E}" srcOrd="1" destOrd="0" parTransId="{086098D2-2740-441F-AFF5-C0D103756349}" sibTransId="{532E3B6C-FD37-459B-80C2-71C363BBD230}"/>
    <dgm:cxn modelId="{76C5E94D-E1F7-46A9-BF63-9B8509341C36}" type="presOf" srcId="{086098D2-2740-441F-AFF5-C0D103756349}" destId="{109DEC27-AFE5-4270-B33A-8763FA0E7503}" srcOrd="0" destOrd="0" presId="urn:microsoft.com/office/officeart/2005/8/layout/hierarchy3"/>
    <dgm:cxn modelId="{860C8879-BD53-46C5-BA4D-7D5F66123855}" srcId="{C1A82AF7-7FEB-4349-BB0E-24A6E53BEA4D}" destId="{1D760258-C265-47E0-B28D-CD358D7BB276}" srcOrd="2" destOrd="0" parTransId="{EF7AC5ED-3818-4AF1-B778-DF6D6B8D7E3C}" sibTransId="{BF19FA14-8AD8-4F76-A633-8D5F10E997A8}"/>
    <dgm:cxn modelId="{0BB414AD-293B-476F-B650-B5EC9C917913}" srcId="{C1A82AF7-7FEB-4349-BB0E-24A6E53BEA4D}" destId="{77AA1896-CF72-423A-9793-801A0E8319A5}" srcOrd="1" destOrd="0" parTransId="{32ED5961-7B35-4460-882F-DDA4E05522CC}" sibTransId="{4D8435EC-EA64-40D8-8221-79EAB072C265}"/>
    <dgm:cxn modelId="{7DDAEF8E-BB65-40F9-8A7A-559DD2D4C2FF}" srcId="{C1A82AF7-7FEB-4349-BB0E-24A6E53BEA4D}" destId="{90ACA68E-EDB9-40CD-8C7B-863F61A8A62F}" srcOrd="0" destOrd="0" parTransId="{A097067D-D706-475B-89DB-2710BBBFE48E}" sibTransId="{79C366DB-2D7B-4E82-9DB8-8AFB170F6E12}"/>
    <dgm:cxn modelId="{A4136514-08D1-4B11-ADC6-23EDBBB9BD1A}" srcId="{DED7EA20-DC58-4E0D-B6D8-9A8F2747D5E4}" destId="{2CD3B54D-AEC9-405C-940F-D72CA3FEF36A}" srcOrd="1" destOrd="0" parTransId="{1917DCF5-6114-454D-8B4C-38DD3D4A7327}" sibTransId="{101639A7-FBC6-463B-BAE9-12D9858CB182}"/>
    <dgm:cxn modelId="{E6A8A1E1-845F-4D20-AE28-096F7D35B336}" type="presOf" srcId="{7C5AE74E-369B-4AF9-AD4C-9DA2431AD86A}" destId="{32FB280F-D1F4-4918-859D-E2146CF3D0D7}" srcOrd="1" destOrd="0" presId="urn:microsoft.com/office/officeart/2005/8/layout/hierarchy3"/>
    <dgm:cxn modelId="{C6C0313D-64DB-4262-A63D-DAB5C0F2BB4F}" type="presOf" srcId="{2CD3B54D-AEC9-405C-940F-D72CA3FEF36A}" destId="{B58BA463-180B-4209-8E70-83F3FB7DE240}" srcOrd="0" destOrd="0" presId="urn:microsoft.com/office/officeart/2005/8/layout/hierarchy3"/>
    <dgm:cxn modelId="{A1A8AC7F-996C-4123-972E-8C279D676FE9}" srcId="{7764A928-2936-4D36-83E5-4000DAB53A31}" destId="{DF7BBDAF-F9C9-4C41-889A-A7AAA2C3DBF2}" srcOrd="2" destOrd="0" parTransId="{0FF4BAEB-66EC-4C22-BA58-332ADA4567A6}" sibTransId="{0810EF53-7E14-4066-BA96-550A4F2601CA}"/>
    <dgm:cxn modelId="{6EF14EAD-5FFA-480A-A730-9C7327769260}" srcId="{7C5AE74E-369B-4AF9-AD4C-9DA2431AD86A}" destId="{93374445-6F00-4726-85D3-511D4FD53AC9}" srcOrd="0" destOrd="0" parTransId="{699051DE-5377-45CA-94D8-349C2BC0EC28}" sibTransId="{F88025D7-1664-4A55-90E8-932492A9FB94}"/>
    <dgm:cxn modelId="{A6E6A0BE-EC7D-4A78-B8FD-3A2FA337398E}" type="presOf" srcId="{148A89B0-4E25-4DA0-ABC8-DE15E5D9F1F2}" destId="{F251CF06-838C-4469-BD32-0088A39577EF}" srcOrd="0" destOrd="0" presId="urn:microsoft.com/office/officeart/2005/8/layout/hierarchy3"/>
    <dgm:cxn modelId="{CA5F4E54-BF69-4732-AEA7-0BB5FDB7905B}" srcId="{5EC2AB53-6249-45D2-AAD4-DD494E14553B}" destId="{DED7EA20-DC58-4E0D-B6D8-9A8F2747D5E4}" srcOrd="0" destOrd="0" parTransId="{037AD609-F644-44B5-BC42-5DC5EE319C63}" sibTransId="{00D776EE-F0E0-4306-9381-D5934BD86FC4}"/>
    <dgm:cxn modelId="{4EA858FE-4E77-400C-BEFE-32D89D7A2B17}" type="presOf" srcId="{7764A928-2936-4D36-83E5-4000DAB53A31}" destId="{792A1AE4-A49D-4A82-8308-0A34BD5A7309}" srcOrd="0" destOrd="0" presId="urn:microsoft.com/office/officeart/2005/8/layout/hierarchy3"/>
    <dgm:cxn modelId="{CE3EB2D1-5E9B-4B86-99E6-36BF1AF1AB98}" type="presOf" srcId="{751E010D-6ADF-4D2D-8582-827605401A0C}" destId="{396D971C-DD12-4EE9-93C6-C0614B4C2077}" srcOrd="0" destOrd="0" presId="urn:microsoft.com/office/officeart/2005/8/layout/hierarchy3"/>
    <dgm:cxn modelId="{A19E5022-3E10-47F1-9E98-4493633C9294}" type="presOf" srcId="{699051DE-5377-45CA-94D8-349C2BC0EC28}" destId="{E6D339EB-2E27-45A0-B740-9BD956838395}" srcOrd="0" destOrd="0" presId="urn:microsoft.com/office/officeart/2005/8/layout/hierarchy3"/>
    <dgm:cxn modelId="{6CC0C11D-DF19-467D-8F93-D728362E9879}" type="presOf" srcId="{C1A82AF7-7FEB-4349-BB0E-24A6E53BEA4D}" destId="{2A8E3924-23B8-4DA3-89B3-34FC9B415B33}" srcOrd="1" destOrd="0" presId="urn:microsoft.com/office/officeart/2005/8/layout/hierarchy3"/>
    <dgm:cxn modelId="{0EAB76A9-FE6C-4621-B6F9-EDA2FE23BF47}" type="presOf" srcId="{77AA1896-CF72-423A-9793-801A0E8319A5}" destId="{E2DBA14F-D0BF-4221-B641-3E4832AC9391}" srcOrd="0" destOrd="0" presId="urn:microsoft.com/office/officeart/2005/8/layout/hierarchy3"/>
    <dgm:cxn modelId="{B842AD13-4E39-40D7-85B5-19E11C6A03C0}" type="presOf" srcId="{A097067D-D706-475B-89DB-2710BBBFE48E}" destId="{BA0D3BA6-1855-46C3-803B-C2BA3831AD7B}" srcOrd="0" destOrd="0" presId="urn:microsoft.com/office/officeart/2005/8/layout/hierarchy3"/>
    <dgm:cxn modelId="{9B2C7413-9CCB-4E1A-811F-AD67B326C5BB}" type="presOf" srcId="{1917DCF5-6114-454D-8B4C-38DD3D4A7327}" destId="{3CE5736D-131C-480A-8542-F0B76FCD4BCB}" srcOrd="0" destOrd="0" presId="urn:microsoft.com/office/officeart/2005/8/layout/hierarchy3"/>
    <dgm:cxn modelId="{30635F51-F90A-462F-BBD5-8AB2BEC59E32}" type="presOf" srcId="{EF7AC5ED-3818-4AF1-B778-DF6D6B8D7E3C}" destId="{5E719F79-1D22-4B64-962F-C171100DB487}" srcOrd="0" destOrd="0" presId="urn:microsoft.com/office/officeart/2005/8/layout/hierarchy3"/>
    <dgm:cxn modelId="{312EC1B1-F697-412A-BF8E-E8C9256ABC38}" srcId="{7764A928-2936-4D36-83E5-4000DAB53A31}" destId="{763A9087-0881-4AC1-8C9D-D7B429286F40}" srcOrd="1" destOrd="0" parTransId="{41CF0417-CFE4-4855-8797-0701692B0FE1}" sibTransId="{C456180C-E436-4D04-B3DB-477FE353988A}"/>
    <dgm:cxn modelId="{B0932B1E-BBFA-4DED-BD65-B23D86CBA8A5}" type="presOf" srcId="{7764A928-2936-4D36-83E5-4000DAB53A31}" destId="{0040FEF2-21D3-4FF7-91BB-664C99900750}" srcOrd="1" destOrd="0" presId="urn:microsoft.com/office/officeart/2005/8/layout/hierarchy3"/>
    <dgm:cxn modelId="{4E29F845-112D-4CFD-8417-C500044F07FF}" type="presOf" srcId="{0FF4BAEB-66EC-4C22-BA58-332ADA4567A6}" destId="{2680882A-065C-4B14-894B-5E8D79FC8CDD}" srcOrd="0" destOrd="0" presId="urn:microsoft.com/office/officeart/2005/8/layout/hierarchy3"/>
    <dgm:cxn modelId="{4948591D-9E77-406E-A097-C1C0CAFF86BA}" type="presParOf" srcId="{5D95028F-C9E8-45E5-BF8C-9187093B1568}" destId="{295759AD-A7C8-4029-89F6-AFC42E511737}" srcOrd="0" destOrd="0" presId="urn:microsoft.com/office/officeart/2005/8/layout/hierarchy3"/>
    <dgm:cxn modelId="{CC8A4738-8E0A-440F-9B06-D34AD463F09C}" type="presParOf" srcId="{295759AD-A7C8-4029-89F6-AFC42E511737}" destId="{8CB444BD-9006-4FAE-B204-B1F416412B8C}" srcOrd="0" destOrd="0" presId="urn:microsoft.com/office/officeart/2005/8/layout/hierarchy3"/>
    <dgm:cxn modelId="{C64402F9-2BE5-48F6-88AE-D0596C60331E}" type="presParOf" srcId="{8CB444BD-9006-4FAE-B204-B1F416412B8C}" destId="{B8E0CDEB-D1E3-47BB-B134-10E228292831}" srcOrd="0" destOrd="0" presId="urn:microsoft.com/office/officeart/2005/8/layout/hierarchy3"/>
    <dgm:cxn modelId="{11271176-8373-4FF3-90FD-A05B2E2851D5}" type="presParOf" srcId="{8CB444BD-9006-4FAE-B204-B1F416412B8C}" destId="{3377625A-6E75-419B-B181-BA1F040EF7E2}" srcOrd="1" destOrd="0" presId="urn:microsoft.com/office/officeart/2005/8/layout/hierarchy3"/>
    <dgm:cxn modelId="{A17F5322-702F-4210-A7F9-53F7331117DF}" type="presParOf" srcId="{295759AD-A7C8-4029-89F6-AFC42E511737}" destId="{6B129993-C7D5-474A-BB93-15C2733B634D}" srcOrd="1" destOrd="0" presId="urn:microsoft.com/office/officeart/2005/8/layout/hierarchy3"/>
    <dgm:cxn modelId="{E02E9345-36FE-4C59-938D-C1B3419FB203}" type="presParOf" srcId="{6B129993-C7D5-474A-BB93-15C2733B634D}" destId="{780918D1-C153-4CBB-B06C-4EAC8C3802E1}" srcOrd="0" destOrd="0" presId="urn:microsoft.com/office/officeart/2005/8/layout/hierarchy3"/>
    <dgm:cxn modelId="{EA3BCED1-EC6B-421C-816B-36A7345CEDE6}" type="presParOf" srcId="{6B129993-C7D5-474A-BB93-15C2733B634D}" destId="{EA7392EA-2437-4F19-88D0-7FE2DDE1414E}" srcOrd="1" destOrd="0" presId="urn:microsoft.com/office/officeart/2005/8/layout/hierarchy3"/>
    <dgm:cxn modelId="{CE23A939-4DE4-4A95-AA83-B6169FD44D07}" type="presParOf" srcId="{6B129993-C7D5-474A-BB93-15C2733B634D}" destId="{3CE5736D-131C-480A-8542-F0B76FCD4BCB}" srcOrd="2" destOrd="0" presId="urn:microsoft.com/office/officeart/2005/8/layout/hierarchy3"/>
    <dgm:cxn modelId="{4C2B3EA8-2A60-4DE8-8769-B55FF8A480FD}" type="presParOf" srcId="{6B129993-C7D5-474A-BB93-15C2733B634D}" destId="{B58BA463-180B-4209-8E70-83F3FB7DE240}" srcOrd="3" destOrd="0" presId="urn:microsoft.com/office/officeart/2005/8/layout/hierarchy3"/>
    <dgm:cxn modelId="{33E6E76F-6E3A-47A4-8CF2-6AD19C279BE6}" type="presParOf" srcId="{6B129993-C7D5-474A-BB93-15C2733B634D}" destId="{F251CF06-838C-4469-BD32-0088A39577EF}" srcOrd="4" destOrd="0" presId="urn:microsoft.com/office/officeart/2005/8/layout/hierarchy3"/>
    <dgm:cxn modelId="{A6D89B1F-8FEE-4C8C-9C22-EB005BDEC65C}" type="presParOf" srcId="{6B129993-C7D5-474A-BB93-15C2733B634D}" destId="{90FFE42A-1930-4F1E-A72A-F1338C3790A8}" srcOrd="5" destOrd="0" presId="urn:microsoft.com/office/officeart/2005/8/layout/hierarchy3"/>
    <dgm:cxn modelId="{BE7C9126-5170-4D37-AB28-CBE7850B488F}" type="presParOf" srcId="{5D95028F-C9E8-45E5-BF8C-9187093B1568}" destId="{937D33CB-F628-40C7-9F04-FE98837CFE70}" srcOrd="1" destOrd="0" presId="urn:microsoft.com/office/officeart/2005/8/layout/hierarchy3"/>
    <dgm:cxn modelId="{4CDBFFFA-EE26-469B-8B08-F9A78C35008C}" type="presParOf" srcId="{937D33CB-F628-40C7-9F04-FE98837CFE70}" destId="{C7C9C044-21F3-4D94-AF34-881E6D0BD6DB}" srcOrd="0" destOrd="0" presId="urn:microsoft.com/office/officeart/2005/8/layout/hierarchy3"/>
    <dgm:cxn modelId="{2EB10256-2150-44CC-868B-6CDE21506A47}" type="presParOf" srcId="{C7C9C044-21F3-4D94-AF34-881E6D0BD6DB}" destId="{7998AFA9-BD2C-4335-9F76-4969A67804F3}" srcOrd="0" destOrd="0" presId="urn:microsoft.com/office/officeart/2005/8/layout/hierarchy3"/>
    <dgm:cxn modelId="{42CB3C13-AC63-45A4-8118-6972955FA705}" type="presParOf" srcId="{C7C9C044-21F3-4D94-AF34-881E6D0BD6DB}" destId="{32FB280F-D1F4-4918-859D-E2146CF3D0D7}" srcOrd="1" destOrd="0" presId="urn:microsoft.com/office/officeart/2005/8/layout/hierarchy3"/>
    <dgm:cxn modelId="{1B2BF727-0EE0-4496-8337-05238417EDA3}" type="presParOf" srcId="{937D33CB-F628-40C7-9F04-FE98837CFE70}" destId="{BAB48418-CC88-49F9-A8A5-08C226FE8032}" srcOrd="1" destOrd="0" presId="urn:microsoft.com/office/officeart/2005/8/layout/hierarchy3"/>
    <dgm:cxn modelId="{11D9A1EB-78A0-4408-ADB0-EF37E8913D9A}" type="presParOf" srcId="{BAB48418-CC88-49F9-A8A5-08C226FE8032}" destId="{E6D339EB-2E27-45A0-B740-9BD956838395}" srcOrd="0" destOrd="0" presId="urn:microsoft.com/office/officeart/2005/8/layout/hierarchy3"/>
    <dgm:cxn modelId="{04F67801-1644-4BF7-943D-B7E857CE5AC5}" type="presParOf" srcId="{BAB48418-CC88-49F9-A8A5-08C226FE8032}" destId="{78F04AAB-147C-4B40-AA02-03433E750331}" srcOrd="1" destOrd="0" presId="urn:microsoft.com/office/officeart/2005/8/layout/hierarchy3"/>
    <dgm:cxn modelId="{0EC960F4-E75B-4775-A977-8D59AD490B40}" type="presParOf" srcId="{BAB48418-CC88-49F9-A8A5-08C226FE8032}" destId="{109DEC27-AFE5-4270-B33A-8763FA0E7503}" srcOrd="2" destOrd="0" presId="urn:microsoft.com/office/officeart/2005/8/layout/hierarchy3"/>
    <dgm:cxn modelId="{39A9157B-AFF0-49E9-B6FC-E6973AFC334D}" type="presParOf" srcId="{BAB48418-CC88-49F9-A8A5-08C226FE8032}" destId="{8CBC9AA5-A9C1-4C48-8DD6-B86DF37E375E}" srcOrd="3" destOrd="0" presId="urn:microsoft.com/office/officeart/2005/8/layout/hierarchy3"/>
    <dgm:cxn modelId="{BCFA780E-5A85-47C6-B5B6-847D4000C9FA}" type="presParOf" srcId="{BAB48418-CC88-49F9-A8A5-08C226FE8032}" destId="{396D971C-DD12-4EE9-93C6-C0614B4C2077}" srcOrd="4" destOrd="0" presId="urn:microsoft.com/office/officeart/2005/8/layout/hierarchy3"/>
    <dgm:cxn modelId="{685D2D64-A8C6-4CD7-9A23-D663C1DCF25B}" type="presParOf" srcId="{BAB48418-CC88-49F9-A8A5-08C226FE8032}" destId="{7E0F2184-2AC9-4684-B51A-6036379BE723}" srcOrd="5" destOrd="0" presId="urn:microsoft.com/office/officeart/2005/8/layout/hierarchy3"/>
    <dgm:cxn modelId="{5D6929DB-079E-4BB1-9D6B-49D039CC394C}" type="presParOf" srcId="{5D95028F-C9E8-45E5-BF8C-9187093B1568}" destId="{691D6E5E-976A-4B40-8011-EBB1853E6488}" srcOrd="2" destOrd="0" presId="urn:microsoft.com/office/officeart/2005/8/layout/hierarchy3"/>
    <dgm:cxn modelId="{BA8023D5-632E-4C9B-B1E8-F0C63DAE323B}" type="presParOf" srcId="{691D6E5E-976A-4B40-8011-EBB1853E6488}" destId="{64B8601E-534F-4283-A8C1-5A14F17299D9}" srcOrd="0" destOrd="0" presId="urn:microsoft.com/office/officeart/2005/8/layout/hierarchy3"/>
    <dgm:cxn modelId="{FC7A93A3-1373-41C2-A223-83DA8D778D50}" type="presParOf" srcId="{64B8601E-534F-4283-A8C1-5A14F17299D9}" destId="{792A1AE4-A49D-4A82-8308-0A34BD5A7309}" srcOrd="0" destOrd="0" presId="urn:microsoft.com/office/officeart/2005/8/layout/hierarchy3"/>
    <dgm:cxn modelId="{37E8A9D9-B076-477E-8373-1A4659E111B3}" type="presParOf" srcId="{64B8601E-534F-4283-A8C1-5A14F17299D9}" destId="{0040FEF2-21D3-4FF7-91BB-664C99900750}" srcOrd="1" destOrd="0" presId="urn:microsoft.com/office/officeart/2005/8/layout/hierarchy3"/>
    <dgm:cxn modelId="{25307175-CFB8-4101-8558-11365E00EF81}" type="presParOf" srcId="{691D6E5E-976A-4B40-8011-EBB1853E6488}" destId="{1DFC1B95-697D-46EC-AB4F-F23717D2CCF5}" srcOrd="1" destOrd="0" presId="urn:microsoft.com/office/officeart/2005/8/layout/hierarchy3"/>
    <dgm:cxn modelId="{84A06D90-9BD1-42C3-A058-C871D10D875F}" type="presParOf" srcId="{1DFC1B95-697D-46EC-AB4F-F23717D2CCF5}" destId="{0ABA0A5C-1F59-4800-A17F-30EC23E1CC23}" srcOrd="0" destOrd="0" presId="urn:microsoft.com/office/officeart/2005/8/layout/hierarchy3"/>
    <dgm:cxn modelId="{7E516D99-6480-4C3B-BFB2-F111E561344E}" type="presParOf" srcId="{1DFC1B95-697D-46EC-AB4F-F23717D2CCF5}" destId="{039DC78F-35AD-4D4E-946D-E823825E0FD6}" srcOrd="1" destOrd="0" presId="urn:microsoft.com/office/officeart/2005/8/layout/hierarchy3"/>
    <dgm:cxn modelId="{9FE555D0-99A6-442C-BC3E-41A1673590A5}" type="presParOf" srcId="{1DFC1B95-697D-46EC-AB4F-F23717D2CCF5}" destId="{FFB9FD8B-185A-4424-8CB8-63F25F90031C}" srcOrd="2" destOrd="0" presId="urn:microsoft.com/office/officeart/2005/8/layout/hierarchy3"/>
    <dgm:cxn modelId="{C39B1453-D4A8-4BD7-97BA-25845C36A144}" type="presParOf" srcId="{1DFC1B95-697D-46EC-AB4F-F23717D2CCF5}" destId="{663494B6-AB2E-4A66-A280-E26DDF5A3EE4}" srcOrd="3" destOrd="0" presId="urn:microsoft.com/office/officeart/2005/8/layout/hierarchy3"/>
    <dgm:cxn modelId="{9C72C3EA-1EAF-4323-ABD7-D0D97C97E6BE}" type="presParOf" srcId="{1DFC1B95-697D-46EC-AB4F-F23717D2CCF5}" destId="{2680882A-065C-4B14-894B-5E8D79FC8CDD}" srcOrd="4" destOrd="0" presId="urn:microsoft.com/office/officeart/2005/8/layout/hierarchy3"/>
    <dgm:cxn modelId="{387B9C51-7148-4B5F-9BFC-FF1D3D7C27CD}" type="presParOf" srcId="{1DFC1B95-697D-46EC-AB4F-F23717D2CCF5}" destId="{A2DAFBC0-62A3-45D3-BCD4-362203BBC521}" srcOrd="5" destOrd="0" presId="urn:microsoft.com/office/officeart/2005/8/layout/hierarchy3"/>
    <dgm:cxn modelId="{E7DB9CCA-73C5-475F-AB1A-A5CF3E95EA01}" type="presParOf" srcId="{5D95028F-C9E8-45E5-BF8C-9187093B1568}" destId="{C4813115-A9E6-499C-A816-F1FB4D577CC0}" srcOrd="3" destOrd="0" presId="urn:microsoft.com/office/officeart/2005/8/layout/hierarchy3"/>
    <dgm:cxn modelId="{4D163FFA-1295-4097-9A1F-82C767946962}" type="presParOf" srcId="{C4813115-A9E6-499C-A816-F1FB4D577CC0}" destId="{D005A645-7C18-4F82-BC48-ECBC9CCDD4F4}" srcOrd="0" destOrd="0" presId="urn:microsoft.com/office/officeart/2005/8/layout/hierarchy3"/>
    <dgm:cxn modelId="{3C881301-589D-4176-8A46-04C2BC801309}" type="presParOf" srcId="{D005A645-7C18-4F82-BC48-ECBC9CCDD4F4}" destId="{FF87FB7F-3C05-40CF-8B14-A4A2D6BD1D51}" srcOrd="0" destOrd="0" presId="urn:microsoft.com/office/officeart/2005/8/layout/hierarchy3"/>
    <dgm:cxn modelId="{95D27BC4-4DBD-4DD6-A364-D819BB852E20}" type="presParOf" srcId="{D005A645-7C18-4F82-BC48-ECBC9CCDD4F4}" destId="{2A8E3924-23B8-4DA3-89B3-34FC9B415B33}" srcOrd="1" destOrd="0" presId="urn:microsoft.com/office/officeart/2005/8/layout/hierarchy3"/>
    <dgm:cxn modelId="{26FE9058-E85D-4007-99C1-E28726E7271D}" type="presParOf" srcId="{C4813115-A9E6-499C-A816-F1FB4D577CC0}" destId="{35383F52-DBD7-4C96-92E0-D9668E7C4E95}" srcOrd="1" destOrd="0" presId="urn:microsoft.com/office/officeart/2005/8/layout/hierarchy3"/>
    <dgm:cxn modelId="{63FF1C17-DD90-4222-BB40-9E74C70C35A0}" type="presParOf" srcId="{35383F52-DBD7-4C96-92E0-D9668E7C4E95}" destId="{BA0D3BA6-1855-46C3-803B-C2BA3831AD7B}" srcOrd="0" destOrd="0" presId="urn:microsoft.com/office/officeart/2005/8/layout/hierarchy3"/>
    <dgm:cxn modelId="{F2C8CFA9-FF05-4B61-8098-3E6A206CFF12}" type="presParOf" srcId="{35383F52-DBD7-4C96-92E0-D9668E7C4E95}" destId="{A25D6493-10ED-4950-8A47-4ED277DAE985}" srcOrd="1" destOrd="0" presId="urn:microsoft.com/office/officeart/2005/8/layout/hierarchy3"/>
    <dgm:cxn modelId="{FA21248E-D1A7-4949-ACC3-B7920A354E5C}" type="presParOf" srcId="{35383F52-DBD7-4C96-92E0-D9668E7C4E95}" destId="{C7D33AD6-C9FF-47E2-9F34-C0CBE57EE4C7}" srcOrd="2" destOrd="0" presId="urn:microsoft.com/office/officeart/2005/8/layout/hierarchy3"/>
    <dgm:cxn modelId="{D8436F1D-F055-43E5-9E30-C371D5D6144B}" type="presParOf" srcId="{35383F52-DBD7-4C96-92E0-D9668E7C4E95}" destId="{E2DBA14F-D0BF-4221-B641-3E4832AC9391}" srcOrd="3" destOrd="0" presId="urn:microsoft.com/office/officeart/2005/8/layout/hierarchy3"/>
    <dgm:cxn modelId="{1F9BEE2B-3A77-4D97-8E53-2B50C2A9BE19}" type="presParOf" srcId="{35383F52-DBD7-4C96-92E0-D9668E7C4E95}" destId="{5E719F79-1D22-4B64-962F-C171100DB487}" srcOrd="4" destOrd="0" presId="urn:microsoft.com/office/officeart/2005/8/layout/hierarchy3"/>
    <dgm:cxn modelId="{95D372F7-6299-407C-83B9-1516091830D5}" type="presParOf" srcId="{35383F52-DBD7-4C96-92E0-D9668E7C4E95}" destId="{662CD373-D59A-453B-BF5A-1E7A914AC45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347907-7D7F-4D7D-98E2-7047337754AF}" type="doc">
      <dgm:prSet loTypeId="urn:microsoft.com/office/officeart/2011/layout/RadialPictureList" loCatId="picture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78378355-09F8-45D7-833B-D67C199D90BB}">
      <dgm:prSet phldrT="[Texto]"/>
      <dgm:spPr/>
      <dgm:t>
        <a:bodyPr/>
        <a:lstStyle/>
        <a:p>
          <a:r>
            <a:rPr lang="es-ES" dirty="0" smtClean="0"/>
            <a:t>Métodos de la clase Thread</a:t>
          </a:r>
          <a:endParaRPr lang="es-ES" dirty="0"/>
        </a:p>
      </dgm:t>
    </dgm:pt>
    <dgm:pt modelId="{B3E6E82C-DB32-48D6-88AF-ED4C4B3F2DF4}" type="parTrans" cxnId="{3DCB9C75-C01D-4403-94AA-0E5D15B63565}">
      <dgm:prSet/>
      <dgm:spPr/>
      <dgm:t>
        <a:bodyPr/>
        <a:lstStyle/>
        <a:p>
          <a:endParaRPr lang="es-ES"/>
        </a:p>
      </dgm:t>
    </dgm:pt>
    <dgm:pt modelId="{BC59D471-9E21-4FD7-90B6-70F522353788}" type="sibTrans" cxnId="{3DCB9C75-C01D-4403-94AA-0E5D15B63565}">
      <dgm:prSet/>
      <dgm:spPr/>
      <dgm:t>
        <a:bodyPr/>
        <a:lstStyle/>
        <a:p>
          <a:endParaRPr lang="es-ES"/>
        </a:p>
      </dgm:t>
    </dgm:pt>
    <dgm:pt modelId="{BBAEE583-AD9C-4591-B656-D3042E81F0AE}">
      <dgm:prSet phldrT="[Texto]"/>
      <dgm:spPr/>
      <dgm:t>
        <a:bodyPr/>
        <a:lstStyle/>
        <a:p>
          <a:r>
            <a:rPr lang="es-ES" dirty="0" smtClean="0"/>
            <a:t>Método </a:t>
          </a:r>
          <a:r>
            <a:rPr lang="es-ES" b="1" dirty="0" smtClean="0"/>
            <a:t>sleep()</a:t>
          </a:r>
          <a:endParaRPr lang="es-ES" b="1" dirty="0"/>
        </a:p>
      </dgm:t>
    </dgm:pt>
    <dgm:pt modelId="{628A0435-1D60-4AA6-996E-28F67BB1B2B0}" type="parTrans" cxnId="{9185C0CA-19BA-46E4-9E62-4AA09BFB25E3}">
      <dgm:prSet/>
      <dgm:spPr/>
      <dgm:t>
        <a:bodyPr/>
        <a:lstStyle/>
        <a:p>
          <a:endParaRPr lang="es-ES"/>
        </a:p>
      </dgm:t>
    </dgm:pt>
    <dgm:pt modelId="{FC88E611-8B9E-4A84-89D6-78AF10AE0F99}" type="sibTrans" cxnId="{9185C0CA-19BA-46E4-9E62-4AA09BFB25E3}">
      <dgm:prSet/>
      <dgm:spPr/>
      <dgm:t>
        <a:bodyPr/>
        <a:lstStyle/>
        <a:p>
          <a:endParaRPr lang="es-ES"/>
        </a:p>
      </dgm:t>
    </dgm:pt>
    <dgm:pt modelId="{4D110295-A677-4B37-AED9-541CAACF25B7}">
      <dgm:prSet phldrT="[Texto]"/>
      <dgm:spPr/>
      <dgm:t>
        <a:bodyPr/>
        <a:lstStyle/>
        <a:p>
          <a:r>
            <a:rPr lang="es-ES" dirty="0" smtClean="0"/>
            <a:t>Método </a:t>
          </a:r>
          <a:r>
            <a:rPr lang="es-ES" b="1" dirty="0" smtClean="0"/>
            <a:t>yield()</a:t>
          </a:r>
          <a:endParaRPr lang="es-ES" b="1" dirty="0"/>
        </a:p>
      </dgm:t>
    </dgm:pt>
    <dgm:pt modelId="{C1FCDC44-DADC-4712-84EE-12F0E9D218AE}" type="parTrans" cxnId="{F505DCC3-35B8-446D-ADD5-BE1C878591E9}">
      <dgm:prSet/>
      <dgm:spPr/>
      <dgm:t>
        <a:bodyPr/>
        <a:lstStyle/>
        <a:p>
          <a:endParaRPr lang="es-ES"/>
        </a:p>
      </dgm:t>
    </dgm:pt>
    <dgm:pt modelId="{768A672E-FCD1-4988-8400-3C8CF9FBF745}" type="sibTrans" cxnId="{F505DCC3-35B8-446D-ADD5-BE1C878591E9}">
      <dgm:prSet/>
      <dgm:spPr/>
      <dgm:t>
        <a:bodyPr/>
        <a:lstStyle/>
        <a:p>
          <a:endParaRPr lang="es-ES"/>
        </a:p>
      </dgm:t>
    </dgm:pt>
    <dgm:pt modelId="{E3D53C6D-8D78-42CE-8888-BA1697104B9F}">
      <dgm:prSet phldrT="[Texto]"/>
      <dgm:spPr/>
      <dgm:t>
        <a:bodyPr/>
        <a:lstStyle/>
        <a:p>
          <a:endParaRPr lang="es-ES" dirty="0"/>
        </a:p>
      </dgm:t>
    </dgm:pt>
    <dgm:pt modelId="{428BB027-85E2-4CB6-A231-C5E8CEE04ED5}" type="parTrans" cxnId="{F8FC9DAD-0E9F-4BF9-A926-7346D0DF20B7}">
      <dgm:prSet/>
      <dgm:spPr/>
      <dgm:t>
        <a:bodyPr/>
        <a:lstStyle/>
        <a:p>
          <a:endParaRPr lang="es-ES"/>
        </a:p>
      </dgm:t>
    </dgm:pt>
    <dgm:pt modelId="{16DEA5D2-66EB-4840-82A6-15A6C293C20D}" type="sibTrans" cxnId="{F8FC9DAD-0E9F-4BF9-A926-7346D0DF20B7}">
      <dgm:prSet/>
      <dgm:spPr/>
      <dgm:t>
        <a:bodyPr/>
        <a:lstStyle/>
        <a:p>
          <a:endParaRPr lang="es-ES"/>
        </a:p>
      </dgm:t>
    </dgm:pt>
    <dgm:pt modelId="{90F7F032-7A73-44E6-8887-29E0285C9FFA}" type="pres">
      <dgm:prSet presAssocID="{C2347907-7D7F-4D7D-98E2-7047337754AF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s-ES"/>
        </a:p>
      </dgm:t>
    </dgm:pt>
    <dgm:pt modelId="{9320FB91-A8D6-4ED5-8465-8D73DC6085B4}" type="pres">
      <dgm:prSet presAssocID="{78378355-09F8-45D7-833B-D67C199D90BB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s-ES"/>
        </a:p>
      </dgm:t>
    </dgm:pt>
    <dgm:pt modelId="{AEE17318-0031-455F-9D82-4E60CF2C10F1}" type="pres">
      <dgm:prSet presAssocID="{BBAEE583-AD9C-4591-B656-D3042E81F0AE}" presName="Accent" presStyleLbl="node1" presStyleIdx="1" presStyleCnt="2"/>
      <dgm:spPr/>
    </dgm:pt>
    <dgm:pt modelId="{6E4B81C6-3B70-4FCE-A41C-AA12DAEC8ECC}" type="pres">
      <dgm:prSet presAssocID="{BBAEE583-AD9C-4591-B656-D3042E81F0AE}" presName="Image1" presStyleLbl="fgImgPlace1" presStyleIdx="0" presStyleCnt="2"/>
      <dgm:spPr/>
    </dgm:pt>
    <dgm:pt modelId="{FAC63CE9-670A-4F37-9787-F62DA44BFBD2}" type="pres">
      <dgm:prSet presAssocID="{BBAEE583-AD9C-4591-B656-D3042E81F0AE}" presName="Child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7B82FA-A786-4B5F-B56E-463F7940F3AF}" type="pres">
      <dgm:prSet presAssocID="{4D110295-A677-4B37-AED9-541CAACF25B7}" presName="Image2" presStyleCnt="0"/>
      <dgm:spPr/>
    </dgm:pt>
    <dgm:pt modelId="{DFB37265-D0A4-40E7-A84F-625A9B2F8F9B}" type="pres">
      <dgm:prSet presAssocID="{4D110295-A677-4B37-AED9-541CAACF25B7}" presName="Image" presStyleLbl="fgImgPlace1" presStyleIdx="1" presStyleCnt="2"/>
      <dgm:spPr/>
    </dgm:pt>
    <dgm:pt modelId="{34BF5E97-D0E7-48C7-824D-EA67634EED1C}" type="pres">
      <dgm:prSet presAssocID="{4D110295-A677-4B37-AED9-541CAACF25B7}" presName="Child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8C585EC-3D8D-42FA-A3C9-636B306F6223}" type="presOf" srcId="{4D110295-A677-4B37-AED9-541CAACF25B7}" destId="{34BF5E97-D0E7-48C7-824D-EA67634EED1C}" srcOrd="0" destOrd="0" presId="urn:microsoft.com/office/officeart/2011/layout/RadialPictureList"/>
    <dgm:cxn modelId="{F505DCC3-35B8-446D-ADD5-BE1C878591E9}" srcId="{78378355-09F8-45D7-833B-D67C199D90BB}" destId="{4D110295-A677-4B37-AED9-541CAACF25B7}" srcOrd="1" destOrd="0" parTransId="{C1FCDC44-DADC-4712-84EE-12F0E9D218AE}" sibTransId="{768A672E-FCD1-4988-8400-3C8CF9FBF745}"/>
    <dgm:cxn modelId="{F8FC9DAD-0E9F-4BF9-A926-7346D0DF20B7}" srcId="{C2347907-7D7F-4D7D-98E2-7047337754AF}" destId="{E3D53C6D-8D78-42CE-8888-BA1697104B9F}" srcOrd="1" destOrd="0" parTransId="{428BB027-85E2-4CB6-A231-C5E8CEE04ED5}" sibTransId="{16DEA5D2-66EB-4840-82A6-15A6C293C20D}"/>
    <dgm:cxn modelId="{3DCB9C75-C01D-4403-94AA-0E5D15B63565}" srcId="{C2347907-7D7F-4D7D-98E2-7047337754AF}" destId="{78378355-09F8-45D7-833B-D67C199D90BB}" srcOrd="0" destOrd="0" parTransId="{B3E6E82C-DB32-48D6-88AF-ED4C4B3F2DF4}" sibTransId="{BC59D471-9E21-4FD7-90B6-70F522353788}"/>
    <dgm:cxn modelId="{9185C0CA-19BA-46E4-9E62-4AA09BFB25E3}" srcId="{78378355-09F8-45D7-833B-D67C199D90BB}" destId="{BBAEE583-AD9C-4591-B656-D3042E81F0AE}" srcOrd="0" destOrd="0" parTransId="{628A0435-1D60-4AA6-996E-28F67BB1B2B0}" sibTransId="{FC88E611-8B9E-4A84-89D6-78AF10AE0F99}"/>
    <dgm:cxn modelId="{72FFFCA1-FAF2-49C6-9FFF-A925093BEEBB}" type="presOf" srcId="{C2347907-7D7F-4D7D-98E2-7047337754AF}" destId="{90F7F032-7A73-44E6-8887-29E0285C9FFA}" srcOrd="0" destOrd="0" presId="urn:microsoft.com/office/officeart/2011/layout/RadialPictureList"/>
    <dgm:cxn modelId="{5AFAD1AF-F3AA-4DAF-9FDE-D61245D26DF5}" type="presOf" srcId="{78378355-09F8-45D7-833B-D67C199D90BB}" destId="{9320FB91-A8D6-4ED5-8465-8D73DC6085B4}" srcOrd="0" destOrd="0" presId="urn:microsoft.com/office/officeart/2011/layout/RadialPictureList"/>
    <dgm:cxn modelId="{93A6B342-A008-404F-8CFD-8388EEC0393B}" type="presOf" srcId="{BBAEE583-AD9C-4591-B656-D3042E81F0AE}" destId="{FAC63CE9-670A-4F37-9787-F62DA44BFBD2}" srcOrd="0" destOrd="0" presId="urn:microsoft.com/office/officeart/2011/layout/RadialPictureList"/>
    <dgm:cxn modelId="{5E007695-2B06-4885-BBA6-66FD79C7D05F}" type="presParOf" srcId="{90F7F032-7A73-44E6-8887-29E0285C9FFA}" destId="{9320FB91-A8D6-4ED5-8465-8D73DC6085B4}" srcOrd="0" destOrd="0" presId="urn:microsoft.com/office/officeart/2011/layout/RadialPictureList"/>
    <dgm:cxn modelId="{270A7B68-3695-4A90-B53F-5B5BFECED767}" type="presParOf" srcId="{90F7F032-7A73-44E6-8887-29E0285C9FFA}" destId="{AEE17318-0031-455F-9D82-4E60CF2C10F1}" srcOrd="1" destOrd="0" presId="urn:microsoft.com/office/officeart/2011/layout/RadialPictureList"/>
    <dgm:cxn modelId="{CBB101E6-7304-4834-8F16-C87B3EE147B8}" type="presParOf" srcId="{90F7F032-7A73-44E6-8887-29E0285C9FFA}" destId="{6E4B81C6-3B70-4FCE-A41C-AA12DAEC8ECC}" srcOrd="2" destOrd="0" presId="urn:microsoft.com/office/officeart/2011/layout/RadialPictureList"/>
    <dgm:cxn modelId="{45B613F7-95F6-4D83-BB77-FE5DC657EA12}" type="presParOf" srcId="{90F7F032-7A73-44E6-8887-29E0285C9FFA}" destId="{FAC63CE9-670A-4F37-9787-F62DA44BFBD2}" srcOrd="3" destOrd="0" presId="urn:microsoft.com/office/officeart/2011/layout/RadialPictureList"/>
    <dgm:cxn modelId="{177309B8-CAE6-449C-B58C-8C2ED8A1A3CC}" type="presParOf" srcId="{90F7F032-7A73-44E6-8887-29E0285C9FFA}" destId="{AA7B82FA-A786-4B5F-B56E-463F7940F3AF}" srcOrd="4" destOrd="0" presId="urn:microsoft.com/office/officeart/2011/layout/RadialPictureList"/>
    <dgm:cxn modelId="{164813DC-A358-41DA-B8AB-4A10CB697000}" type="presParOf" srcId="{AA7B82FA-A786-4B5F-B56E-463F7940F3AF}" destId="{DFB37265-D0A4-40E7-A84F-625A9B2F8F9B}" srcOrd="0" destOrd="0" presId="urn:microsoft.com/office/officeart/2011/layout/RadialPictureList"/>
    <dgm:cxn modelId="{A3E72EF5-421B-4D5A-8C90-9E754819ADCB}" type="presParOf" srcId="{90F7F032-7A73-44E6-8887-29E0285C9FFA}" destId="{34BF5E97-D0E7-48C7-824D-EA67634EED1C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C80884F-EA96-45B2-8D17-A41B878E2F9F}" type="doc">
      <dgm:prSet loTypeId="urn:microsoft.com/office/officeart/2005/8/layout/hierarchy3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2EB93A1B-2A7F-4889-8723-920D2C18CB1E}">
      <dgm:prSet phldrT="[Texto]" custT="1"/>
      <dgm:spPr/>
      <dgm:t>
        <a:bodyPr/>
        <a:lstStyle/>
        <a:p>
          <a:r>
            <a:rPr lang="es-ES" sz="1800" dirty="0" smtClean="0"/>
            <a:t>New Thread</a:t>
          </a:r>
          <a:endParaRPr lang="es-ES" sz="1800" dirty="0"/>
        </a:p>
      </dgm:t>
    </dgm:pt>
    <dgm:pt modelId="{9951E969-3005-42D9-8BB3-360571253B85}" type="parTrans" cxnId="{AE268504-575F-4F8C-9EFB-7CE8ACDBC56F}">
      <dgm:prSet/>
      <dgm:spPr/>
      <dgm:t>
        <a:bodyPr/>
        <a:lstStyle/>
        <a:p>
          <a:endParaRPr lang="es-ES"/>
        </a:p>
      </dgm:t>
    </dgm:pt>
    <dgm:pt modelId="{71AD672F-069F-4CD7-92DF-49DEA7E2C1A9}" type="sibTrans" cxnId="{AE268504-575F-4F8C-9EFB-7CE8ACDBC56F}">
      <dgm:prSet/>
      <dgm:spPr/>
      <dgm:t>
        <a:bodyPr/>
        <a:lstStyle/>
        <a:p>
          <a:endParaRPr lang="es-ES"/>
        </a:p>
      </dgm:t>
    </dgm:pt>
    <dgm:pt modelId="{87EE56E9-6234-4FF3-8D59-9B6ECB4E088F}">
      <dgm:prSet phldrT="[Texto]" custT="1"/>
      <dgm:spPr/>
      <dgm:t>
        <a:bodyPr/>
        <a:lstStyle/>
        <a:p>
          <a:r>
            <a:rPr lang="es-ES" sz="900" dirty="0" smtClean="0"/>
            <a:t>Cuando se crea un objeto hilo con el operador </a:t>
          </a:r>
          <a:r>
            <a:rPr lang="es-ES" sz="900" b="1" dirty="0" smtClean="0"/>
            <a:t>new</a:t>
          </a:r>
          <a:endParaRPr lang="es-ES" sz="900" b="1" dirty="0"/>
        </a:p>
      </dgm:t>
    </dgm:pt>
    <dgm:pt modelId="{2739876E-1D60-47C2-A515-FAB7FE41C0FC}" type="parTrans" cxnId="{2904CD75-331C-4F42-9CAC-1B659040AB1C}">
      <dgm:prSet/>
      <dgm:spPr/>
      <dgm:t>
        <a:bodyPr/>
        <a:lstStyle/>
        <a:p>
          <a:endParaRPr lang="es-ES"/>
        </a:p>
      </dgm:t>
    </dgm:pt>
    <dgm:pt modelId="{6D6E797C-D498-4181-A011-143CA8F0A210}" type="sibTrans" cxnId="{2904CD75-331C-4F42-9CAC-1B659040AB1C}">
      <dgm:prSet/>
      <dgm:spPr/>
      <dgm:t>
        <a:bodyPr/>
        <a:lstStyle/>
        <a:p>
          <a:endParaRPr lang="es-ES"/>
        </a:p>
      </dgm:t>
    </dgm:pt>
    <dgm:pt modelId="{85C60C9D-5D68-40AF-8378-B5DF900BDA98}">
      <dgm:prSet phldrT="[Texto]" custT="1"/>
      <dgm:spPr/>
      <dgm:t>
        <a:bodyPr/>
        <a:lstStyle/>
        <a:p>
          <a:r>
            <a:rPr lang="es-ES" sz="900" dirty="0" smtClean="0"/>
            <a:t>El hilo aún no se ejecuta</a:t>
          </a:r>
          <a:endParaRPr lang="es-ES" sz="900" dirty="0"/>
        </a:p>
      </dgm:t>
    </dgm:pt>
    <dgm:pt modelId="{924552CA-0ACB-4CD8-80E3-B1AE76137321}" type="parTrans" cxnId="{3229147D-FE48-440B-A46F-B441A9C5E4A2}">
      <dgm:prSet/>
      <dgm:spPr/>
      <dgm:t>
        <a:bodyPr/>
        <a:lstStyle/>
        <a:p>
          <a:endParaRPr lang="es-ES"/>
        </a:p>
      </dgm:t>
    </dgm:pt>
    <dgm:pt modelId="{00596702-FD39-40E1-ADE3-93D25804C4A7}" type="sibTrans" cxnId="{3229147D-FE48-440B-A46F-B441A9C5E4A2}">
      <dgm:prSet/>
      <dgm:spPr/>
      <dgm:t>
        <a:bodyPr/>
        <a:lstStyle/>
        <a:p>
          <a:endParaRPr lang="es-ES"/>
        </a:p>
      </dgm:t>
    </dgm:pt>
    <dgm:pt modelId="{98646BF9-961D-433B-880A-650B32A8C5EA}">
      <dgm:prSet phldrT="[Texto]"/>
      <dgm:spPr/>
      <dgm:t>
        <a:bodyPr/>
        <a:lstStyle/>
        <a:p>
          <a:r>
            <a:rPr lang="es-ES" dirty="0" smtClean="0"/>
            <a:t>Ejecutable</a:t>
          </a:r>
          <a:endParaRPr lang="es-ES" dirty="0"/>
        </a:p>
      </dgm:t>
    </dgm:pt>
    <dgm:pt modelId="{1013FD36-E40E-4E04-9D14-B9ED1D0127FA}" type="parTrans" cxnId="{74378CDB-3C69-418C-8D5F-775988BBE66E}">
      <dgm:prSet/>
      <dgm:spPr/>
      <dgm:t>
        <a:bodyPr/>
        <a:lstStyle/>
        <a:p>
          <a:endParaRPr lang="es-ES"/>
        </a:p>
      </dgm:t>
    </dgm:pt>
    <dgm:pt modelId="{47FDEF79-D85D-4786-9191-32A9D5CE9141}" type="sibTrans" cxnId="{74378CDB-3C69-418C-8D5F-775988BBE66E}">
      <dgm:prSet/>
      <dgm:spPr/>
      <dgm:t>
        <a:bodyPr/>
        <a:lstStyle/>
        <a:p>
          <a:endParaRPr lang="es-ES"/>
        </a:p>
      </dgm:t>
    </dgm:pt>
    <dgm:pt modelId="{7D04BBB7-4CA4-4863-B477-7E16EAE4E7F7}">
      <dgm:prSet phldrT="[Texto]"/>
      <dgm:spPr/>
      <dgm:t>
        <a:bodyPr/>
        <a:lstStyle/>
        <a:p>
          <a:r>
            <a:rPr lang="es-ES" dirty="0" smtClean="0"/>
            <a:t>Cuando se invoca al método </a:t>
          </a:r>
          <a:r>
            <a:rPr lang="es-ES" b="1" dirty="0" err="1" smtClean="0"/>
            <a:t>start</a:t>
          </a:r>
          <a:endParaRPr lang="es-ES" dirty="0"/>
        </a:p>
      </dgm:t>
    </dgm:pt>
    <dgm:pt modelId="{968CAEBA-C89E-4D6F-BFE9-EC2FFC851938}" type="parTrans" cxnId="{FD195EAC-DE0D-4249-AA9C-5F7B5B9517BE}">
      <dgm:prSet/>
      <dgm:spPr/>
      <dgm:t>
        <a:bodyPr/>
        <a:lstStyle/>
        <a:p>
          <a:endParaRPr lang="es-ES"/>
        </a:p>
      </dgm:t>
    </dgm:pt>
    <dgm:pt modelId="{A2EEB73D-6329-49E5-848A-A463BBEDA949}" type="sibTrans" cxnId="{FD195EAC-DE0D-4249-AA9C-5F7B5B9517BE}">
      <dgm:prSet/>
      <dgm:spPr/>
      <dgm:t>
        <a:bodyPr/>
        <a:lstStyle/>
        <a:p>
          <a:endParaRPr lang="es-ES"/>
        </a:p>
      </dgm:t>
    </dgm:pt>
    <dgm:pt modelId="{E07FDA70-04B9-4719-903D-AD566EDEC5B5}">
      <dgm:prSet phldrT="[Texto]"/>
      <dgm:spPr/>
      <dgm:t>
        <a:bodyPr/>
        <a:lstStyle/>
        <a:p>
          <a:r>
            <a:rPr lang="es-ES" dirty="0" smtClean="0"/>
            <a:t>El SO tiene que asignar tiempo de CPU al hilo para que se ejecute</a:t>
          </a:r>
          <a:endParaRPr lang="es-ES" dirty="0"/>
        </a:p>
      </dgm:t>
    </dgm:pt>
    <dgm:pt modelId="{7CDC4763-9AB1-4F71-98F8-648C80203F12}" type="parTrans" cxnId="{AF7E0A82-943C-4A9A-B7DF-EB445ECCED96}">
      <dgm:prSet/>
      <dgm:spPr/>
      <dgm:t>
        <a:bodyPr/>
        <a:lstStyle/>
        <a:p>
          <a:endParaRPr lang="es-ES"/>
        </a:p>
      </dgm:t>
    </dgm:pt>
    <dgm:pt modelId="{5F33B66C-5EA6-41CF-BF59-06ED2620CC6B}" type="sibTrans" cxnId="{AF7E0A82-943C-4A9A-B7DF-EB445ECCED96}">
      <dgm:prSet/>
      <dgm:spPr/>
      <dgm:t>
        <a:bodyPr/>
        <a:lstStyle/>
        <a:p>
          <a:endParaRPr lang="es-ES"/>
        </a:p>
      </dgm:t>
    </dgm:pt>
    <dgm:pt modelId="{03983126-CDF0-4CA2-A886-CCB1C5E721CD}">
      <dgm:prSet phldrT="[Texto]"/>
      <dgm:spPr/>
      <dgm:t>
        <a:bodyPr/>
        <a:lstStyle/>
        <a:p>
          <a:r>
            <a:rPr lang="es-ES" dirty="0" smtClean="0"/>
            <a:t>No ejecutable</a:t>
          </a:r>
          <a:endParaRPr lang="es-ES" dirty="0"/>
        </a:p>
      </dgm:t>
    </dgm:pt>
    <dgm:pt modelId="{F7815A69-BA27-4562-9B99-3CE0AE5F15E4}" type="parTrans" cxnId="{900EEA17-1EFC-4B18-A974-CD233AB02993}">
      <dgm:prSet/>
      <dgm:spPr/>
      <dgm:t>
        <a:bodyPr/>
        <a:lstStyle/>
        <a:p>
          <a:endParaRPr lang="es-ES"/>
        </a:p>
      </dgm:t>
    </dgm:pt>
    <dgm:pt modelId="{99A00AD3-40FD-4267-94EA-AD5D146EA521}" type="sibTrans" cxnId="{900EEA17-1EFC-4B18-A974-CD233AB02993}">
      <dgm:prSet/>
      <dgm:spPr/>
      <dgm:t>
        <a:bodyPr/>
        <a:lstStyle/>
        <a:p>
          <a:endParaRPr lang="es-ES"/>
        </a:p>
      </dgm:t>
    </dgm:pt>
    <dgm:pt modelId="{01F00060-E870-40F2-9017-7A076D58F852}">
      <dgm:prSet phldrT="[Texto]"/>
      <dgm:spPr/>
      <dgm:t>
        <a:bodyPr/>
        <a:lstStyle/>
        <a:p>
          <a:r>
            <a:rPr lang="es-ES" dirty="0" smtClean="0"/>
            <a:t>Cuando el hilo no puede ejecutarse</a:t>
          </a:r>
          <a:endParaRPr lang="es-ES" dirty="0"/>
        </a:p>
      </dgm:t>
    </dgm:pt>
    <dgm:pt modelId="{796984FF-3521-4FFF-A5E5-F41841E1835C}" type="parTrans" cxnId="{1DBB2800-ADA2-4D38-8C09-57EE5EAF94AE}">
      <dgm:prSet/>
      <dgm:spPr/>
      <dgm:t>
        <a:bodyPr/>
        <a:lstStyle/>
        <a:p>
          <a:endParaRPr lang="es-ES"/>
        </a:p>
      </dgm:t>
    </dgm:pt>
    <dgm:pt modelId="{BF02AF89-55FE-4E49-B50F-1F74109EACB1}" type="sibTrans" cxnId="{1DBB2800-ADA2-4D38-8C09-57EE5EAF94AE}">
      <dgm:prSet/>
      <dgm:spPr/>
      <dgm:t>
        <a:bodyPr/>
        <a:lstStyle/>
        <a:p>
          <a:endParaRPr lang="es-ES"/>
        </a:p>
      </dgm:t>
    </dgm:pt>
    <dgm:pt modelId="{46E5F49F-F83C-45D7-B60F-92C9AFCE6247}">
      <dgm:prSet phldrT="[Texto]"/>
      <dgm:spPr/>
      <dgm:t>
        <a:bodyPr/>
        <a:lstStyle/>
        <a:p>
          <a:r>
            <a:rPr lang="es-ES" dirty="0" smtClean="0"/>
            <a:t>Hay algo que impide su ejecución</a:t>
          </a:r>
          <a:endParaRPr lang="es-ES" dirty="0"/>
        </a:p>
      </dgm:t>
    </dgm:pt>
    <dgm:pt modelId="{8A6FA5D2-BA7E-4862-AD3C-44D8D09CB00F}" type="parTrans" cxnId="{C5C0DDA8-34C3-444D-80D8-1542EA4AED95}">
      <dgm:prSet/>
      <dgm:spPr/>
      <dgm:t>
        <a:bodyPr/>
        <a:lstStyle/>
        <a:p>
          <a:endParaRPr lang="es-ES"/>
        </a:p>
      </dgm:t>
    </dgm:pt>
    <dgm:pt modelId="{931227AF-0C27-4ABD-A6D3-B42FA45642E7}" type="sibTrans" cxnId="{C5C0DDA8-34C3-444D-80D8-1542EA4AED95}">
      <dgm:prSet/>
      <dgm:spPr/>
      <dgm:t>
        <a:bodyPr/>
        <a:lstStyle/>
        <a:p>
          <a:endParaRPr lang="es-ES"/>
        </a:p>
      </dgm:t>
    </dgm:pt>
    <dgm:pt modelId="{361E2613-3050-425F-A298-D9C5B28A0E75}">
      <dgm:prSet phldrT="[Texto]"/>
      <dgm:spPr/>
      <dgm:t>
        <a:bodyPr/>
        <a:lstStyle/>
        <a:p>
          <a:r>
            <a:rPr lang="es-ES" dirty="0" smtClean="0"/>
            <a:t>Muerto</a:t>
          </a:r>
          <a:endParaRPr lang="es-ES" dirty="0"/>
        </a:p>
      </dgm:t>
    </dgm:pt>
    <dgm:pt modelId="{ACA4D186-AFE3-4908-966E-5C255AF4EF49}" type="parTrans" cxnId="{3CBAD00B-60A3-4C1B-BF5E-B539577A8FE5}">
      <dgm:prSet/>
      <dgm:spPr/>
      <dgm:t>
        <a:bodyPr/>
        <a:lstStyle/>
        <a:p>
          <a:endParaRPr lang="es-ES"/>
        </a:p>
      </dgm:t>
    </dgm:pt>
    <dgm:pt modelId="{2541E13B-993A-4965-B5EA-EEBEA7948733}" type="sibTrans" cxnId="{3CBAD00B-60A3-4C1B-BF5E-B539577A8FE5}">
      <dgm:prSet/>
      <dgm:spPr/>
      <dgm:t>
        <a:bodyPr/>
        <a:lstStyle/>
        <a:p>
          <a:endParaRPr lang="es-ES"/>
        </a:p>
      </dgm:t>
    </dgm:pt>
    <dgm:pt modelId="{49E2CFC4-4DA0-4886-B8E1-42851B032BC3}">
      <dgm:prSet phldrT="[Texto]"/>
      <dgm:spPr/>
      <dgm:t>
        <a:bodyPr/>
        <a:lstStyle/>
        <a:p>
          <a:r>
            <a:rPr lang="es-ES" b="1" dirty="0" smtClean="0"/>
            <a:t>Muerte natural: </a:t>
          </a:r>
          <a:r>
            <a:rPr lang="es-ES" dirty="0" smtClean="0"/>
            <a:t>el método </a:t>
          </a:r>
          <a:r>
            <a:rPr lang="es-ES" b="1" dirty="0" smtClean="0"/>
            <a:t>run</a:t>
          </a:r>
          <a:r>
            <a:rPr lang="es-ES" dirty="0" smtClean="0"/>
            <a:t> finaliza con normalidad</a:t>
          </a:r>
          <a:endParaRPr lang="es-ES" dirty="0"/>
        </a:p>
      </dgm:t>
    </dgm:pt>
    <dgm:pt modelId="{BD642337-1BDF-4C26-BA6A-93C357C08CD4}" type="parTrans" cxnId="{34E12B7B-B84F-4DC1-994B-33235EFA8134}">
      <dgm:prSet/>
      <dgm:spPr/>
      <dgm:t>
        <a:bodyPr/>
        <a:lstStyle/>
        <a:p>
          <a:endParaRPr lang="es-ES"/>
        </a:p>
      </dgm:t>
    </dgm:pt>
    <dgm:pt modelId="{FC9A354F-76BB-4EA2-9F4F-F32D5C63FAE7}" type="sibTrans" cxnId="{34E12B7B-B84F-4DC1-994B-33235EFA8134}">
      <dgm:prSet/>
      <dgm:spPr/>
      <dgm:t>
        <a:bodyPr/>
        <a:lstStyle/>
        <a:p>
          <a:endParaRPr lang="es-ES"/>
        </a:p>
      </dgm:t>
    </dgm:pt>
    <dgm:pt modelId="{7E5262C1-F159-43CF-B6CD-23D7FD13B869}">
      <dgm:prSet phldrT="[Texto]"/>
      <dgm:spPr/>
      <dgm:t>
        <a:bodyPr/>
        <a:lstStyle/>
        <a:p>
          <a:r>
            <a:rPr lang="es-ES" b="1" dirty="0" smtClean="0"/>
            <a:t>Muerte no natural: </a:t>
          </a:r>
          <a:r>
            <a:rPr lang="es-ES" dirty="0" smtClean="0"/>
            <a:t>excepción no capturada por el método </a:t>
          </a:r>
          <a:r>
            <a:rPr lang="es-ES" b="1" dirty="0" smtClean="0"/>
            <a:t>run </a:t>
          </a:r>
          <a:endParaRPr lang="es-ES" b="1" dirty="0"/>
        </a:p>
      </dgm:t>
    </dgm:pt>
    <dgm:pt modelId="{A4387E3D-3293-43B9-8C2E-45AA02A40F09}" type="parTrans" cxnId="{6657AD32-C9F9-434C-9D3B-4120C5254020}">
      <dgm:prSet/>
      <dgm:spPr/>
      <dgm:t>
        <a:bodyPr/>
        <a:lstStyle/>
        <a:p>
          <a:endParaRPr lang="es-ES"/>
        </a:p>
      </dgm:t>
    </dgm:pt>
    <dgm:pt modelId="{0A7CABA5-85AA-4359-A991-D18D9BB21C66}" type="sibTrans" cxnId="{6657AD32-C9F9-434C-9D3B-4120C5254020}">
      <dgm:prSet/>
      <dgm:spPr/>
      <dgm:t>
        <a:bodyPr/>
        <a:lstStyle/>
        <a:p>
          <a:endParaRPr lang="es-ES"/>
        </a:p>
      </dgm:t>
    </dgm:pt>
    <dgm:pt modelId="{AE7D6282-219C-4CEC-8268-0B2F5A56FC9E}" type="pres">
      <dgm:prSet presAssocID="{4C80884F-EA96-45B2-8D17-A41B878E2F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7D09D2A-A3D6-478D-ADBE-E17A5CAAE2A6}" type="pres">
      <dgm:prSet presAssocID="{2EB93A1B-2A7F-4889-8723-920D2C18CB1E}" presName="root" presStyleCnt="0"/>
      <dgm:spPr/>
    </dgm:pt>
    <dgm:pt modelId="{9CC1D9C7-CD2D-447E-8808-823B310586E9}" type="pres">
      <dgm:prSet presAssocID="{2EB93A1B-2A7F-4889-8723-920D2C18CB1E}" presName="rootComposite" presStyleCnt="0"/>
      <dgm:spPr/>
    </dgm:pt>
    <dgm:pt modelId="{67E0ED20-D08B-4FA0-A925-B27745132C2B}" type="pres">
      <dgm:prSet presAssocID="{2EB93A1B-2A7F-4889-8723-920D2C18CB1E}" presName="rootText" presStyleLbl="node1" presStyleIdx="0" presStyleCnt="4"/>
      <dgm:spPr/>
      <dgm:t>
        <a:bodyPr/>
        <a:lstStyle/>
        <a:p>
          <a:endParaRPr lang="es-ES"/>
        </a:p>
      </dgm:t>
    </dgm:pt>
    <dgm:pt modelId="{B900B87A-B33E-4C8F-B1E9-2E46672F4D85}" type="pres">
      <dgm:prSet presAssocID="{2EB93A1B-2A7F-4889-8723-920D2C18CB1E}" presName="rootConnector" presStyleLbl="node1" presStyleIdx="0" presStyleCnt="4"/>
      <dgm:spPr/>
      <dgm:t>
        <a:bodyPr/>
        <a:lstStyle/>
        <a:p>
          <a:endParaRPr lang="es-ES"/>
        </a:p>
      </dgm:t>
    </dgm:pt>
    <dgm:pt modelId="{6F5C71D6-B717-4E8F-A2E3-07090D59D91E}" type="pres">
      <dgm:prSet presAssocID="{2EB93A1B-2A7F-4889-8723-920D2C18CB1E}" presName="childShape" presStyleCnt="0"/>
      <dgm:spPr/>
    </dgm:pt>
    <dgm:pt modelId="{361F9F8C-F417-4AC5-BBAF-FDCF44114D24}" type="pres">
      <dgm:prSet presAssocID="{2739876E-1D60-47C2-A515-FAB7FE41C0FC}" presName="Name13" presStyleLbl="parChTrans1D2" presStyleIdx="0" presStyleCnt="8"/>
      <dgm:spPr/>
      <dgm:t>
        <a:bodyPr/>
        <a:lstStyle/>
        <a:p>
          <a:endParaRPr lang="es-ES"/>
        </a:p>
      </dgm:t>
    </dgm:pt>
    <dgm:pt modelId="{4CB16612-E3C6-4228-AB05-E41A295F4F2D}" type="pres">
      <dgm:prSet presAssocID="{87EE56E9-6234-4FF3-8D59-9B6ECB4E088F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056FAF-25BE-4CDF-BEC5-D2D836DEAAFF}" type="pres">
      <dgm:prSet presAssocID="{924552CA-0ACB-4CD8-80E3-B1AE76137321}" presName="Name13" presStyleLbl="parChTrans1D2" presStyleIdx="1" presStyleCnt="8"/>
      <dgm:spPr/>
      <dgm:t>
        <a:bodyPr/>
        <a:lstStyle/>
        <a:p>
          <a:endParaRPr lang="es-ES"/>
        </a:p>
      </dgm:t>
    </dgm:pt>
    <dgm:pt modelId="{97047BC5-E18A-42B6-B33E-911799C3620F}" type="pres">
      <dgm:prSet presAssocID="{85C60C9D-5D68-40AF-8378-B5DF900BDA98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63D70E-6C3D-415E-864A-200FFDDC3252}" type="pres">
      <dgm:prSet presAssocID="{98646BF9-961D-433B-880A-650B32A8C5EA}" presName="root" presStyleCnt="0"/>
      <dgm:spPr/>
    </dgm:pt>
    <dgm:pt modelId="{CE1CA58D-87D7-4D01-8DFB-4068F2E1C567}" type="pres">
      <dgm:prSet presAssocID="{98646BF9-961D-433B-880A-650B32A8C5EA}" presName="rootComposite" presStyleCnt="0"/>
      <dgm:spPr/>
    </dgm:pt>
    <dgm:pt modelId="{5BBCCF59-7407-49B9-A5AE-7A3FEA3C3E5D}" type="pres">
      <dgm:prSet presAssocID="{98646BF9-961D-433B-880A-650B32A8C5EA}" presName="rootText" presStyleLbl="node1" presStyleIdx="1" presStyleCnt="4"/>
      <dgm:spPr/>
      <dgm:t>
        <a:bodyPr/>
        <a:lstStyle/>
        <a:p>
          <a:endParaRPr lang="es-ES"/>
        </a:p>
      </dgm:t>
    </dgm:pt>
    <dgm:pt modelId="{9C13BDB2-D690-4F99-B945-D358A0CC9633}" type="pres">
      <dgm:prSet presAssocID="{98646BF9-961D-433B-880A-650B32A8C5EA}" presName="rootConnector" presStyleLbl="node1" presStyleIdx="1" presStyleCnt="4"/>
      <dgm:spPr/>
      <dgm:t>
        <a:bodyPr/>
        <a:lstStyle/>
        <a:p>
          <a:endParaRPr lang="es-ES"/>
        </a:p>
      </dgm:t>
    </dgm:pt>
    <dgm:pt modelId="{4E4F3C4D-2225-476A-8B9A-0B4FC4E50DAF}" type="pres">
      <dgm:prSet presAssocID="{98646BF9-961D-433B-880A-650B32A8C5EA}" presName="childShape" presStyleCnt="0"/>
      <dgm:spPr/>
    </dgm:pt>
    <dgm:pt modelId="{980A6E1F-4E6E-4716-9285-E9AD7FF94DF7}" type="pres">
      <dgm:prSet presAssocID="{968CAEBA-C89E-4D6F-BFE9-EC2FFC851938}" presName="Name13" presStyleLbl="parChTrans1D2" presStyleIdx="2" presStyleCnt="8"/>
      <dgm:spPr/>
      <dgm:t>
        <a:bodyPr/>
        <a:lstStyle/>
        <a:p>
          <a:endParaRPr lang="es-ES"/>
        </a:p>
      </dgm:t>
    </dgm:pt>
    <dgm:pt modelId="{2E556E4F-9A9B-44E8-8342-0510BA00D8D5}" type="pres">
      <dgm:prSet presAssocID="{7D04BBB7-4CA4-4863-B477-7E16EAE4E7F7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5CC575-7D34-44BE-83DE-BD4C7DC14C1A}" type="pres">
      <dgm:prSet presAssocID="{7CDC4763-9AB1-4F71-98F8-648C80203F12}" presName="Name13" presStyleLbl="parChTrans1D2" presStyleIdx="3" presStyleCnt="8"/>
      <dgm:spPr/>
      <dgm:t>
        <a:bodyPr/>
        <a:lstStyle/>
        <a:p>
          <a:endParaRPr lang="es-ES"/>
        </a:p>
      </dgm:t>
    </dgm:pt>
    <dgm:pt modelId="{BF4896E2-5B01-4E62-9368-F0CAD9035444}" type="pres">
      <dgm:prSet presAssocID="{E07FDA70-04B9-4719-903D-AD566EDEC5B5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B58F02-0046-4650-864C-C825651EC7F7}" type="pres">
      <dgm:prSet presAssocID="{03983126-CDF0-4CA2-A886-CCB1C5E721CD}" presName="root" presStyleCnt="0"/>
      <dgm:spPr/>
    </dgm:pt>
    <dgm:pt modelId="{EA1EC6A8-BD75-4EF2-8EE9-93592729EE58}" type="pres">
      <dgm:prSet presAssocID="{03983126-CDF0-4CA2-A886-CCB1C5E721CD}" presName="rootComposite" presStyleCnt="0"/>
      <dgm:spPr/>
    </dgm:pt>
    <dgm:pt modelId="{AE03BF42-5F9B-447B-BD9C-1C4CA4A6E1E1}" type="pres">
      <dgm:prSet presAssocID="{03983126-CDF0-4CA2-A886-CCB1C5E721CD}" presName="rootText" presStyleLbl="node1" presStyleIdx="2" presStyleCnt="4"/>
      <dgm:spPr/>
      <dgm:t>
        <a:bodyPr/>
        <a:lstStyle/>
        <a:p>
          <a:endParaRPr lang="es-ES"/>
        </a:p>
      </dgm:t>
    </dgm:pt>
    <dgm:pt modelId="{7947A2DC-0FB2-4477-8748-6801D1C50155}" type="pres">
      <dgm:prSet presAssocID="{03983126-CDF0-4CA2-A886-CCB1C5E721CD}" presName="rootConnector" presStyleLbl="node1" presStyleIdx="2" presStyleCnt="4"/>
      <dgm:spPr/>
      <dgm:t>
        <a:bodyPr/>
        <a:lstStyle/>
        <a:p>
          <a:endParaRPr lang="es-ES"/>
        </a:p>
      </dgm:t>
    </dgm:pt>
    <dgm:pt modelId="{F78A91C8-8CFF-4479-8F3B-B2F668712046}" type="pres">
      <dgm:prSet presAssocID="{03983126-CDF0-4CA2-A886-CCB1C5E721CD}" presName="childShape" presStyleCnt="0"/>
      <dgm:spPr/>
    </dgm:pt>
    <dgm:pt modelId="{A160EA8F-3CE8-45E5-9B2E-9FA5F9D5EC7A}" type="pres">
      <dgm:prSet presAssocID="{796984FF-3521-4FFF-A5E5-F41841E1835C}" presName="Name13" presStyleLbl="parChTrans1D2" presStyleIdx="4" presStyleCnt="8"/>
      <dgm:spPr/>
      <dgm:t>
        <a:bodyPr/>
        <a:lstStyle/>
        <a:p>
          <a:endParaRPr lang="es-ES"/>
        </a:p>
      </dgm:t>
    </dgm:pt>
    <dgm:pt modelId="{2C57B968-5287-4682-8023-DF2D4B786C4E}" type="pres">
      <dgm:prSet presAssocID="{01F00060-E870-40F2-9017-7A076D58F852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8A07B4-7800-4EBA-8277-EA23F718D2F1}" type="pres">
      <dgm:prSet presAssocID="{8A6FA5D2-BA7E-4862-AD3C-44D8D09CB00F}" presName="Name13" presStyleLbl="parChTrans1D2" presStyleIdx="5" presStyleCnt="8"/>
      <dgm:spPr/>
      <dgm:t>
        <a:bodyPr/>
        <a:lstStyle/>
        <a:p>
          <a:endParaRPr lang="es-ES"/>
        </a:p>
      </dgm:t>
    </dgm:pt>
    <dgm:pt modelId="{0CF3EB77-5C7D-42EC-A96B-C97084B89C90}" type="pres">
      <dgm:prSet presAssocID="{46E5F49F-F83C-45D7-B60F-92C9AFCE6247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7DA52-CBC6-48B9-8763-5224C33AB125}" type="pres">
      <dgm:prSet presAssocID="{361E2613-3050-425F-A298-D9C5B28A0E75}" presName="root" presStyleCnt="0"/>
      <dgm:spPr/>
    </dgm:pt>
    <dgm:pt modelId="{1B2FF560-D515-450F-910F-414F83A8EB6F}" type="pres">
      <dgm:prSet presAssocID="{361E2613-3050-425F-A298-D9C5B28A0E75}" presName="rootComposite" presStyleCnt="0"/>
      <dgm:spPr/>
    </dgm:pt>
    <dgm:pt modelId="{35DDEA6F-B000-4B97-BF0A-A32A24BEB2F7}" type="pres">
      <dgm:prSet presAssocID="{361E2613-3050-425F-A298-D9C5B28A0E75}" presName="rootText" presStyleLbl="node1" presStyleIdx="3" presStyleCnt="4"/>
      <dgm:spPr/>
      <dgm:t>
        <a:bodyPr/>
        <a:lstStyle/>
        <a:p>
          <a:endParaRPr lang="es-ES"/>
        </a:p>
      </dgm:t>
    </dgm:pt>
    <dgm:pt modelId="{892ABAFE-4C90-4CBD-8E2E-048E4229C64A}" type="pres">
      <dgm:prSet presAssocID="{361E2613-3050-425F-A298-D9C5B28A0E75}" presName="rootConnector" presStyleLbl="node1" presStyleIdx="3" presStyleCnt="4"/>
      <dgm:spPr/>
      <dgm:t>
        <a:bodyPr/>
        <a:lstStyle/>
        <a:p>
          <a:endParaRPr lang="es-ES"/>
        </a:p>
      </dgm:t>
    </dgm:pt>
    <dgm:pt modelId="{36D42E7B-AD41-43A2-A002-AB7167F8A618}" type="pres">
      <dgm:prSet presAssocID="{361E2613-3050-425F-A298-D9C5B28A0E75}" presName="childShape" presStyleCnt="0"/>
      <dgm:spPr/>
    </dgm:pt>
    <dgm:pt modelId="{279F3828-5C30-4BE4-813B-C3546E9B170F}" type="pres">
      <dgm:prSet presAssocID="{BD642337-1BDF-4C26-BA6A-93C357C08CD4}" presName="Name13" presStyleLbl="parChTrans1D2" presStyleIdx="6" presStyleCnt="8"/>
      <dgm:spPr/>
      <dgm:t>
        <a:bodyPr/>
        <a:lstStyle/>
        <a:p>
          <a:endParaRPr lang="es-ES"/>
        </a:p>
      </dgm:t>
    </dgm:pt>
    <dgm:pt modelId="{338255ED-EC3D-4901-8FBF-803B5503CD3A}" type="pres">
      <dgm:prSet presAssocID="{49E2CFC4-4DA0-4886-B8E1-42851B032BC3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D85DA7-BF73-4667-BADD-33B28624A761}" type="pres">
      <dgm:prSet presAssocID="{A4387E3D-3293-43B9-8C2E-45AA02A40F09}" presName="Name13" presStyleLbl="parChTrans1D2" presStyleIdx="7" presStyleCnt="8"/>
      <dgm:spPr/>
      <dgm:t>
        <a:bodyPr/>
        <a:lstStyle/>
        <a:p>
          <a:endParaRPr lang="es-ES"/>
        </a:p>
      </dgm:t>
    </dgm:pt>
    <dgm:pt modelId="{6357A7BC-1E7E-4F14-B85D-932B3C02BA48}" type="pres">
      <dgm:prSet presAssocID="{7E5262C1-F159-43CF-B6CD-23D7FD13B869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CBAD00B-60A3-4C1B-BF5E-B539577A8FE5}" srcId="{4C80884F-EA96-45B2-8D17-A41B878E2F9F}" destId="{361E2613-3050-425F-A298-D9C5B28A0E75}" srcOrd="3" destOrd="0" parTransId="{ACA4D186-AFE3-4908-966E-5C255AF4EF49}" sibTransId="{2541E13B-993A-4965-B5EA-EEBEA7948733}"/>
    <dgm:cxn modelId="{98D42DE3-91F9-4CCF-BE42-71AE1EAA7D34}" type="presOf" srcId="{A4387E3D-3293-43B9-8C2E-45AA02A40F09}" destId="{61D85DA7-BF73-4667-BADD-33B28624A761}" srcOrd="0" destOrd="0" presId="urn:microsoft.com/office/officeart/2005/8/layout/hierarchy3"/>
    <dgm:cxn modelId="{C7247464-0175-4CCC-B518-73FCE42880B5}" type="presOf" srcId="{361E2613-3050-425F-A298-D9C5B28A0E75}" destId="{35DDEA6F-B000-4B97-BF0A-A32A24BEB2F7}" srcOrd="0" destOrd="0" presId="urn:microsoft.com/office/officeart/2005/8/layout/hierarchy3"/>
    <dgm:cxn modelId="{F0F5C0BB-81E5-4049-AB25-E2E2C5B346E1}" type="presOf" srcId="{796984FF-3521-4FFF-A5E5-F41841E1835C}" destId="{A160EA8F-3CE8-45E5-9B2E-9FA5F9D5EC7A}" srcOrd="0" destOrd="0" presId="urn:microsoft.com/office/officeart/2005/8/layout/hierarchy3"/>
    <dgm:cxn modelId="{9070A912-4664-4B6F-8ECA-6CF651F5516D}" type="presOf" srcId="{7E5262C1-F159-43CF-B6CD-23D7FD13B869}" destId="{6357A7BC-1E7E-4F14-B85D-932B3C02BA48}" srcOrd="0" destOrd="0" presId="urn:microsoft.com/office/officeart/2005/8/layout/hierarchy3"/>
    <dgm:cxn modelId="{C5C0DDA8-34C3-444D-80D8-1542EA4AED95}" srcId="{03983126-CDF0-4CA2-A886-CCB1C5E721CD}" destId="{46E5F49F-F83C-45D7-B60F-92C9AFCE6247}" srcOrd="1" destOrd="0" parTransId="{8A6FA5D2-BA7E-4862-AD3C-44D8D09CB00F}" sibTransId="{931227AF-0C27-4ABD-A6D3-B42FA45642E7}"/>
    <dgm:cxn modelId="{D6C3EAF9-8DF7-4F36-9C08-E84A7F29C853}" type="presOf" srcId="{361E2613-3050-425F-A298-D9C5B28A0E75}" destId="{892ABAFE-4C90-4CBD-8E2E-048E4229C64A}" srcOrd="1" destOrd="0" presId="urn:microsoft.com/office/officeart/2005/8/layout/hierarchy3"/>
    <dgm:cxn modelId="{43436018-2799-4E45-BC06-0DB6FE6121B3}" type="presOf" srcId="{03983126-CDF0-4CA2-A886-CCB1C5E721CD}" destId="{AE03BF42-5F9B-447B-BD9C-1C4CA4A6E1E1}" srcOrd="0" destOrd="0" presId="urn:microsoft.com/office/officeart/2005/8/layout/hierarchy3"/>
    <dgm:cxn modelId="{1DBB2800-ADA2-4D38-8C09-57EE5EAF94AE}" srcId="{03983126-CDF0-4CA2-A886-CCB1C5E721CD}" destId="{01F00060-E870-40F2-9017-7A076D58F852}" srcOrd="0" destOrd="0" parTransId="{796984FF-3521-4FFF-A5E5-F41841E1835C}" sibTransId="{BF02AF89-55FE-4E49-B50F-1F74109EACB1}"/>
    <dgm:cxn modelId="{909B5F2C-A4EF-4E2F-A246-622909B3FA70}" type="presOf" srcId="{98646BF9-961D-433B-880A-650B32A8C5EA}" destId="{5BBCCF59-7407-49B9-A5AE-7A3FEA3C3E5D}" srcOrd="0" destOrd="0" presId="urn:microsoft.com/office/officeart/2005/8/layout/hierarchy3"/>
    <dgm:cxn modelId="{AE268504-575F-4F8C-9EFB-7CE8ACDBC56F}" srcId="{4C80884F-EA96-45B2-8D17-A41B878E2F9F}" destId="{2EB93A1B-2A7F-4889-8723-920D2C18CB1E}" srcOrd="0" destOrd="0" parTransId="{9951E969-3005-42D9-8BB3-360571253B85}" sibTransId="{71AD672F-069F-4CD7-92DF-49DEA7E2C1A9}"/>
    <dgm:cxn modelId="{E669FECA-FC60-45BE-A486-963D85B01EE1}" type="presOf" srcId="{2EB93A1B-2A7F-4889-8723-920D2C18CB1E}" destId="{B900B87A-B33E-4C8F-B1E9-2E46672F4D85}" srcOrd="1" destOrd="0" presId="urn:microsoft.com/office/officeart/2005/8/layout/hierarchy3"/>
    <dgm:cxn modelId="{1F0F3F02-F55D-48D3-8C4A-719960A3B0BE}" type="presOf" srcId="{98646BF9-961D-433B-880A-650B32A8C5EA}" destId="{9C13BDB2-D690-4F99-B945-D358A0CC9633}" srcOrd="1" destOrd="0" presId="urn:microsoft.com/office/officeart/2005/8/layout/hierarchy3"/>
    <dgm:cxn modelId="{4ECE20DA-B12C-44CF-8B19-E44FE0B3D273}" type="presOf" srcId="{E07FDA70-04B9-4719-903D-AD566EDEC5B5}" destId="{BF4896E2-5B01-4E62-9368-F0CAD9035444}" srcOrd="0" destOrd="0" presId="urn:microsoft.com/office/officeart/2005/8/layout/hierarchy3"/>
    <dgm:cxn modelId="{34E12B7B-B84F-4DC1-994B-33235EFA8134}" srcId="{361E2613-3050-425F-A298-D9C5B28A0E75}" destId="{49E2CFC4-4DA0-4886-B8E1-42851B032BC3}" srcOrd="0" destOrd="0" parTransId="{BD642337-1BDF-4C26-BA6A-93C357C08CD4}" sibTransId="{FC9A354F-76BB-4EA2-9F4F-F32D5C63FAE7}"/>
    <dgm:cxn modelId="{C967AF78-BC24-4F5D-8802-7B5E94872C2D}" type="presOf" srcId="{7D04BBB7-4CA4-4863-B477-7E16EAE4E7F7}" destId="{2E556E4F-9A9B-44E8-8342-0510BA00D8D5}" srcOrd="0" destOrd="0" presId="urn:microsoft.com/office/officeart/2005/8/layout/hierarchy3"/>
    <dgm:cxn modelId="{28177F71-9F05-4495-BBE9-67C13AD59D71}" type="presOf" srcId="{924552CA-0ACB-4CD8-80E3-B1AE76137321}" destId="{BA056FAF-25BE-4CDF-BEC5-D2D836DEAAFF}" srcOrd="0" destOrd="0" presId="urn:microsoft.com/office/officeart/2005/8/layout/hierarchy3"/>
    <dgm:cxn modelId="{C104B0CC-1072-4A0E-A8C0-B84C6E7AC387}" type="presOf" srcId="{87EE56E9-6234-4FF3-8D59-9B6ECB4E088F}" destId="{4CB16612-E3C6-4228-AB05-E41A295F4F2D}" srcOrd="0" destOrd="0" presId="urn:microsoft.com/office/officeart/2005/8/layout/hierarchy3"/>
    <dgm:cxn modelId="{5AC1DD85-11A5-4951-9CC3-2D261E91B296}" type="presOf" srcId="{2EB93A1B-2A7F-4889-8723-920D2C18CB1E}" destId="{67E0ED20-D08B-4FA0-A925-B27745132C2B}" srcOrd="0" destOrd="0" presId="urn:microsoft.com/office/officeart/2005/8/layout/hierarchy3"/>
    <dgm:cxn modelId="{FFB2F45A-A726-45E1-8D60-E34077207C8D}" type="presOf" srcId="{4C80884F-EA96-45B2-8D17-A41B878E2F9F}" destId="{AE7D6282-219C-4CEC-8268-0B2F5A56FC9E}" srcOrd="0" destOrd="0" presId="urn:microsoft.com/office/officeart/2005/8/layout/hierarchy3"/>
    <dgm:cxn modelId="{AF7E0A82-943C-4A9A-B7DF-EB445ECCED96}" srcId="{98646BF9-961D-433B-880A-650B32A8C5EA}" destId="{E07FDA70-04B9-4719-903D-AD566EDEC5B5}" srcOrd="1" destOrd="0" parTransId="{7CDC4763-9AB1-4F71-98F8-648C80203F12}" sibTransId="{5F33B66C-5EA6-41CF-BF59-06ED2620CC6B}"/>
    <dgm:cxn modelId="{2B67E574-9CD7-4727-8C53-6F54CC1709F0}" type="presOf" srcId="{8A6FA5D2-BA7E-4862-AD3C-44D8D09CB00F}" destId="{F88A07B4-7800-4EBA-8277-EA23F718D2F1}" srcOrd="0" destOrd="0" presId="urn:microsoft.com/office/officeart/2005/8/layout/hierarchy3"/>
    <dgm:cxn modelId="{A084D0DA-F076-45AB-B5BD-015C2388CA88}" type="presOf" srcId="{01F00060-E870-40F2-9017-7A076D58F852}" destId="{2C57B968-5287-4682-8023-DF2D4B786C4E}" srcOrd="0" destOrd="0" presId="urn:microsoft.com/office/officeart/2005/8/layout/hierarchy3"/>
    <dgm:cxn modelId="{E0A60B38-B600-4581-84EB-4AA633E8A007}" type="presOf" srcId="{2739876E-1D60-47C2-A515-FAB7FE41C0FC}" destId="{361F9F8C-F417-4AC5-BBAF-FDCF44114D24}" srcOrd="0" destOrd="0" presId="urn:microsoft.com/office/officeart/2005/8/layout/hierarchy3"/>
    <dgm:cxn modelId="{714D8DDD-70BE-4844-9C6A-37E29292441B}" type="presOf" srcId="{7CDC4763-9AB1-4F71-98F8-648C80203F12}" destId="{2B5CC575-7D34-44BE-83DE-BD4C7DC14C1A}" srcOrd="0" destOrd="0" presId="urn:microsoft.com/office/officeart/2005/8/layout/hierarchy3"/>
    <dgm:cxn modelId="{2904CD75-331C-4F42-9CAC-1B659040AB1C}" srcId="{2EB93A1B-2A7F-4889-8723-920D2C18CB1E}" destId="{87EE56E9-6234-4FF3-8D59-9B6ECB4E088F}" srcOrd="0" destOrd="0" parTransId="{2739876E-1D60-47C2-A515-FAB7FE41C0FC}" sibTransId="{6D6E797C-D498-4181-A011-143CA8F0A210}"/>
    <dgm:cxn modelId="{67E63832-C13C-420F-90DB-A2CDD617CD56}" type="presOf" srcId="{46E5F49F-F83C-45D7-B60F-92C9AFCE6247}" destId="{0CF3EB77-5C7D-42EC-A96B-C97084B89C90}" srcOrd="0" destOrd="0" presId="urn:microsoft.com/office/officeart/2005/8/layout/hierarchy3"/>
    <dgm:cxn modelId="{C58A1AE3-D61B-406C-8C9E-680125DE39DD}" type="presOf" srcId="{49E2CFC4-4DA0-4886-B8E1-42851B032BC3}" destId="{338255ED-EC3D-4901-8FBF-803B5503CD3A}" srcOrd="0" destOrd="0" presId="urn:microsoft.com/office/officeart/2005/8/layout/hierarchy3"/>
    <dgm:cxn modelId="{51F08D6A-CFAE-41E6-BB66-3EE76C59AB7A}" type="presOf" srcId="{968CAEBA-C89E-4D6F-BFE9-EC2FFC851938}" destId="{980A6E1F-4E6E-4716-9285-E9AD7FF94DF7}" srcOrd="0" destOrd="0" presId="urn:microsoft.com/office/officeart/2005/8/layout/hierarchy3"/>
    <dgm:cxn modelId="{3229147D-FE48-440B-A46F-B441A9C5E4A2}" srcId="{2EB93A1B-2A7F-4889-8723-920D2C18CB1E}" destId="{85C60C9D-5D68-40AF-8378-B5DF900BDA98}" srcOrd="1" destOrd="0" parTransId="{924552CA-0ACB-4CD8-80E3-B1AE76137321}" sibTransId="{00596702-FD39-40E1-ADE3-93D25804C4A7}"/>
    <dgm:cxn modelId="{900EEA17-1EFC-4B18-A974-CD233AB02993}" srcId="{4C80884F-EA96-45B2-8D17-A41B878E2F9F}" destId="{03983126-CDF0-4CA2-A886-CCB1C5E721CD}" srcOrd="2" destOrd="0" parTransId="{F7815A69-BA27-4562-9B99-3CE0AE5F15E4}" sibTransId="{99A00AD3-40FD-4267-94EA-AD5D146EA521}"/>
    <dgm:cxn modelId="{FD195EAC-DE0D-4249-AA9C-5F7B5B9517BE}" srcId="{98646BF9-961D-433B-880A-650B32A8C5EA}" destId="{7D04BBB7-4CA4-4863-B477-7E16EAE4E7F7}" srcOrd="0" destOrd="0" parTransId="{968CAEBA-C89E-4D6F-BFE9-EC2FFC851938}" sibTransId="{A2EEB73D-6329-49E5-848A-A463BBEDA949}"/>
    <dgm:cxn modelId="{43E8A4C6-309E-4AFB-B96D-4BEDDC0B0FBB}" type="presOf" srcId="{BD642337-1BDF-4C26-BA6A-93C357C08CD4}" destId="{279F3828-5C30-4BE4-813B-C3546E9B170F}" srcOrd="0" destOrd="0" presId="urn:microsoft.com/office/officeart/2005/8/layout/hierarchy3"/>
    <dgm:cxn modelId="{7D8AF0D4-5B3A-4AC6-AC25-237A22002F31}" type="presOf" srcId="{85C60C9D-5D68-40AF-8378-B5DF900BDA98}" destId="{97047BC5-E18A-42B6-B33E-911799C3620F}" srcOrd="0" destOrd="0" presId="urn:microsoft.com/office/officeart/2005/8/layout/hierarchy3"/>
    <dgm:cxn modelId="{74378CDB-3C69-418C-8D5F-775988BBE66E}" srcId="{4C80884F-EA96-45B2-8D17-A41B878E2F9F}" destId="{98646BF9-961D-433B-880A-650B32A8C5EA}" srcOrd="1" destOrd="0" parTransId="{1013FD36-E40E-4E04-9D14-B9ED1D0127FA}" sibTransId="{47FDEF79-D85D-4786-9191-32A9D5CE9141}"/>
    <dgm:cxn modelId="{0F63E77A-46B6-41C2-A448-448E85A6E85C}" type="presOf" srcId="{03983126-CDF0-4CA2-A886-CCB1C5E721CD}" destId="{7947A2DC-0FB2-4477-8748-6801D1C50155}" srcOrd="1" destOrd="0" presId="urn:microsoft.com/office/officeart/2005/8/layout/hierarchy3"/>
    <dgm:cxn modelId="{6657AD32-C9F9-434C-9D3B-4120C5254020}" srcId="{361E2613-3050-425F-A298-D9C5B28A0E75}" destId="{7E5262C1-F159-43CF-B6CD-23D7FD13B869}" srcOrd="1" destOrd="0" parTransId="{A4387E3D-3293-43B9-8C2E-45AA02A40F09}" sibTransId="{0A7CABA5-85AA-4359-A991-D18D9BB21C66}"/>
    <dgm:cxn modelId="{22262C1E-3648-4768-8959-A2B27F8B703E}" type="presParOf" srcId="{AE7D6282-219C-4CEC-8268-0B2F5A56FC9E}" destId="{27D09D2A-A3D6-478D-ADBE-E17A5CAAE2A6}" srcOrd="0" destOrd="0" presId="urn:microsoft.com/office/officeart/2005/8/layout/hierarchy3"/>
    <dgm:cxn modelId="{FE9A7AF6-E0F6-4C79-A27F-75A50E7034CA}" type="presParOf" srcId="{27D09D2A-A3D6-478D-ADBE-E17A5CAAE2A6}" destId="{9CC1D9C7-CD2D-447E-8808-823B310586E9}" srcOrd="0" destOrd="0" presId="urn:microsoft.com/office/officeart/2005/8/layout/hierarchy3"/>
    <dgm:cxn modelId="{EEFA47DE-457E-4BB8-BBD4-F918F16311E3}" type="presParOf" srcId="{9CC1D9C7-CD2D-447E-8808-823B310586E9}" destId="{67E0ED20-D08B-4FA0-A925-B27745132C2B}" srcOrd="0" destOrd="0" presId="urn:microsoft.com/office/officeart/2005/8/layout/hierarchy3"/>
    <dgm:cxn modelId="{631894DE-D017-42E1-A4CC-5C7829DFE148}" type="presParOf" srcId="{9CC1D9C7-CD2D-447E-8808-823B310586E9}" destId="{B900B87A-B33E-4C8F-B1E9-2E46672F4D85}" srcOrd="1" destOrd="0" presId="urn:microsoft.com/office/officeart/2005/8/layout/hierarchy3"/>
    <dgm:cxn modelId="{2C212E49-22F8-48D1-A648-B5072BFCDD90}" type="presParOf" srcId="{27D09D2A-A3D6-478D-ADBE-E17A5CAAE2A6}" destId="{6F5C71D6-B717-4E8F-A2E3-07090D59D91E}" srcOrd="1" destOrd="0" presId="urn:microsoft.com/office/officeart/2005/8/layout/hierarchy3"/>
    <dgm:cxn modelId="{A3AB75D0-F3AF-462A-94E3-B9E2C93767D1}" type="presParOf" srcId="{6F5C71D6-B717-4E8F-A2E3-07090D59D91E}" destId="{361F9F8C-F417-4AC5-BBAF-FDCF44114D24}" srcOrd="0" destOrd="0" presId="urn:microsoft.com/office/officeart/2005/8/layout/hierarchy3"/>
    <dgm:cxn modelId="{3CEBFA75-5AD9-4F03-899E-B2C960750B44}" type="presParOf" srcId="{6F5C71D6-B717-4E8F-A2E3-07090D59D91E}" destId="{4CB16612-E3C6-4228-AB05-E41A295F4F2D}" srcOrd="1" destOrd="0" presId="urn:microsoft.com/office/officeart/2005/8/layout/hierarchy3"/>
    <dgm:cxn modelId="{86525FF6-69B3-4364-8176-D0B7A452B15F}" type="presParOf" srcId="{6F5C71D6-B717-4E8F-A2E3-07090D59D91E}" destId="{BA056FAF-25BE-4CDF-BEC5-D2D836DEAAFF}" srcOrd="2" destOrd="0" presId="urn:microsoft.com/office/officeart/2005/8/layout/hierarchy3"/>
    <dgm:cxn modelId="{C6179481-259B-4A15-B494-C8FE9D3CA0BE}" type="presParOf" srcId="{6F5C71D6-B717-4E8F-A2E3-07090D59D91E}" destId="{97047BC5-E18A-42B6-B33E-911799C3620F}" srcOrd="3" destOrd="0" presId="urn:microsoft.com/office/officeart/2005/8/layout/hierarchy3"/>
    <dgm:cxn modelId="{0CAF4817-3257-4BBC-9476-95BFB3799DB9}" type="presParOf" srcId="{AE7D6282-219C-4CEC-8268-0B2F5A56FC9E}" destId="{B163D70E-6C3D-415E-864A-200FFDDC3252}" srcOrd="1" destOrd="0" presId="urn:microsoft.com/office/officeart/2005/8/layout/hierarchy3"/>
    <dgm:cxn modelId="{42E4EBF8-B247-421A-BCA2-5F8F42B89DD9}" type="presParOf" srcId="{B163D70E-6C3D-415E-864A-200FFDDC3252}" destId="{CE1CA58D-87D7-4D01-8DFB-4068F2E1C567}" srcOrd="0" destOrd="0" presId="urn:microsoft.com/office/officeart/2005/8/layout/hierarchy3"/>
    <dgm:cxn modelId="{422E6850-6873-413C-B8C1-06E36F155007}" type="presParOf" srcId="{CE1CA58D-87D7-4D01-8DFB-4068F2E1C567}" destId="{5BBCCF59-7407-49B9-A5AE-7A3FEA3C3E5D}" srcOrd="0" destOrd="0" presId="urn:microsoft.com/office/officeart/2005/8/layout/hierarchy3"/>
    <dgm:cxn modelId="{8540C446-6A36-49CE-B41D-983B155606E9}" type="presParOf" srcId="{CE1CA58D-87D7-4D01-8DFB-4068F2E1C567}" destId="{9C13BDB2-D690-4F99-B945-D358A0CC9633}" srcOrd="1" destOrd="0" presId="urn:microsoft.com/office/officeart/2005/8/layout/hierarchy3"/>
    <dgm:cxn modelId="{21E95F2F-7953-4430-B41F-2F6EFE9491F0}" type="presParOf" srcId="{B163D70E-6C3D-415E-864A-200FFDDC3252}" destId="{4E4F3C4D-2225-476A-8B9A-0B4FC4E50DAF}" srcOrd="1" destOrd="0" presId="urn:microsoft.com/office/officeart/2005/8/layout/hierarchy3"/>
    <dgm:cxn modelId="{5F44BBEE-1652-4A15-9D11-027E61E47C86}" type="presParOf" srcId="{4E4F3C4D-2225-476A-8B9A-0B4FC4E50DAF}" destId="{980A6E1F-4E6E-4716-9285-E9AD7FF94DF7}" srcOrd="0" destOrd="0" presId="urn:microsoft.com/office/officeart/2005/8/layout/hierarchy3"/>
    <dgm:cxn modelId="{56E87316-C524-4AE1-ACDC-EFD7F255F6ED}" type="presParOf" srcId="{4E4F3C4D-2225-476A-8B9A-0B4FC4E50DAF}" destId="{2E556E4F-9A9B-44E8-8342-0510BA00D8D5}" srcOrd="1" destOrd="0" presId="urn:microsoft.com/office/officeart/2005/8/layout/hierarchy3"/>
    <dgm:cxn modelId="{756D7821-01CE-449F-86F7-1A728813202D}" type="presParOf" srcId="{4E4F3C4D-2225-476A-8B9A-0B4FC4E50DAF}" destId="{2B5CC575-7D34-44BE-83DE-BD4C7DC14C1A}" srcOrd="2" destOrd="0" presId="urn:microsoft.com/office/officeart/2005/8/layout/hierarchy3"/>
    <dgm:cxn modelId="{6924163D-ED26-4B96-8CB9-FBF498914E33}" type="presParOf" srcId="{4E4F3C4D-2225-476A-8B9A-0B4FC4E50DAF}" destId="{BF4896E2-5B01-4E62-9368-F0CAD9035444}" srcOrd="3" destOrd="0" presId="urn:microsoft.com/office/officeart/2005/8/layout/hierarchy3"/>
    <dgm:cxn modelId="{7BBBC5F5-C1E4-488E-8FD6-BF188BA2C2C8}" type="presParOf" srcId="{AE7D6282-219C-4CEC-8268-0B2F5A56FC9E}" destId="{47B58F02-0046-4650-864C-C825651EC7F7}" srcOrd="2" destOrd="0" presId="urn:microsoft.com/office/officeart/2005/8/layout/hierarchy3"/>
    <dgm:cxn modelId="{7A934FDB-613A-45A7-8C18-BD63777D11D7}" type="presParOf" srcId="{47B58F02-0046-4650-864C-C825651EC7F7}" destId="{EA1EC6A8-BD75-4EF2-8EE9-93592729EE58}" srcOrd="0" destOrd="0" presId="urn:microsoft.com/office/officeart/2005/8/layout/hierarchy3"/>
    <dgm:cxn modelId="{013B88F9-1AB8-4E07-942B-6C0D01258731}" type="presParOf" srcId="{EA1EC6A8-BD75-4EF2-8EE9-93592729EE58}" destId="{AE03BF42-5F9B-447B-BD9C-1C4CA4A6E1E1}" srcOrd="0" destOrd="0" presId="urn:microsoft.com/office/officeart/2005/8/layout/hierarchy3"/>
    <dgm:cxn modelId="{3D38F60F-54DB-4941-A869-AB49816FA6E3}" type="presParOf" srcId="{EA1EC6A8-BD75-4EF2-8EE9-93592729EE58}" destId="{7947A2DC-0FB2-4477-8748-6801D1C50155}" srcOrd="1" destOrd="0" presId="urn:microsoft.com/office/officeart/2005/8/layout/hierarchy3"/>
    <dgm:cxn modelId="{5E0122A0-4ADC-43B5-BF95-2156D8708306}" type="presParOf" srcId="{47B58F02-0046-4650-864C-C825651EC7F7}" destId="{F78A91C8-8CFF-4479-8F3B-B2F668712046}" srcOrd="1" destOrd="0" presId="urn:microsoft.com/office/officeart/2005/8/layout/hierarchy3"/>
    <dgm:cxn modelId="{AEC1FC22-5BE6-45C9-972F-57A405FE49C5}" type="presParOf" srcId="{F78A91C8-8CFF-4479-8F3B-B2F668712046}" destId="{A160EA8F-3CE8-45E5-9B2E-9FA5F9D5EC7A}" srcOrd="0" destOrd="0" presId="urn:microsoft.com/office/officeart/2005/8/layout/hierarchy3"/>
    <dgm:cxn modelId="{1437FBEE-6A7F-428F-97DA-BC4173FFDE9A}" type="presParOf" srcId="{F78A91C8-8CFF-4479-8F3B-B2F668712046}" destId="{2C57B968-5287-4682-8023-DF2D4B786C4E}" srcOrd="1" destOrd="0" presId="urn:microsoft.com/office/officeart/2005/8/layout/hierarchy3"/>
    <dgm:cxn modelId="{82A2A8EA-22F8-44DD-B22B-B0D598EB414C}" type="presParOf" srcId="{F78A91C8-8CFF-4479-8F3B-B2F668712046}" destId="{F88A07B4-7800-4EBA-8277-EA23F718D2F1}" srcOrd="2" destOrd="0" presId="urn:microsoft.com/office/officeart/2005/8/layout/hierarchy3"/>
    <dgm:cxn modelId="{72F7DED0-DE21-42A3-ACF1-F5F20AA33A0F}" type="presParOf" srcId="{F78A91C8-8CFF-4479-8F3B-B2F668712046}" destId="{0CF3EB77-5C7D-42EC-A96B-C97084B89C90}" srcOrd="3" destOrd="0" presId="urn:microsoft.com/office/officeart/2005/8/layout/hierarchy3"/>
    <dgm:cxn modelId="{23AC7E95-3576-4821-A5D7-E98EA5465680}" type="presParOf" srcId="{AE7D6282-219C-4CEC-8268-0B2F5A56FC9E}" destId="{7767DA52-CBC6-48B9-8763-5224C33AB125}" srcOrd="3" destOrd="0" presId="urn:microsoft.com/office/officeart/2005/8/layout/hierarchy3"/>
    <dgm:cxn modelId="{CF9991C5-8483-4FA7-85E2-020FAB50CE37}" type="presParOf" srcId="{7767DA52-CBC6-48B9-8763-5224C33AB125}" destId="{1B2FF560-D515-450F-910F-414F83A8EB6F}" srcOrd="0" destOrd="0" presId="urn:microsoft.com/office/officeart/2005/8/layout/hierarchy3"/>
    <dgm:cxn modelId="{11899333-E201-4C00-99BE-948F37C89E8A}" type="presParOf" srcId="{1B2FF560-D515-450F-910F-414F83A8EB6F}" destId="{35DDEA6F-B000-4B97-BF0A-A32A24BEB2F7}" srcOrd="0" destOrd="0" presId="urn:microsoft.com/office/officeart/2005/8/layout/hierarchy3"/>
    <dgm:cxn modelId="{35EF2094-B675-49AC-A88C-6F57D608958B}" type="presParOf" srcId="{1B2FF560-D515-450F-910F-414F83A8EB6F}" destId="{892ABAFE-4C90-4CBD-8E2E-048E4229C64A}" srcOrd="1" destOrd="0" presId="urn:microsoft.com/office/officeart/2005/8/layout/hierarchy3"/>
    <dgm:cxn modelId="{88CB1FF5-65D0-41BE-9D86-957BA8856EE6}" type="presParOf" srcId="{7767DA52-CBC6-48B9-8763-5224C33AB125}" destId="{36D42E7B-AD41-43A2-A002-AB7167F8A618}" srcOrd="1" destOrd="0" presId="urn:microsoft.com/office/officeart/2005/8/layout/hierarchy3"/>
    <dgm:cxn modelId="{72EB4EB0-1A2F-4389-85D0-52BB1FBBF999}" type="presParOf" srcId="{36D42E7B-AD41-43A2-A002-AB7167F8A618}" destId="{279F3828-5C30-4BE4-813B-C3546E9B170F}" srcOrd="0" destOrd="0" presId="urn:microsoft.com/office/officeart/2005/8/layout/hierarchy3"/>
    <dgm:cxn modelId="{F9C50A8F-1778-4EE4-A1D4-6C5C27B0737E}" type="presParOf" srcId="{36D42E7B-AD41-43A2-A002-AB7167F8A618}" destId="{338255ED-EC3D-4901-8FBF-803B5503CD3A}" srcOrd="1" destOrd="0" presId="urn:microsoft.com/office/officeart/2005/8/layout/hierarchy3"/>
    <dgm:cxn modelId="{BE063929-D066-44DB-A854-FE8275FA880A}" type="presParOf" srcId="{36D42E7B-AD41-43A2-A002-AB7167F8A618}" destId="{61D85DA7-BF73-4667-BADD-33B28624A761}" srcOrd="2" destOrd="0" presId="urn:microsoft.com/office/officeart/2005/8/layout/hierarchy3"/>
    <dgm:cxn modelId="{AB80030B-C2E8-4FAA-801E-6F16A81B2AD0}" type="presParOf" srcId="{36D42E7B-AD41-43A2-A002-AB7167F8A618}" destId="{6357A7BC-1E7E-4F14-B85D-932B3C02BA4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1AED87-1C94-4272-B31B-4A5EB4D5ADFF}" type="doc">
      <dgm:prSet loTypeId="urn:diagrams.loki3.com/VaryingWidthList+Icon" loCatId="officeonline" qsTypeId="urn:microsoft.com/office/officeart/2005/8/quickstyle/3d5" qsCatId="3D" csTypeId="urn:microsoft.com/office/officeart/2005/8/colors/accent4_2" csCatId="accent4" phldr="1"/>
      <dgm:spPr/>
    </dgm:pt>
    <dgm:pt modelId="{654AFEDD-3E0C-4F9A-91AF-865384184D7A}">
      <dgm:prSet phldrT="[Texto]"/>
      <dgm:spPr/>
      <dgm:t>
        <a:bodyPr/>
        <a:lstStyle/>
        <a:p>
          <a:r>
            <a:rPr lang="es-ES" dirty="0" smtClean="0"/>
            <a:t>Hilo A</a:t>
          </a:r>
          <a:endParaRPr lang="es-ES" dirty="0"/>
        </a:p>
      </dgm:t>
    </dgm:pt>
    <dgm:pt modelId="{C7C34E98-2306-41E8-AC33-B1D570AD0F2B}" type="parTrans" cxnId="{D006A9E5-3693-426D-A169-4D59E73B8642}">
      <dgm:prSet/>
      <dgm:spPr/>
      <dgm:t>
        <a:bodyPr/>
        <a:lstStyle/>
        <a:p>
          <a:endParaRPr lang="es-ES"/>
        </a:p>
      </dgm:t>
    </dgm:pt>
    <dgm:pt modelId="{8214FBAA-A26B-479C-A97B-B207C908960B}" type="sibTrans" cxnId="{D006A9E5-3693-426D-A169-4D59E73B8642}">
      <dgm:prSet/>
      <dgm:spPr/>
      <dgm:t>
        <a:bodyPr/>
        <a:lstStyle/>
        <a:p>
          <a:endParaRPr lang="es-ES"/>
        </a:p>
      </dgm:t>
    </dgm:pt>
    <dgm:pt modelId="{7A94948A-7818-4A5C-996B-38844F7C4E3E}">
      <dgm:prSet phldrT="[Texto]"/>
      <dgm:spPr/>
      <dgm:t>
        <a:bodyPr/>
        <a:lstStyle/>
        <a:p>
          <a:r>
            <a:rPr lang="es-ES" dirty="0" smtClean="0"/>
            <a:t>Hilo A</a:t>
          </a:r>
          <a:endParaRPr lang="es-ES" dirty="0"/>
        </a:p>
      </dgm:t>
    </dgm:pt>
    <dgm:pt modelId="{740D6A22-FD7B-4CEC-9900-EC4A97A1E482}" type="parTrans" cxnId="{B9BC8304-2570-41E8-A3E1-607F34B047AA}">
      <dgm:prSet/>
      <dgm:spPr/>
      <dgm:t>
        <a:bodyPr/>
        <a:lstStyle/>
        <a:p>
          <a:endParaRPr lang="es-ES"/>
        </a:p>
      </dgm:t>
    </dgm:pt>
    <dgm:pt modelId="{0CD4A581-DB98-4A68-92E5-A0796C9AB7DA}" type="sibTrans" cxnId="{B9BC8304-2570-41E8-A3E1-607F34B047AA}">
      <dgm:prSet/>
      <dgm:spPr/>
      <dgm:t>
        <a:bodyPr/>
        <a:lstStyle/>
        <a:p>
          <a:endParaRPr lang="es-ES"/>
        </a:p>
      </dgm:t>
    </dgm:pt>
    <dgm:pt modelId="{088EE014-8164-4657-82A8-38D97A25562E}">
      <dgm:prSet phldrT="[Texto]"/>
      <dgm:spPr/>
      <dgm:t>
        <a:bodyPr/>
        <a:lstStyle/>
        <a:p>
          <a:r>
            <a:rPr lang="es-ES" dirty="0" smtClean="0"/>
            <a:t>Hilo A</a:t>
          </a:r>
          <a:endParaRPr lang="es-ES" dirty="0"/>
        </a:p>
      </dgm:t>
    </dgm:pt>
    <dgm:pt modelId="{E1B69FE7-BA89-45E2-A720-CD9BEC2BCD4E}" type="parTrans" cxnId="{0BD3DCA2-5998-4D25-9BA4-7CFC1B56BD68}">
      <dgm:prSet/>
      <dgm:spPr/>
      <dgm:t>
        <a:bodyPr/>
        <a:lstStyle/>
        <a:p>
          <a:endParaRPr lang="es-ES"/>
        </a:p>
      </dgm:t>
    </dgm:pt>
    <dgm:pt modelId="{A587C4CD-7FF5-413B-BC65-3312C848E38A}" type="sibTrans" cxnId="{0BD3DCA2-5998-4D25-9BA4-7CFC1B56BD68}">
      <dgm:prSet/>
      <dgm:spPr/>
      <dgm:t>
        <a:bodyPr/>
        <a:lstStyle/>
        <a:p>
          <a:endParaRPr lang="es-ES"/>
        </a:p>
      </dgm:t>
    </dgm:pt>
    <dgm:pt modelId="{9B10291D-2BD9-4808-8497-E60035A0F8B6}">
      <dgm:prSet phldrT="[Texto]"/>
      <dgm:spPr/>
      <dgm:t>
        <a:bodyPr/>
        <a:lstStyle/>
        <a:p>
          <a:r>
            <a:rPr lang="es-ES" dirty="0" smtClean="0"/>
            <a:t>CPU 1</a:t>
          </a:r>
          <a:endParaRPr lang="es-ES" dirty="0"/>
        </a:p>
      </dgm:t>
    </dgm:pt>
    <dgm:pt modelId="{5F55A619-73A2-4258-AF1F-D87BC39798E9}" type="parTrans" cxnId="{57885788-86BB-40C4-BBA9-88C2A193E8F2}">
      <dgm:prSet/>
      <dgm:spPr/>
      <dgm:t>
        <a:bodyPr/>
        <a:lstStyle/>
        <a:p>
          <a:endParaRPr lang="es-ES"/>
        </a:p>
      </dgm:t>
    </dgm:pt>
    <dgm:pt modelId="{8F7C781D-120A-4108-9121-FB32E1B0253B}" type="sibTrans" cxnId="{57885788-86BB-40C4-BBA9-88C2A193E8F2}">
      <dgm:prSet/>
      <dgm:spPr/>
      <dgm:t>
        <a:bodyPr/>
        <a:lstStyle/>
        <a:p>
          <a:endParaRPr lang="es-ES"/>
        </a:p>
      </dgm:t>
    </dgm:pt>
    <dgm:pt modelId="{E4244A01-8C3D-44AA-898E-9EDE5A02BF5B}" type="pres">
      <dgm:prSet presAssocID="{E31AED87-1C94-4272-B31B-4A5EB4D5ADFF}" presName="Name0" presStyleCnt="0">
        <dgm:presLayoutVars>
          <dgm:resizeHandles/>
        </dgm:presLayoutVars>
      </dgm:prSet>
      <dgm:spPr/>
    </dgm:pt>
    <dgm:pt modelId="{E088E42A-8098-4A56-8F43-1474222C45CD}" type="pres">
      <dgm:prSet presAssocID="{654AFEDD-3E0C-4F9A-91AF-865384184D7A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C5463F-5570-471E-8C7C-D8283D11448B}" type="pres">
      <dgm:prSet presAssocID="{8214FBAA-A26B-479C-A97B-B207C908960B}" presName="space" presStyleCnt="0"/>
      <dgm:spPr/>
    </dgm:pt>
    <dgm:pt modelId="{1BD33960-61A4-458A-A5A0-C38288EB92E8}" type="pres">
      <dgm:prSet presAssocID="{7A94948A-7818-4A5C-996B-38844F7C4E3E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DF30FB-B41B-448B-BA18-2CB6F0F6312E}" type="pres">
      <dgm:prSet presAssocID="{0CD4A581-DB98-4A68-92E5-A0796C9AB7DA}" presName="space" presStyleCnt="0"/>
      <dgm:spPr/>
    </dgm:pt>
    <dgm:pt modelId="{F151C50C-C86F-4B1E-A5B8-43D42F685457}" type="pres">
      <dgm:prSet presAssocID="{088EE014-8164-4657-82A8-38D97A25562E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B29630-FFED-4DEB-A43E-224EE59B071F}" type="pres">
      <dgm:prSet presAssocID="{A587C4CD-7FF5-413B-BC65-3312C848E38A}" presName="space" presStyleCnt="0"/>
      <dgm:spPr/>
    </dgm:pt>
    <dgm:pt modelId="{361D57CB-52F9-4269-8CCB-6C20538B23DE}" type="pres">
      <dgm:prSet presAssocID="{9B10291D-2BD9-4808-8497-E60035A0F8B6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BC8304-2570-41E8-A3E1-607F34B047AA}" srcId="{E31AED87-1C94-4272-B31B-4A5EB4D5ADFF}" destId="{7A94948A-7818-4A5C-996B-38844F7C4E3E}" srcOrd="1" destOrd="0" parTransId="{740D6A22-FD7B-4CEC-9900-EC4A97A1E482}" sibTransId="{0CD4A581-DB98-4A68-92E5-A0796C9AB7DA}"/>
    <dgm:cxn modelId="{0BD3DCA2-5998-4D25-9BA4-7CFC1B56BD68}" srcId="{E31AED87-1C94-4272-B31B-4A5EB4D5ADFF}" destId="{088EE014-8164-4657-82A8-38D97A25562E}" srcOrd="2" destOrd="0" parTransId="{E1B69FE7-BA89-45E2-A720-CD9BEC2BCD4E}" sibTransId="{A587C4CD-7FF5-413B-BC65-3312C848E38A}"/>
    <dgm:cxn modelId="{D006A9E5-3693-426D-A169-4D59E73B8642}" srcId="{E31AED87-1C94-4272-B31B-4A5EB4D5ADFF}" destId="{654AFEDD-3E0C-4F9A-91AF-865384184D7A}" srcOrd="0" destOrd="0" parTransId="{C7C34E98-2306-41E8-AC33-B1D570AD0F2B}" sibTransId="{8214FBAA-A26B-479C-A97B-B207C908960B}"/>
    <dgm:cxn modelId="{AC51C833-210F-4A27-BE27-47021BBCA0A0}" type="presOf" srcId="{654AFEDD-3E0C-4F9A-91AF-865384184D7A}" destId="{E088E42A-8098-4A56-8F43-1474222C45CD}" srcOrd="0" destOrd="0" presId="urn:diagrams.loki3.com/VaryingWidthList+Icon"/>
    <dgm:cxn modelId="{EB026BD5-E638-4A97-B365-66D17027165B}" type="presOf" srcId="{9B10291D-2BD9-4808-8497-E60035A0F8B6}" destId="{361D57CB-52F9-4269-8CCB-6C20538B23DE}" srcOrd="0" destOrd="0" presId="urn:diagrams.loki3.com/VaryingWidthList+Icon"/>
    <dgm:cxn modelId="{846214D0-5B5F-4742-9B70-8DCE0F3B6CAC}" type="presOf" srcId="{E31AED87-1C94-4272-B31B-4A5EB4D5ADFF}" destId="{E4244A01-8C3D-44AA-898E-9EDE5A02BF5B}" srcOrd="0" destOrd="0" presId="urn:diagrams.loki3.com/VaryingWidthList+Icon"/>
    <dgm:cxn modelId="{57885788-86BB-40C4-BBA9-88C2A193E8F2}" srcId="{E31AED87-1C94-4272-B31B-4A5EB4D5ADFF}" destId="{9B10291D-2BD9-4808-8497-E60035A0F8B6}" srcOrd="3" destOrd="0" parTransId="{5F55A619-73A2-4258-AF1F-D87BC39798E9}" sibTransId="{8F7C781D-120A-4108-9121-FB32E1B0253B}"/>
    <dgm:cxn modelId="{07FA169F-7BB0-4D6A-A55A-57B954CBC355}" type="presOf" srcId="{088EE014-8164-4657-82A8-38D97A25562E}" destId="{F151C50C-C86F-4B1E-A5B8-43D42F685457}" srcOrd="0" destOrd="0" presId="urn:diagrams.loki3.com/VaryingWidthList+Icon"/>
    <dgm:cxn modelId="{ACD34A20-0680-4F81-A1A2-5F7C1347E519}" type="presOf" srcId="{7A94948A-7818-4A5C-996B-38844F7C4E3E}" destId="{1BD33960-61A4-458A-A5A0-C38288EB92E8}" srcOrd="0" destOrd="0" presId="urn:diagrams.loki3.com/VaryingWidthList+Icon"/>
    <dgm:cxn modelId="{6C55270A-15A6-42CD-ADAD-4D7E165C07DC}" type="presParOf" srcId="{E4244A01-8C3D-44AA-898E-9EDE5A02BF5B}" destId="{E088E42A-8098-4A56-8F43-1474222C45CD}" srcOrd="0" destOrd="0" presId="urn:diagrams.loki3.com/VaryingWidthList+Icon"/>
    <dgm:cxn modelId="{8F73379A-A2FF-4438-B07B-B400197A113B}" type="presParOf" srcId="{E4244A01-8C3D-44AA-898E-9EDE5A02BF5B}" destId="{01C5463F-5570-471E-8C7C-D8283D11448B}" srcOrd="1" destOrd="0" presId="urn:diagrams.loki3.com/VaryingWidthList+Icon"/>
    <dgm:cxn modelId="{03F18440-8DCE-4007-82D3-02B59D4E9A36}" type="presParOf" srcId="{E4244A01-8C3D-44AA-898E-9EDE5A02BF5B}" destId="{1BD33960-61A4-458A-A5A0-C38288EB92E8}" srcOrd="2" destOrd="0" presId="urn:diagrams.loki3.com/VaryingWidthList+Icon"/>
    <dgm:cxn modelId="{3F8B9673-05CD-4501-86E3-110985328E42}" type="presParOf" srcId="{E4244A01-8C3D-44AA-898E-9EDE5A02BF5B}" destId="{9EDF30FB-B41B-448B-BA18-2CB6F0F6312E}" srcOrd="3" destOrd="0" presId="urn:diagrams.loki3.com/VaryingWidthList+Icon"/>
    <dgm:cxn modelId="{33BAF0B0-AD4A-409B-B7C3-12EA53D9C12D}" type="presParOf" srcId="{E4244A01-8C3D-44AA-898E-9EDE5A02BF5B}" destId="{F151C50C-C86F-4B1E-A5B8-43D42F685457}" srcOrd="4" destOrd="0" presId="urn:diagrams.loki3.com/VaryingWidthList+Icon"/>
    <dgm:cxn modelId="{7BACAD3B-AA5A-4A41-B6BB-19829D6E27DA}" type="presParOf" srcId="{E4244A01-8C3D-44AA-898E-9EDE5A02BF5B}" destId="{56B29630-FFED-4DEB-A43E-224EE59B071F}" srcOrd="5" destOrd="0" presId="urn:diagrams.loki3.com/VaryingWidthList+Icon"/>
    <dgm:cxn modelId="{CBD93E87-2C20-4329-B65B-AB8A1F891B9C}" type="presParOf" srcId="{E4244A01-8C3D-44AA-898E-9EDE5A02BF5B}" destId="{361D57CB-52F9-4269-8CCB-6C20538B23DE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1AED87-1C94-4272-B31B-4A5EB4D5ADFF}" type="doc">
      <dgm:prSet loTypeId="urn:diagrams.loki3.com/VaryingWidthList+Icon" loCatId="officeonline" qsTypeId="urn:microsoft.com/office/officeart/2005/8/quickstyle/3d5" qsCatId="3D" csTypeId="urn:microsoft.com/office/officeart/2005/8/colors/accent6_2" csCatId="accent6" phldr="1"/>
      <dgm:spPr/>
    </dgm:pt>
    <dgm:pt modelId="{654AFEDD-3E0C-4F9A-91AF-865384184D7A}">
      <dgm:prSet phldrT="[Texto]"/>
      <dgm:spPr/>
      <dgm:t>
        <a:bodyPr/>
        <a:lstStyle/>
        <a:p>
          <a:r>
            <a:rPr lang="es-ES" dirty="0" smtClean="0"/>
            <a:t>Hilo B</a:t>
          </a:r>
          <a:endParaRPr lang="es-ES" dirty="0"/>
        </a:p>
      </dgm:t>
    </dgm:pt>
    <dgm:pt modelId="{C7C34E98-2306-41E8-AC33-B1D570AD0F2B}" type="parTrans" cxnId="{D006A9E5-3693-426D-A169-4D59E73B8642}">
      <dgm:prSet/>
      <dgm:spPr/>
      <dgm:t>
        <a:bodyPr/>
        <a:lstStyle/>
        <a:p>
          <a:endParaRPr lang="es-ES"/>
        </a:p>
      </dgm:t>
    </dgm:pt>
    <dgm:pt modelId="{8214FBAA-A26B-479C-A97B-B207C908960B}" type="sibTrans" cxnId="{D006A9E5-3693-426D-A169-4D59E73B8642}">
      <dgm:prSet/>
      <dgm:spPr/>
      <dgm:t>
        <a:bodyPr/>
        <a:lstStyle/>
        <a:p>
          <a:endParaRPr lang="es-ES"/>
        </a:p>
      </dgm:t>
    </dgm:pt>
    <dgm:pt modelId="{7A94948A-7818-4A5C-996B-38844F7C4E3E}">
      <dgm:prSet phldrT="[Texto]"/>
      <dgm:spPr/>
      <dgm:t>
        <a:bodyPr/>
        <a:lstStyle/>
        <a:p>
          <a:r>
            <a:rPr lang="es-ES" dirty="0" smtClean="0"/>
            <a:t>Hilo B</a:t>
          </a:r>
          <a:endParaRPr lang="es-ES" dirty="0"/>
        </a:p>
      </dgm:t>
    </dgm:pt>
    <dgm:pt modelId="{740D6A22-FD7B-4CEC-9900-EC4A97A1E482}" type="parTrans" cxnId="{B9BC8304-2570-41E8-A3E1-607F34B047AA}">
      <dgm:prSet/>
      <dgm:spPr/>
      <dgm:t>
        <a:bodyPr/>
        <a:lstStyle/>
        <a:p>
          <a:endParaRPr lang="es-ES"/>
        </a:p>
      </dgm:t>
    </dgm:pt>
    <dgm:pt modelId="{0CD4A581-DB98-4A68-92E5-A0796C9AB7DA}" type="sibTrans" cxnId="{B9BC8304-2570-41E8-A3E1-607F34B047AA}">
      <dgm:prSet/>
      <dgm:spPr/>
      <dgm:t>
        <a:bodyPr/>
        <a:lstStyle/>
        <a:p>
          <a:endParaRPr lang="es-ES"/>
        </a:p>
      </dgm:t>
    </dgm:pt>
    <dgm:pt modelId="{088EE014-8164-4657-82A8-38D97A25562E}">
      <dgm:prSet phldrT="[Texto]"/>
      <dgm:spPr/>
      <dgm:t>
        <a:bodyPr/>
        <a:lstStyle/>
        <a:p>
          <a:r>
            <a:rPr lang="es-ES" dirty="0" smtClean="0"/>
            <a:t>Hilo B</a:t>
          </a:r>
          <a:endParaRPr lang="es-ES" dirty="0"/>
        </a:p>
      </dgm:t>
    </dgm:pt>
    <dgm:pt modelId="{E1B69FE7-BA89-45E2-A720-CD9BEC2BCD4E}" type="parTrans" cxnId="{0BD3DCA2-5998-4D25-9BA4-7CFC1B56BD68}">
      <dgm:prSet/>
      <dgm:spPr/>
      <dgm:t>
        <a:bodyPr/>
        <a:lstStyle/>
        <a:p>
          <a:endParaRPr lang="es-ES"/>
        </a:p>
      </dgm:t>
    </dgm:pt>
    <dgm:pt modelId="{A587C4CD-7FF5-413B-BC65-3312C848E38A}" type="sibTrans" cxnId="{0BD3DCA2-5998-4D25-9BA4-7CFC1B56BD68}">
      <dgm:prSet/>
      <dgm:spPr/>
      <dgm:t>
        <a:bodyPr/>
        <a:lstStyle/>
        <a:p>
          <a:endParaRPr lang="es-ES"/>
        </a:p>
      </dgm:t>
    </dgm:pt>
    <dgm:pt modelId="{9B10291D-2BD9-4808-8497-E60035A0F8B6}">
      <dgm:prSet phldrT="[Texto]"/>
      <dgm:spPr/>
      <dgm:t>
        <a:bodyPr/>
        <a:lstStyle/>
        <a:p>
          <a:r>
            <a:rPr lang="es-ES" dirty="0" smtClean="0"/>
            <a:t>CPU 2</a:t>
          </a:r>
          <a:endParaRPr lang="es-ES" dirty="0"/>
        </a:p>
      </dgm:t>
    </dgm:pt>
    <dgm:pt modelId="{5F55A619-73A2-4258-AF1F-D87BC39798E9}" type="parTrans" cxnId="{57885788-86BB-40C4-BBA9-88C2A193E8F2}">
      <dgm:prSet/>
      <dgm:spPr/>
      <dgm:t>
        <a:bodyPr/>
        <a:lstStyle/>
        <a:p>
          <a:endParaRPr lang="es-ES"/>
        </a:p>
      </dgm:t>
    </dgm:pt>
    <dgm:pt modelId="{8F7C781D-120A-4108-9121-FB32E1B0253B}" type="sibTrans" cxnId="{57885788-86BB-40C4-BBA9-88C2A193E8F2}">
      <dgm:prSet/>
      <dgm:spPr/>
      <dgm:t>
        <a:bodyPr/>
        <a:lstStyle/>
        <a:p>
          <a:endParaRPr lang="es-ES"/>
        </a:p>
      </dgm:t>
    </dgm:pt>
    <dgm:pt modelId="{E4244A01-8C3D-44AA-898E-9EDE5A02BF5B}" type="pres">
      <dgm:prSet presAssocID="{E31AED87-1C94-4272-B31B-4A5EB4D5ADFF}" presName="Name0" presStyleCnt="0">
        <dgm:presLayoutVars>
          <dgm:resizeHandles/>
        </dgm:presLayoutVars>
      </dgm:prSet>
      <dgm:spPr/>
    </dgm:pt>
    <dgm:pt modelId="{E088E42A-8098-4A56-8F43-1474222C45CD}" type="pres">
      <dgm:prSet presAssocID="{654AFEDD-3E0C-4F9A-91AF-865384184D7A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C5463F-5570-471E-8C7C-D8283D11448B}" type="pres">
      <dgm:prSet presAssocID="{8214FBAA-A26B-479C-A97B-B207C908960B}" presName="space" presStyleCnt="0"/>
      <dgm:spPr/>
    </dgm:pt>
    <dgm:pt modelId="{1BD33960-61A4-458A-A5A0-C38288EB92E8}" type="pres">
      <dgm:prSet presAssocID="{7A94948A-7818-4A5C-996B-38844F7C4E3E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DF30FB-B41B-448B-BA18-2CB6F0F6312E}" type="pres">
      <dgm:prSet presAssocID="{0CD4A581-DB98-4A68-92E5-A0796C9AB7DA}" presName="space" presStyleCnt="0"/>
      <dgm:spPr/>
    </dgm:pt>
    <dgm:pt modelId="{F151C50C-C86F-4B1E-A5B8-43D42F685457}" type="pres">
      <dgm:prSet presAssocID="{088EE014-8164-4657-82A8-38D97A25562E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B29630-FFED-4DEB-A43E-224EE59B071F}" type="pres">
      <dgm:prSet presAssocID="{A587C4CD-7FF5-413B-BC65-3312C848E38A}" presName="space" presStyleCnt="0"/>
      <dgm:spPr/>
    </dgm:pt>
    <dgm:pt modelId="{361D57CB-52F9-4269-8CCB-6C20538B23DE}" type="pres">
      <dgm:prSet presAssocID="{9B10291D-2BD9-4808-8497-E60035A0F8B6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BD3DCA2-5998-4D25-9BA4-7CFC1B56BD68}" srcId="{E31AED87-1C94-4272-B31B-4A5EB4D5ADFF}" destId="{088EE014-8164-4657-82A8-38D97A25562E}" srcOrd="2" destOrd="0" parTransId="{E1B69FE7-BA89-45E2-A720-CD9BEC2BCD4E}" sibTransId="{A587C4CD-7FF5-413B-BC65-3312C848E38A}"/>
    <dgm:cxn modelId="{B9BC8304-2570-41E8-A3E1-607F34B047AA}" srcId="{E31AED87-1C94-4272-B31B-4A5EB4D5ADFF}" destId="{7A94948A-7818-4A5C-996B-38844F7C4E3E}" srcOrd="1" destOrd="0" parTransId="{740D6A22-FD7B-4CEC-9900-EC4A97A1E482}" sibTransId="{0CD4A581-DB98-4A68-92E5-A0796C9AB7DA}"/>
    <dgm:cxn modelId="{306B3F6D-C857-4C84-B13A-9E4508604640}" type="presOf" srcId="{9B10291D-2BD9-4808-8497-E60035A0F8B6}" destId="{361D57CB-52F9-4269-8CCB-6C20538B23DE}" srcOrd="0" destOrd="0" presId="urn:diagrams.loki3.com/VaryingWidthList+Icon"/>
    <dgm:cxn modelId="{D006A9E5-3693-426D-A169-4D59E73B8642}" srcId="{E31AED87-1C94-4272-B31B-4A5EB4D5ADFF}" destId="{654AFEDD-3E0C-4F9A-91AF-865384184D7A}" srcOrd="0" destOrd="0" parTransId="{C7C34E98-2306-41E8-AC33-B1D570AD0F2B}" sibTransId="{8214FBAA-A26B-479C-A97B-B207C908960B}"/>
    <dgm:cxn modelId="{4B3CE6A5-1AB5-4C3A-9E5C-823B6CB23750}" type="presOf" srcId="{088EE014-8164-4657-82A8-38D97A25562E}" destId="{F151C50C-C86F-4B1E-A5B8-43D42F685457}" srcOrd="0" destOrd="0" presId="urn:diagrams.loki3.com/VaryingWidthList+Icon"/>
    <dgm:cxn modelId="{DA7467CB-9862-4CE7-8D87-BC59F77A6911}" type="presOf" srcId="{654AFEDD-3E0C-4F9A-91AF-865384184D7A}" destId="{E088E42A-8098-4A56-8F43-1474222C45CD}" srcOrd="0" destOrd="0" presId="urn:diagrams.loki3.com/VaryingWidthList+Icon"/>
    <dgm:cxn modelId="{F6FB3A17-DEA2-4A64-9A80-21FBE1C014E5}" type="presOf" srcId="{E31AED87-1C94-4272-B31B-4A5EB4D5ADFF}" destId="{E4244A01-8C3D-44AA-898E-9EDE5A02BF5B}" srcOrd="0" destOrd="0" presId="urn:diagrams.loki3.com/VaryingWidthList+Icon"/>
    <dgm:cxn modelId="{994A5ACD-B6A0-417F-B409-D212E48FE3BF}" type="presOf" srcId="{7A94948A-7818-4A5C-996B-38844F7C4E3E}" destId="{1BD33960-61A4-458A-A5A0-C38288EB92E8}" srcOrd="0" destOrd="0" presId="urn:diagrams.loki3.com/VaryingWidthList+Icon"/>
    <dgm:cxn modelId="{57885788-86BB-40C4-BBA9-88C2A193E8F2}" srcId="{E31AED87-1C94-4272-B31B-4A5EB4D5ADFF}" destId="{9B10291D-2BD9-4808-8497-E60035A0F8B6}" srcOrd="3" destOrd="0" parTransId="{5F55A619-73A2-4258-AF1F-D87BC39798E9}" sibTransId="{8F7C781D-120A-4108-9121-FB32E1B0253B}"/>
    <dgm:cxn modelId="{F278F8D3-BC16-47D9-9A2C-C904B331BFEB}" type="presParOf" srcId="{E4244A01-8C3D-44AA-898E-9EDE5A02BF5B}" destId="{E088E42A-8098-4A56-8F43-1474222C45CD}" srcOrd="0" destOrd="0" presId="urn:diagrams.loki3.com/VaryingWidthList+Icon"/>
    <dgm:cxn modelId="{26B3F7A5-80BC-4239-ADB6-B8761C9089B7}" type="presParOf" srcId="{E4244A01-8C3D-44AA-898E-9EDE5A02BF5B}" destId="{01C5463F-5570-471E-8C7C-D8283D11448B}" srcOrd="1" destOrd="0" presId="urn:diagrams.loki3.com/VaryingWidthList+Icon"/>
    <dgm:cxn modelId="{B7DBE827-5D81-4BC2-90DB-E397EF6A08FF}" type="presParOf" srcId="{E4244A01-8C3D-44AA-898E-9EDE5A02BF5B}" destId="{1BD33960-61A4-458A-A5A0-C38288EB92E8}" srcOrd="2" destOrd="0" presId="urn:diagrams.loki3.com/VaryingWidthList+Icon"/>
    <dgm:cxn modelId="{CF023233-9BA6-4E0B-B71A-3440F9FB50E9}" type="presParOf" srcId="{E4244A01-8C3D-44AA-898E-9EDE5A02BF5B}" destId="{9EDF30FB-B41B-448B-BA18-2CB6F0F6312E}" srcOrd="3" destOrd="0" presId="urn:diagrams.loki3.com/VaryingWidthList+Icon"/>
    <dgm:cxn modelId="{D35EEF03-4DEB-4E94-A27C-7CECE01ECF86}" type="presParOf" srcId="{E4244A01-8C3D-44AA-898E-9EDE5A02BF5B}" destId="{F151C50C-C86F-4B1E-A5B8-43D42F685457}" srcOrd="4" destOrd="0" presId="urn:diagrams.loki3.com/VaryingWidthList+Icon"/>
    <dgm:cxn modelId="{99703E31-0DCF-4EFE-9423-F8C5DCCBF27F}" type="presParOf" srcId="{E4244A01-8C3D-44AA-898E-9EDE5A02BF5B}" destId="{56B29630-FFED-4DEB-A43E-224EE59B071F}" srcOrd="5" destOrd="0" presId="urn:diagrams.loki3.com/VaryingWidthList+Icon"/>
    <dgm:cxn modelId="{7F106388-CDB6-4147-9526-853E825B06CE}" type="presParOf" srcId="{E4244A01-8C3D-44AA-898E-9EDE5A02BF5B}" destId="{361D57CB-52F9-4269-8CCB-6C20538B23DE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31AED87-1C94-4272-B31B-4A5EB4D5ADFF}" type="doc">
      <dgm:prSet loTypeId="urn:diagrams.loki3.com/VaryingWidthList+Icon" loCatId="officeonline" qsTypeId="urn:microsoft.com/office/officeart/2005/8/quickstyle/3d5" qsCatId="3D" csTypeId="urn:microsoft.com/office/officeart/2005/8/colors/colorful4" csCatId="colorful" phldr="1"/>
      <dgm:spPr/>
    </dgm:pt>
    <dgm:pt modelId="{654AFEDD-3E0C-4F9A-91AF-865384184D7A}">
      <dgm:prSet phldrT="[Texto]"/>
      <dgm:spPr/>
      <dgm:t>
        <a:bodyPr/>
        <a:lstStyle/>
        <a:p>
          <a:r>
            <a:rPr lang="es-ES" dirty="0" smtClean="0"/>
            <a:t>Hilo A</a:t>
          </a:r>
          <a:endParaRPr lang="es-ES" dirty="0"/>
        </a:p>
      </dgm:t>
    </dgm:pt>
    <dgm:pt modelId="{C7C34E98-2306-41E8-AC33-B1D570AD0F2B}" type="parTrans" cxnId="{D006A9E5-3693-426D-A169-4D59E73B8642}">
      <dgm:prSet/>
      <dgm:spPr/>
      <dgm:t>
        <a:bodyPr/>
        <a:lstStyle/>
        <a:p>
          <a:endParaRPr lang="es-ES"/>
        </a:p>
      </dgm:t>
    </dgm:pt>
    <dgm:pt modelId="{8214FBAA-A26B-479C-A97B-B207C908960B}" type="sibTrans" cxnId="{D006A9E5-3693-426D-A169-4D59E73B8642}">
      <dgm:prSet/>
      <dgm:spPr/>
      <dgm:t>
        <a:bodyPr/>
        <a:lstStyle/>
        <a:p>
          <a:endParaRPr lang="es-ES"/>
        </a:p>
      </dgm:t>
    </dgm:pt>
    <dgm:pt modelId="{7A94948A-7818-4A5C-996B-38844F7C4E3E}">
      <dgm:prSet phldrT="[Texto]"/>
      <dgm:spPr/>
      <dgm:t>
        <a:bodyPr/>
        <a:lstStyle/>
        <a:p>
          <a:r>
            <a:rPr lang="es-ES" dirty="0" smtClean="0"/>
            <a:t>Hilo B</a:t>
          </a:r>
          <a:endParaRPr lang="es-ES" dirty="0"/>
        </a:p>
      </dgm:t>
    </dgm:pt>
    <dgm:pt modelId="{740D6A22-FD7B-4CEC-9900-EC4A97A1E482}" type="parTrans" cxnId="{B9BC8304-2570-41E8-A3E1-607F34B047AA}">
      <dgm:prSet/>
      <dgm:spPr/>
      <dgm:t>
        <a:bodyPr/>
        <a:lstStyle/>
        <a:p>
          <a:endParaRPr lang="es-ES"/>
        </a:p>
      </dgm:t>
    </dgm:pt>
    <dgm:pt modelId="{0CD4A581-DB98-4A68-92E5-A0796C9AB7DA}" type="sibTrans" cxnId="{B9BC8304-2570-41E8-A3E1-607F34B047AA}">
      <dgm:prSet/>
      <dgm:spPr/>
      <dgm:t>
        <a:bodyPr/>
        <a:lstStyle/>
        <a:p>
          <a:endParaRPr lang="es-ES"/>
        </a:p>
      </dgm:t>
    </dgm:pt>
    <dgm:pt modelId="{B58D58C6-4762-43C5-933C-6A0FFB364CA6}">
      <dgm:prSet phldrT="[Texto]"/>
      <dgm:spPr/>
      <dgm:t>
        <a:bodyPr/>
        <a:lstStyle/>
        <a:p>
          <a:r>
            <a:rPr lang="es-ES" dirty="0" smtClean="0"/>
            <a:t>CPU</a:t>
          </a:r>
          <a:endParaRPr lang="es-ES" dirty="0"/>
        </a:p>
      </dgm:t>
    </dgm:pt>
    <dgm:pt modelId="{FFF791D7-4FE5-40A2-92F4-A1D3FE3255D4}" type="parTrans" cxnId="{9BC05CD1-D1C5-4137-8B5A-2D2F9855C8BC}">
      <dgm:prSet/>
      <dgm:spPr/>
      <dgm:t>
        <a:bodyPr/>
        <a:lstStyle/>
        <a:p>
          <a:endParaRPr lang="es-ES"/>
        </a:p>
      </dgm:t>
    </dgm:pt>
    <dgm:pt modelId="{3742E82B-8B73-4CC1-BE8F-AD8467781D26}" type="sibTrans" cxnId="{9BC05CD1-D1C5-4137-8B5A-2D2F9855C8BC}">
      <dgm:prSet/>
      <dgm:spPr/>
      <dgm:t>
        <a:bodyPr/>
        <a:lstStyle/>
        <a:p>
          <a:endParaRPr lang="es-ES"/>
        </a:p>
      </dgm:t>
    </dgm:pt>
    <dgm:pt modelId="{088EE014-8164-4657-82A8-38D97A25562E}">
      <dgm:prSet phldrT="[Texto]"/>
      <dgm:spPr/>
      <dgm:t>
        <a:bodyPr/>
        <a:lstStyle/>
        <a:p>
          <a:r>
            <a:rPr lang="es-ES" dirty="0" smtClean="0"/>
            <a:t>Hilo A</a:t>
          </a:r>
          <a:endParaRPr lang="es-ES" dirty="0"/>
        </a:p>
      </dgm:t>
    </dgm:pt>
    <dgm:pt modelId="{E1B69FE7-BA89-45E2-A720-CD9BEC2BCD4E}" type="parTrans" cxnId="{0BD3DCA2-5998-4D25-9BA4-7CFC1B56BD68}">
      <dgm:prSet/>
      <dgm:spPr/>
      <dgm:t>
        <a:bodyPr/>
        <a:lstStyle/>
        <a:p>
          <a:endParaRPr lang="es-ES"/>
        </a:p>
      </dgm:t>
    </dgm:pt>
    <dgm:pt modelId="{A587C4CD-7FF5-413B-BC65-3312C848E38A}" type="sibTrans" cxnId="{0BD3DCA2-5998-4D25-9BA4-7CFC1B56BD68}">
      <dgm:prSet/>
      <dgm:spPr/>
      <dgm:t>
        <a:bodyPr/>
        <a:lstStyle/>
        <a:p>
          <a:endParaRPr lang="es-ES"/>
        </a:p>
      </dgm:t>
    </dgm:pt>
    <dgm:pt modelId="{9B10291D-2BD9-4808-8497-E60035A0F8B6}">
      <dgm:prSet phldrT="[Texto]"/>
      <dgm:spPr/>
      <dgm:t>
        <a:bodyPr/>
        <a:lstStyle/>
        <a:p>
          <a:r>
            <a:rPr lang="es-ES" dirty="0" smtClean="0"/>
            <a:t>Hilo B</a:t>
          </a:r>
          <a:endParaRPr lang="es-ES" dirty="0"/>
        </a:p>
      </dgm:t>
    </dgm:pt>
    <dgm:pt modelId="{5F55A619-73A2-4258-AF1F-D87BC39798E9}" type="parTrans" cxnId="{57885788-86BB-40C4-BBA9-88C2A193E8F2}">
      <dgm:prSet/>
      <dgm:spPr/>
      <dgm:t>
        <a:bodyPr/>
        <a:lstStyle/>
        <a:p>
          <a:endParaRPr lang="es-ES"/>
        </a:p>
      </dgm:t>
    </dgm:pt>
    <dgm:pt modelId="{8F7C781D-120A-4108-9121-FB32E1B0253B}" type="sibTrans" cxnId="{57885788-86BB-40C4-BBA9-88C2A193E8F2}">
      <dgm:prSet/>
      <dgm:spPr/>
      <dgm:t>
        <a:bodyPr/>
        <a:lstStyle/>
        <a:p>
          <a:endParaRPr lang="es-ES"/>
        </a:p>
      </dgm:t>
    </dgm:pt>
    <dgm:pt modelId="{E4244A01-8C3D-44AA-898E-9EDE5A02BF5B}" type="pres">
      <dgm:prSet presAssocID="{E31AED87-1C94-4272-B31B-4A5EB4D5ADFF}" presName="Name0" presStyleCnt="0">
        <dgm:presLayoutVars>
          <dgm:resizeHandles/>
        </dgm:presLayoutVars>
      </dgm:prSet>
      <dgm:spPr/>
    </dgm:pt>
    <dgm:pt modelId="{E088E42A-8098-4A56-8F43-1474222C45CD}" type="pres">
      <dgm:prSet presAssocID="{654AFEDD-3E0C-4F9A-91AF-865384184D7A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C5463F-5570-471E-8C7C-D8283D11448B}" type="pres">
      <dgm:prSet presAssocID="{8214FBAA-A26B-479C-A97B-B207C908960B}" presName="space" presStyleCnt="0"/>
      <dgm:spPr/>
    </dgm:pt>
    <dgm:pt modelId="{1BD33960-61A4-458A-A5A0-C38288EB92E8}" type="pres">
      <dgm:prSet presAssocID="{7A94948A-7818-4A5C-996B-38844F7C4E3E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DF30FB-B41B-448B-BA18-2CB6F0F6312E}" type="pres">
      <dgm:prSet presAssocID="{0CD4A581-DB98-4A68-92E5-A0796C9AB7DA}" presName="space" presStyleCnt="0"/>
      <dgm:spPr/>
    </dgm:pt>
    <dgm:pt modelId="{F151C50C-C86F-4B1E-A5B8-43D42F685457}" type="pres">
      <dgm:prSet presAssocID="{088EE014-8164-4657-82A8-38D97A25562E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B29630-FFED-4DEB-A43E-224EE59B071F}" type="pres">
      <dgm:prSet presAssocID="{A587C4CD-7FF5-413B-BC65-3312C848E38A}" presName="space" presStyleCnt="0"/>
      <dgm:spPr/>
    </dgm:pt>
    <dgm:pt modelId="{361D57CB-52F9-4269-8CCB-6C20538B23DE}" type="pres">
      <dgm:prSet presAssocID="{9B10291D-2BD9-4808-8497-E60035A0F8B6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7AD70A-FDC9-46C9-9CEC-DCFCD57E28A6}" type="pres">
      <dgm:prSet presAssocID="{8F7C781D-120A-4108-9121-FB32E1B0253B}" presName="space" presStyleCnt="0"/>
      <dgm:spPr/>
    </dgm:pt>
    <dgm:pt modelId="{3C9F5C14-1E3B-48A8-A0E9-0421E69DE05E}" type="pres">
      <dgm:prSet presAssocID="{B58D58C6-4762-43C5-933C-6A0FFB364CA6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BC8304-2570-41E8-A3E1-607F34B047AA}" srcId="{E31AED87-1C94-4272-B31B-4A5EB4D5ADFF}" destId="{7A94948A-7818-4A5C-996B-38844F7C4E3E}" srcOrd="1" destOrd="0" parTransId="{740D6A22-FD7B-4CEC-9900-EC4A97A1E482}" sibTransId="{0CD4A581-DB98-4A68-92E5-A0796C9AB7DA}"/>
    <dgm:cxn modelId="{0BD3DCA2-5998-4D25-9BA4-7CFC1B56BD68}" srcId="{E31AED87-1C94-4272-B31B-4A5EB4D5ADFF}" destId="{088EE014-8164-4657-82A8-38D97A25562E}" srcOrd="2" destOrd="0" parTransId="{E1B69FE7-BA89-45E2-A720-CD9BEC2BCD4E}" sibTransId="{A587C4CD-7FF5-413B-BC65-3312C848E38A}"/>
    <dgm:cxn modelId="{87077328-487C-47EE-B80C-00BA4BBEA787}" type="presOf" srcId="{E31AED87-1C94-4272-B31B-4A5EB4D5ADFF}" destId="{E4244A01-8C3D-44AA-898E-9EDE5A02BF5B}" srcOrd="0" destOrd="0" presId="urn:diagrams.loki3.com/VaryingWidthList+Icon"/>
    <dgm:cxn modelId="{0FD4940B-7133-4555-A48E-1C2F040A389C}" type="presOf" srcId="{7A94948A-7818-4A5C-996B-38844F7C4E3E}" destId="{1BD33960-61A4-458A-A5A0-C38288EB92E8}" srcOrd="0" destOrd="0" presId="urn:diagrams.loki3.com/VaryingWidthList+Icon"/>
    <dgm:cxn modelId="{7BE52C29-4A62-41BF-81C1-DFBF278F5D5B}" type="presOf" srcId="{088EE014-8164-4657-82A8-38D97A25562E}" destId="{F151C50C-C86F-4B1E-A5B8-43D42F685457}" srcOrd="0" destOrd="0" presId="urn:diagrams.loki3.com/VaryingWidthList+Icon"/>
    <dgm:cxn modelId="{D006A9E5-3693-426D-A169-4D59E73B8642}" srcId="{E31AED87-1C94-4272-B31B-4A5EB4D5ADFF}" destId="{654AFEDD-3E0C-4F9A-91AF-865384184D7A}" srcOrd="0" destOrd="0" parTransId="{C7C34E98-2306-41E8-AC33-B1D570AD0F2B}" sibTransId="{8214FBAA-A26B-479C-A97B-B207C908960B}"/>
    <dgm:cxn modelId="{B7170F86-D330-4272-8630-FAEC662D31C7}" type="presOf" srcId="{B58D58C6-4762-43C5-933C-6A0FFB364CA6}" destId="{3C9F5C14-1E3B-48A8-A0E9-0421E69DE05E}" srcOrd="0" destOrd="0" presId="urn:diagrams.loki3.com/VaryingWidthList+Icon"/>
    <dgm:cxn modelId="{57885788-86BB-40C4-BBA9-88C2A193E8F2}" srcId="{E31AED87-1C94-4272-B31B-4A5EB4D5ADFF}" destId="{9B10291D-2BD9-4808-8497-E60035A0F8B6}" srcOrd="3" destOrd="0" parTransId="{5F55A619-73A2-4258-AF1F-D87BC39798E9}" sibTransId="{8F7C781D-120A-4108-9121-FB32E1B0253B}"/>
    <dgm:cxn modelId="{C39A1DFE-304D-4CCB-B89C-7F30D4C0EB53}" type="presOf" srcId="{9B10291D-2BD9-4808-8497-E60035A0F8B6}" destId="{361D57CB-52F9-4269-8CCB-6C20538B23DE}" srcOrd="0" destOrd="0" presId="urn:diagrams.loki3.com/VaryingWidthList+Icon"/>
    <dgm:cxn modelId="{9BC05CD1-D1C5-4137-8B5A-2D2F9855C8BC}" srcId="{E31AED87-1C94-4272-B31B-4A5EB4D5ADFF}" destId="{B58D58C6-4762-43C5-933C-6A0FFB364CA6}" srcOrd="4" destOrd="0" parTransId="{FFF791D7-4FE5-40A2-92F4-A1D3FE3255D4}" sibTransId="{3742E82B-8B73-4CC1-BE8F-AD8467781D26}"/>
    <dgm:cxn modelId="{E8741F74-A2AB-47A9-9638-F872D26C65FF}" type="presOf" srcId="{654AFEDD-3E0C-4F9A-91AF-865384184D7A}" destId="{E088E42A-8098-4A56-8F43-1474222C45CD}" srcOrd="0" destOrd="0" presId="urn:diagrams.loki3.com/VaryingWidthList+Icon"/>
    <dgm:cxn modelId="{7D0C40E2-174B-484C-B93D-76B1C2415096}" type="presParOf" srcId="{E4244A01-8C3D-44AA-898E-9EDE5A02BF5B}" destId="{E088E42A-8098-4A56-8F43-1474222C45CD}" srcOrd="0" destOrd="0" presId="urn:diagrams.loki3.com/VaryingWidthList+Icon"/>
    <dgm:cxn modelId="{8BCE0080-AB24-49D4-87DD-1AD26B4D14A4}" type="presParOf" srcId="{E4244A01-8C3D-44AA-898E-9EDE5A02BF5B}" destId="{01C5463F-5570-471E-8C7C-D8283D11448B}" srcOrd="1" destOrd="0" presId="urn:diagrams.loki3.com/VaryingWidthList+Icon"/>
    <dgm:cxn modelId="{FBE410F9-D003-407D-B728-FEE367DB7D19}" type="presParOf" srcId="{E4244A01-8C3D-44AA-898E-9EDE5A02BF5B}" destId="{1BD33960-61A4-458A-A5A0-C38288EB92E8}" srcOrd="2" destOrd="0" presId="urn:diagrams.loki3.com/VaryingWidthList+Icon"/>
    <dgm:cxn modelId="{8AB2DC8C-01A4-48C7-8D6D-AB183ACAC356}" type="presParOf" srcId="{E4244A01-8C3D-44AA-898E-9EDE5A02BF5B}" destId="{9EDF30FB-B41B-448B-BA18-2CB6F0F6312E}" srcOrd="3" destOrd="0" presId="urn:diagrams.loki3.com/VaryingWidthList+Icon"/>
    <dgm:cxn modelId="{882A1C66-B2EF-4A3E-A54F-5692992AE211}" type="presParOf" srcId="{E4244A01-8C3D-44AA-898E-9EDE5A02BF5B}" destId="{F151C50C-C86F-4B1E-A5B8-43D42F685457}" srcOrd="4" destOrd="0" presId="urn:diagrams.loki3.com/VaryingWidthList+Icon"/>
    <dgm:cxn modelId="{343586EF-26DC-4018-9927-E55789573AED}" type="presParOf" srcId="{E4244A01-8C3D-44AA-898E-9EDE5A02BF5B}" destId="{56B29630-FFED-4DEB-A43E-224EE59B071F}" srcOrd="5" destOrd="0" presId="urn:diagrams.loki3.com/VaryingWidthList+Icon"/>
    <dgm:cxn modelId="{4036B8C3-A041-4983-9793-9F4909C5A0DA}" type="presParOf" srcId="{E4244A01-8C3D-44AA-898E-9EDE5A02BF5B}" destId="{361D57CB-52F9-4269-8CCB-6C20538B23DE}" srcOrd="6" destOrd="0" presId="urn:diagrams.loki3.com/VaryingWidthList+Icon"/>
    <dgm:cxn modelId="{18CA3AF1-9A5C-4745-96EC-ECAD7DD77FDD}" type="presParOf" srcId="{E4244A01-8C3D-44AA-898E-9EDE5A02BF5B}" destId="{8D7AD70A-FDC9-46C9-9CEC-DCFCD57E28A6}" srcOrd="7" destOrd="0" presId="urn:diagrams.loki3.com/VaryingWidthList+Icon"/>
    <dgm:cxn modelId="{4DD76255-57B4-433D-B261-D5B28D94FA95}" type="presParOf" srcId="{E4244A01-8C3D-44AA-898E-9EDE5A02BF5B}" destId="{3C9F5C14-1E3B-48A8-A0E9-0421E69DE05E}" srcOrd="8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46A49D4-6E3A-4E2F-A3A1-D379FE279E38}" type="doc">
      <dgm:prSet loTypeId="urn:microsoft.com/office/officeart/2005/8/layout/vList6" loCatId="list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122EAAEE-7F8C-438C-8D64-5CC94E7AC990}">
      <dgm:prSet phldrT="[Texto]"/>
      <dgm:spPr/>
      <dgm:t>
        <a:bodyPr/>
        <a:lstStyle/>
        <a:p>
          <a:r>
            <a:rPr lang="es-ES" dirty="0" smtClean="0"/>
            <a:t>WINDOWS</a:t>
          </a:r>
          <a:endParaRPr lang="es-ES" dirty="0"/>
        </a:p>
      </dgm:t>
    </dgm:pt>
    <dgm:pt modelId="{9915105D-B16E-4161-83B5-F2F3B9CA01AE}" type="parTrans" cxnId="{B83035CF-5F8A-4B63-8431-B88B5F8C2F41}">
      <dgm:prSet/>
      <dgm:spPr/>
      <dgm:t>
        <a:bodyPr/>
        <a:lstStyle/>
        <a:p>
          <a:endParaRPr lang="es-ES"/>
        </a:p>
      </dgm:t>
    </dgm:pt>
    <dgm:pt modelId="{A8CBD71D-4425-440F-BE1E-DCDB97795F07}" type="sibTrans" cxnId="{B83035CF-5F8A-4B63-8431-B88B5F8C2F41}">
      <dgm:prSet/>
      <dgm:spPr/>
      <dgm:t>
        <a:bodyPr/>
        <a:lstStyle/>
        <a:p>
          <a:endParaRPr lang="es-ES"/>
        </a:p>
      </dgm:t>
    </dgm:pt>
    <dgm:pt modelId="{8A06F6AA-B583-41B8-A6B3-D5A72AC73340}">
      <dgm:prSet phldrT="[Texto]"/>
      <dgm:spPr/>
      <dgm:t>
        <a:bodyPr/>
        <a:lstStyle/>
        <a:p>
          <a:r>
            <a:rPr lang="es-ES" dirty="0" smtClean="0"/>
            <a:t>Administrador de tareas</a:t>
          </a:r>
          <a:endParaRPr lang="es-ES" dirty="0"/>
        </a:p>
      </dgm:t>
    </dgm:pt>
    <dgm:pt modelId="{9172F930-51AE-44C5-8A53-6081C768A4DA}" type="parTrans" cxnId="{2393E3EC-C5A1-4E00-BE63-AB635F7F9851}">
      <dgm:prSet/>
      <dgm:spPr/>
      <dgm:t>
        <a:bodyPr/>
        <a:lstStyle/>
        <a:p>
          <a:endParaRPr lang="es-ES"/>
        </a:p>
      </dgm:t>
    </dgm:pt>
    <dgm:pt modelId="{F93604CB-445F-4A54-A27D-944A44AED678}" type="sibTrans" cxnId="{2393E3EC-C5A1-4E00-BE63-AB635F7F9851}">
      <dgm:prSet/>
      <dgm:spPr/>
      <dgm:t>
        <a:bodyPr/>
        <a:lstStyle/>
        <a:p>
          <a:endParaRPr lang="es-ES"/>
        </a:p>
      </dgm:t>
    </dgm:pt>
    <dgm:pt modelId="{74E5697A-2222-47CE-80FE-069B38136909}">
      <dgm:prSet phldrT="[Texto]"/>
      <dgm:spPr/>
      <dgm:t>
        <a:bodyPr/>
        <a:lstStyle/>
        <a:p>
          <a:r>
            <a:rPr lang="es-ES" dirty="0" smtClean="0"/>
            <a:t>LINUX</a:t>
          </a:r>
          <a:endParaRPr lang="es-ES" dirty="0"/>
        </a:p>
      </dgm:t>
    </dgm:pt>
    <dgm:pt modelId="{0741488D-D3E3-4988-877F-3CDF264DDC7B}" type="parTrans" cxnId="{ACDB1BFB-867C-47B5-91A1-581351EAA9A1}">
      <dgm:prSet/>
      <dgm:spPr/>
      <dgm:t>
        <a:bodyPr/>
        <a:lstStyle/>
        <a:p>
          <a:endParaRPr lang="es-ES"/>
        </a:p>
      </dgm:t>
    </dgm:pt>
    <dgm:pt modelId="{C34FE941-5E5F-49D6-81E4-A6D718D82DFE}" type="sibTrans" cxnId="{ACDB1BFB-867C-47B5-91A1-581351EAA9A1}">
      <dgm:prSet/>
      <dgm:spPr/>
      <dgm:t>
        <a:bodyPr/>
        <a:lstStyle/>
        <a:p>
          <a:endParaRPr lang="es-ES"/>
        </a:p>
      </dgm:t>
    </dgm:pt>
    <dgm:pt modelId="{9361923A-7B44-4095-83AA-2402AB7EF752}">
      <dgm:prSet phldrT="[Texto]"/>
      <dgm:spPr/>
      <dgm:t>
        <a:bodyPr/>
        <a:lstStyle/>
        <a:p>
          <a:r>
            <a:rPr lang="es-ES" dirty="0" smtClean="0"/>
            <a:t>Comando </a:t>
          </a:r>
          <a:r>
            <a:rPr lang="es-ES" dirty="0" err="1" smtClean="0"/>
            <a:t>taskset</a:t>
          </a:r>
          <a:endParaRPr lang="es-ES" dirty="0"/>
        </a:p>
      </dgm:t>
    </dgm:pt>
    <dgm:pt modelId="{CBC84FA7-92D7-49BF-9144-6C4A39908CCD}" type="parTrans" cxnId="{7658B7F4-E89F-44CF-8059-F711044A25A1}">
      <dgm:prSet/>
      <dgm:spPr/>
      <dgm:t>
        <a:bodyPr/>
        <a:lstStyle/>
        <a:p>
          <a:endParaRPr lang="es-ES"/>
        </a:p>
      </dgm:t>
    </dgm:pt>
    <dgm:pt modelId="{BF82BF65-957A-4537-8C91-77D4B6C28EF3}" type="sibTrans" cxnId="{7658B7F4-E89F-44CF-8059-F711044A25A1}">
      <dgm:prSet/>
      <dgm:spPr/>
      <dgm:t>
        <a:bodyPr/>
        <a:lstStyle/>
        <a:p>
          <a:endParaRPr lang="es-ES"/>
        </a:p>
      </dgm:t>
    </dgm:pt>
    <dgm:pt modelId="{25BE40DC-38AE-4468-812D-D718EFFABBA5}">
      <dgm:prSet phldrT="[Texto]"/>
      <dgm:spPr/>
      <dgm:t>
        <a:bodyPr/>
        <a:lstStyle/>
        <a:p>
          <a:r>
            <a:rPr lang="es-ES" dirty="0" err="1" smtClean="0"/>
            <a:t>MacOS</a:t>
          </a:r>
          <a:endParaRPr lang="es-ES" dirty="0"/>
        </a:p>
      </dgm:t>
    </dgm:pt>
    <dgm:pt modelId="{29D88116-44ED-478A-9336-8DE4501B594F}" type="parTrans" cxnId="{89D50144-CAB2-49EB-8453-F38D3D3F3D70}">
      <dgm:prSet/>
      <dgm:spPr/>
      <dgm:t>
        <a:bodyPr/>
        <a:lstStyle/>
        <a:p>
          <a:endParaRPr lang="es-ES"/>
        </a:p>
      </dgm:t>
    </dgm:pt>
    <dgm:pt modelId="{729BAF7B-1D94-4D79-8237-CED9CE07F9CF}" type="sibTrans" cxnId="{89D50144-CAB2-49EB-8453-F38D3D3F3D70}">
      <dgm:prSet/>
      <dgm:spPr/>
      <dgm:t>
        <a:bodyPr/>
        <a:lstStyle/>
        <a:p>
          <a:endParaRPr lang="es-ES"/>
        </a:p>
      </dgm:t>
    </dgm:pt>
    <dgm:pt modelId="{1E0038E3-8642-4845-9A82-5A95672AA772}">
      <dgm:prSet phldrT="[Texto]"/>
      <dgm:spPr/>
      <dgm:t>
        <a:bodyPr/>
        <a:lstStyle/>
        <a:p>
          <a:r>
            <a:rPr lang="es-ES" dirty="0" smtClean="0"/>
            <a:t>Conjuntos de afinidad</a:t>
          </a:r>
          <a:endParaRPr lang="es-ES" dirty="0"/>
        </a:p>
      </dgm:t>
    </dgm:pt>
    <dgm:pt modelId="{9013A9B1-22EC-405C-BA72-351FE51702FB}" type="parTrans" cxnId="{BC076C8C-0848-413E-80EB-33BDD73D27B4}">
      <dgm:prSet/>
      <dgm:spPr/>
      <dgm:t>
        <a:bodyPr/>
        <a:lstStyle/>
        <a:p>
          <a:endParaRPr lang="es-ES"/>
        </a:p>
      </dgm:t>
    </dgm:pt>
    <dgm:pt modelId="{B9563F71-82ED-4A4E-A643-A574F3294F13}" type="sibTrans" cxnId="{BC076C8C-0848-413E-80EB-33BDD73D27B4}">
      <dgm:prSet/>
      <dgm:spPr/>
      <dgm:t>
        <a:bodyPr/>
        <a:lstStyle/>
        <a:p>
          <a:endParaRPr lang="es-ES"/>
        </a:p>
      </dgm:t>
    </dgm:pt>
    <dgm:pt modelId="{ABD84AA6-B544-47FB-B2CE-FC8D0D0A28EE}" type="pres">
      <dgm:prSet presAssocID="{446A49D4-6E3A-4E2F-A3A1-D379FE279E3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699C672-C2BD-4031-8F80-09AB975F1E13}" type="pres">
      <dgm:prSet presAssocID="{122EAAEE-7F8C-438C-8D64-5CC94E7AC990}" presName="linNode" presStyleCnt="0"/>
      <dgm:spPr/>
    </dgm:pt>
    <dgm:pt modelId="{3D128D8A-84BB-4522-BA21-64552598BE0B}" type="pres">
      <dgm:prSet presAssocID="{122EAAEE-7F8C-438C-8D64-5CC94E7AC990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3E80F2-9D65-4C21-B35E-489208BAED16}" type="pres">
      <dgm:prSet presAssocID="{122EAAEE-7F8C-438C-8D64-5CC94E7AC990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3C176B-8921-45A8-968F-0B4364F7199A}" type="pres">
      <dgm:prSet presAssocID="{A8CBD71D-4425-440F-BE1E-DCDB97795F07}" presName="spacing" presStyleCnt="0"/>
      <dgm:spPr/>
    </dgm:pt>
    <dgm:pt modelId="{6720EC16-3C94-4274-A424-CFF38E439C21}" type="pres">
      <dgm:prSet presAssocID="{74E5697A-2222-47CE-80FE-069B38136909}" presName="linNode" presStyleCnt="0"/>
      <dgm:spPr/>
    </dgm:pt>
    <dgm:pt modelId="{983D3FF8-AF1F-4C6C-8004-F17D6E52A0A9}" type="pres">
      <dgm:prSet presAssocID="{74E5697A-2222-47CE-80FE-069B38136909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7080B8-ED4C-4091-A453-B5B224CFA07D}" type="pres">
      <dgm:prSet presAssocID="{74E5697A-2222-47CE-80FE-069B38136909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15872D-9D74-4BB4-8972-A5E05F142884}" type="pres">
      <dgm:prSet presAssocID="{C34FE941-5E5F-49D6-81E4-A6D718D82DFE}" presName="spacing" presStyleCnt="0"/>
      <dgm:spPr/>
    </dgm:pt>
    <dgm:pt modelId="{4691FE6F-C31F-4F26-8511-017F8556C725}" type="pres">
      <dgm:prSet presAssocID="{25BE40DC-38AE-4468-812D-D718EFFABBA5}" presName="linNode" presStyleCnt="0"/>
      <dgm:spPr/>
    </dgm:pt>
    <dgm:pt modelId="{CC4D6DD9-A8C3-43B4-ACE4-FBD3773FD8C1}" type="pres">
      <dgm:prSet presAssocID="{25BE40DC-38AE-4468-812D-D718EFFABBA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3EB50E-1D92-4F4A-B53A-B4393CF0A8BC}" type="pres">
      <dgm:prSet presAssocID="{25BE40DC-38AE-4468-812D-D718EFFABBA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E09DD02-B169-4647-8A48-59EC01764552}" type="presOf" srcId="{1E0038E3-8642-4845-9A82-5A95672AA772}" destId="{A33EB50E-1D92-4F4A-B53A-B4393CF0A8BC}" srcOrd="0" destOrd="0" presId="urn:microsoft.com/office/officeart/2005/8/layout/vList6"/>
    <dgm:cxn modelId="{97B95070-3724-4629-B8C1-A79B66101147}" type="presOf" srcId="{122EAAEE-7F8C-438C-8D64-5CC94E7AC990}" destId="{3D128D8A-84BB-4522-BA21-64552598BE0B}" srcOrd="0" destOrd="0" presId="urn:microsoft.com/office/officeart/2005/8/layout/vList6"/>
    <dgm:cxn modelId="{646FAC65-4E26-4354-846B-DEB242307C9C}" type="presOf" srcId="{9361923A-7B44-4095-83AA-2402AB7EF752}" destId="{F97080B8-ED4C-4091-A453-B5B224CFA07D}" srcOrd="0" destOrd="0" presId="urn:microsoft.com/office/officeart/2005/8/layout/vList6"/>
    <dgm:cxn modelId="{2393E3EC-C5A1-4E00-BE63-AB635F7F9851}" srcId="{122EAAEE-7F8C-438C-8D64-5CC94E7AC990}" destId="{8A06F6AA-B583-41B8-A6B3-D5A72AC73340}" srcOrd="0" destOrd="0" parTransId="{9172F930-51AE-44C5-8A53-6081C768A4DA}" sibTransId="{F93604CB-445F-4A54-A27D-944A44AED678}"/>
    <dgm:cxn modelId="{7658B7F4-E89F-44CF-8059-F711044A25A1}" srcId="{74E5697A-2222-47CE-80FE-069B38136909}" destId="{9361923A-7B44-4095-83AA-2402AB7EF752}" srcOrd="0" destOrd="0" parTransId="{CBC84FA7-92D7-49BF-9144-6C4A39908CCD}" sibTransId="{BF82BF65-957A-4537-8C91-77D4B6C28EF3}"/>
    <dgm:cxn modelId="{6064E64A-C309-410C-84E6-591CDBA5093D}" type="presOf" srcId="{74E5697A-2222-47CE-80FE-069B38136909}" destId="{983D3FF8-AF1F-4C6C-8004-F17D6E52A0A9}" srcOrd="0" destOrd="0" presId="urn:microsoft.com/office/officeart/2005/8/layout/vList6"/>
    <dgm:cxn modelId="{487231EF-D1E0-4E6F-A739-5A2F55B84C13}" type="presOf" srcId="{446A49D4-6E3A-4E2F-A3A1-D379FE279E38}" destId="{ABD84AA6-B544-47FB-B2CE-FC8D0D0A28EE}" srcOrd="0" destOrd="0" presId="urn:microsoft.com/office/officeart/2005/8/layout/vList6"/>
    <dgm:cxn modelId="{B83035CF-5F8A-4B63-8431-B88B5F8C2F41}" srcId="{446A49D4-6E3A-4E2F-A3A1-D379FE279E38}" destId="{122EAAEE-7F8C-438C-8D64-5CC94E7AC990}" srcOrd="0" destOrd="0" parTransId="{9915105D-B16E-4161-83B5-F2F3B9CA01AE}" sibTransId="{A8CBD71D-4425-440F-BE1E-DCDB97795F07}"/>
    <dgm:cxn modelId="{42C73B64-00DB-4D1F-B6AA-D5ACB013E54B}" type="presOf" srcId="{25BE40DC-38AE-4468-812D-D718EFFABBA5}" destId="{CC4D6DD9-A8C3-43B4-ACE4-FBD3773FD8C1}" srcOrd="0" destOrd="0" presId="urn:microsoft.com/office/officeart/2005/8/layout/vList6"/>
    <dgm:cxn modelId="{89D50144-CAB2-49EB-8453-F38D3D3F3D70}" srcId="{446A49D4-6E3A-4E2F-A3A1-D379FE279E38}" destId="{25BE40DC-38AE-4468-812D-D718EFFABBA5}" srcOrd="2" destOrd="0" parTransId="{29D88116-44ED-478A-9336-8DE4501B594F}" sibTransId="{729BAF7B-1D94-4D79-8237-CED9CE07F9CF}"/>
    <dgm:cxn modelId="{2788680F-E418-46AB-B365-C21056AA074B}" type="presOf" srcId="{8A06F6AA-B583-41B8-A6B3-D5A72AC73340}" destId="{0C3E80F2-9D65-4C21-B35E-489208BAED16}" srcOrd="0" destOrd="0" presId="urn:microsoft.com/office/officeart/2005/8/layout/vList6"/>
    <dgm:cxn modelId="{BC076C8C-0848-413E-80EB-33BDD73D27B4}" srcId="{25BE40DC-38AE-4468-812D-D718EFFABBA5}" destId="{1E0038E3-8642-4845-9A82-5A95672AA772}" srcOrd="0" destOrd="0" parTransId="{9013A9B1-22EC-405C-BA72-351FE51702FB}" sibTransId="{B9563F71-82ED-4A4E-A643-A574F3294F13}"/>
    <dgm:cxn modelId="{ACDB1BFB-867C-47B5-91A1-581351EAA9A1}" srcId="{446A49D4-6E3A-4E2F-A3A1-D379FE279E38}" destId="{74E5697A-2222-47CE-80FE-069B38136909}" srcOrd="1" destOrd="0" parTransId="{0741488D-D3E3-4988-877F-3CDF264DDC7B}" sibTransId="{C34FE941-5E5F-49D6-81E4-A6D718D82DFE}"/>
    <dgm:cxn modelId="{740B7FFF-3939-4606-9D13-2974D9E66D5E}" type="presParOf" srcId="{ABD84AA6-B544-47FB-B2CE-FC8D0D0A28EE}" destId="{8699C672-C2BD-4031-8F80-09AB975F1E13}" srcOrd="0" destOrd="0" presId="urn:microsoft.com/office/officeart/2005/8/layout/vList6"/>
    <dgm:cxn modelId="{1AE781FB-2777-4D74-AAC8-CDAB68BB4D3C}" type="presParOf" srcId="{8699C672-C2BD-4031-8F80-09AB975F1E13}" destId="{3D128D8A-84BB-4522-BA21-64552598BE0B}" srcOrd="0" destOrd="0" presId="urn:microsoft.com/office/officeart/2005/8/layout/vList6"/>
    <dgm:cxn modelId="{64522445-64BD-444E-A90E-927E586A42D7}" type="presParOf" srcId="{8699C672-C2BD-4031-8F80-09AB975F1E13}" destId="{0C3E80F2-9D65-4C21-B35E-489208BAED16}" srcOrd="1" destOrd="0" presId="urn:microsoft.com/office/officeart/2005/8/layout/vList6"/>
    <dgm:cxn modelId="{B0F9A6FB-F936-410C-96F5-9C8A4F12B906}" type="presParOf" srcId="{ABD84AA6-B544-47FB-B2CE-FC8D0D0A28EE}" destId="{FE3C176B-8921-45A8-968F-0B4364F7199A}" srcOrd="1" destOrd="0" presId="urn:microsoft.com/office/officeart/2005/8/layout/vList6"/>
    <dgm:cxn modelId="{847A934C-146F-43E8-8E36-3295F88621FF}" type="presParOf" srcId="{ABD84AA6-B544-47FB-B2CE-FC8D0D0A28EE}" destId="{6720EC16-3C94-4274-A424-CFF38E439C21}" srcOrd="2" destOrd="0" presId="urn:microsoft.com/office/officeart/2005/8/layout/vList6"/>
    <dgm:cxn modelId="{2CD238DF-A83E-4E4E-A8B0-8C02C100D3C8}" type="presParOf" srcId="{6720EC16-3C94-4274-A424-CFF38E439C21}" destId="{983D3FF8-AF1F-4C6C-8004-F17D6E52A0A9}" srcOrd="0" destOrd="0" presId="urn:microsoft.com/office/officeart/2005/8/layout/vList6"/>
    <dgm:cxn modelId="{09E1436D-7B59-483F-BF00-30A8899D4F2B}" type="presParOf" srcId="{6720EC16-3C94-4274-A424-CFF38E439C21}" destId="{F97080B8-ED4C-4091-A453-B5B224CFA07D}" srcOrd="1" destOrd="0" presId="urn:microsoft.com/office/officeart/2005/8/layout/vList6"/>
    <dgm:cxn modelId="{C3E49104-B0CE-4353-953E-379E215A9A24}" type="presParOf" srcId="{ABD84AA6-B544-47FB-B2CE-FC8D0D0A28EE}" destId="{FC15872D-9D74-4BB4-8972-A5E05F142884}" srcOrd="3" destOrd="0" presId="urn:microsoft.com/office/officeart/2005/8/layout/vList6"/>
    <dgm:cxn modelId="{00D3A1F1-2341-4140-9175-28C1A4C8DF12}" type="presParOf" srcId="{ABD84AA6-B544-47FB-B2CE-FC8D0D0A28EE}" destId="{4691FE6F-C31F-4F26-8511-017F8556C725}" srcOrd="4" destOrd="0" presId="urn:microsoft.com/office/officeart/2005/8/layout/vList6"/>
    <dgm:cxn modelId="{5861E9D0-F768-43DD-8BCD-E7A879755F3E}" type="presParOf" srcId="{4691FE6F-C31F-4F26-8511-017F8556C725}" destId="{CC4D6DD9-A8C3-43B4-ACE4-FBD3773FD8C1}" srcOrd="0" destOrd="0" presId="urn:microsoft.com/office/officeart/2005/8/layout/vList6"/>
    <dgm:cxn modelId="{BE296874-6149-459F-9229-D97190D02761}" type="presParOf" srcId="{4691FE6F-C31F-4F26-8511-017F8556C725}" destId="{A33EB50E-1D92-4F4A-B53A-B4393CF0A8B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936FF53-AE22-48CC-89FD-A00E8F4D2BB8}" type="doc">
      <dgm:prSet loTypeId="urn:microsoft.com/office/officeart/2005/8/layout/lProcess3" loCatId="process" qsTypeId="urn:microsoft.com/office/officeart/2005/8/quickstyle/3d5" qsCatId="3D" csTypeId="urn:microsoft.com/office/officeart/2005/8/colors/colorful5" csCatId="colorful" phldr="1"/>
      <dgm:spPr/>
    </dgm:pt>
    <dgm:pt modelId="{7E58BF79-3323-464E-8383-93ACA981E2CB}">
      <dgm:prSet phldrT="[Texto]"/>
      <dgm:spPr/>
      <dgm:t>
        <a:bodyPr/>
        <a:lstStyle/>
        <a:p>
          <a:r>
            <a:rPr lang="es-ES" dirty="0" smtClean="0"/>
            <a:t>MAX_PRIORITY</a:t>
          </a:r>
          <a:endParaRPr lang="es-ES" dirty="0"/>
        </a:p>
      </dgm:t>
    </dgm:pt>
    <dgm:pt modelId="{832B0186-975C-4B06-84A0-1AA8B59288CB}" type="parTrans" cxnId="{067B2B8A-ABCD-4588-9324-C82AA5C5059B}">
      <dgm:prSet/>
      <dgm:spPr/>
      <dgm:t>
        <a:bodyPr/>
        <a:lstStyle/>
        <a:p>
          <a:endParaRPr lang="es-ES"/>
        </a:p>
      </dgm:t>
    </dgm:pt>
    <dgm:pt modelId="{1EDA322B-A992-4A70-8C37-0FD29797A2B7}" type="sibTrans" cxnId="{067B2B8A-ABCD-4588-9324-C82AA5C5059B}">
      <dgm:prSet/>
      <dgm:spPr/>
      <dgm:t>
        <a:bodyPr/>
        <a:lstStyle/>
        <a:p>
          <a:endParaRPr lang="es-ES"/>
        </a:p>
      </dgm:t>
    </dgm:pt>
    <dgm:pt modelId="{D878AEDA-66C5-43E6-A494-3E81B7959089}">
      <dgm:prSet phldrT="[Texto]"/>
      <dgm:spPr/>
      <dgm:t>
        <a:bodyPr/>
        <a:lstStyle/>
        <a:p>
          <a:r>
            <a:rPr lang="es-ES" dirty="0" smtClean="0"/>
            <a:t>NORMAL_PRIORITY </a:t>
          </a:r>
          <a:endParaRPr lang="es-ES" dirty="0"/>
        </a:p>
      </dgm:t>
    </dgm:pt>
    <dgm:pt modelId="{A61BAFB8-3AC8-4C48-BBE5-1395EE1CAF2F}" type="parTrans" cxnId="{D3D3A9B3-C823-463E-B80F-B9AEE9002D56}">
      <dgm:prSet/>
      <dgm:spPr/>
      <dgm:t>
        <a:bodyPr/>
        <a:lstStyle/>
        <a:p>
          <a:endParaRPr lang="es-ES"/>
        </a:p>
      </dgm:t>
    </dgm:pt>
    <dgm:pt modelId="{2C7AE839-2434-4AA2-8995-BA1085FCA43E}" type="sibTrans" cxnId="{D3D3A9B3-C823-463E-B80F-B9AEE9002D56}">
      <dgm:prSet/>
      <dgm:spPr/>
      <dgm:t>
        <a:bodyPr/>
        <a:lstStyle/>
        <a:p>
          <a:endParaRPr lang="es-ES"/>
        </a:p>
      </dgm:t>
    </dgm:pt>
    <dgm:pt modelId="{9FCD2347-DEC9-4D07-95AD-E13E23584D40}">
      <dgm:prSet phldrT="[Texto]"/>
      <dgm:spPr/>
      <dgm:t>
        <a:bodyPr/>
        <a:lstStyle/>
        <a:p>
          <a:r>
            <a:rPr lang="es-ES" dirty="0" smtClean="0"/>
            <a:t>MIN_PRIORITY</a:t>
          </a:r>
          <a:endParaRPr lang="es-ES" dirty="0"/>
        </a:p>
      </dgm:t>
    </dgm:pt>
    <dgm:pt modelId="{4D23A2F1-6F2C-44F3-9A6C-EA3890FC2832}" type="parTrans" cxnId="{A5B39A1B-E842-49C1-A4CF-C2011D272FE5}">
      <dgm:prSet/>
      <dgm:spPr/>
      <dgm:t>
        <a:bodyPr/>
        <a:lstStyle/>
        <a:p>
          <a:endParaRPr lang="es-ES"/>
        </a:p>
      </dgm:t>
    </dgm:pt>
    <dgm:pt modelId="{E38098BF-6A8B-41AF-B41B-B48E8A82A72E}" type="sibTrans" cxnId="{A5B39A1B-E842-49C1-A4CF-C2011D272FE5}">
      <dgm:prSet/>
      <dgm:spPr/>
      <dgm:t>
        <a:bodyPr/>
        <a:lstStyle/>
        <a:p>
          <a:endParaRPr lang="es-ES"/>
        </a:p>
      </dgm:t>
    </dgm:pt>
    <dgm:pt modelId="{3E5D03D7-5718-48AC-93AB-CF5E1826D46B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0829E096-F803-4D3F-8B79-23A619002711}" type="parTrans" cxnId="{9998C65B-EEED-4C75-B703-0304B264E730}">
      <dgm:prSet/>
      <dgm:spPr/>
      <dgm:t>
        <a:bodyPr/>
        <a:lstStyle/>
        <a:p>
          <a:endParaRPr lang="es-ES"/>
        </a:p>
      </dgm:t>
    </dgm:pt>
    <dgm:pt modelId="{FF348402-54C5-4695-98C8-A10C9BF290C3}" type="sibTrans" cxnId="{9998C65B-EEED-4C75-B703-0304B264E730}">
      <dgm:prSet/>
      <dgm:spPr/>
      <dgm:t>
        <a:bodyPr/>
        <a:lstStyle/>
        <a:p>
          <a:endParaRPr lang="es-ES"/>
        </a:p>
      </dgm:t>
    </dgm:pt>
    <dgm:pt modelId="{311D6ADE-A776-44EF-9379-BEA7DB2C5C09}">
      <dgm:prSet phldrT="[Texto]"/>
      <dgm:spPr/>
      <dgm:t>
        <a:bodyPr/>
        <a:lstStyle/>
        <a:p>
          <a:r>
            <a:rPr lang="es-ES" dirty="0" smtClean="0"/>
            <a:t>5</a:t>
          </a:r>
          <a:endParaRPr lang="es-ES" dirty="0"/>
        </a:p>
      </dgm:t>
    </dgm:pt>
    <dgm:pt modelId="{F7AA61FB-CF14-4A8E-A102-11479306DF57}" type="parTrans" cxnId="{E7DFDAC9-7297-40C6-9773-6068072D186F}">
      <dgm:prSet/>
      <dgm:spPr/>
      <dgm:t>
        <a:bodyPr/>
        <a:lstStyle/>
        <a:p>
          <a:endParaRPr lang="es-ES"/>
        </a:p>
      </dgm:t>
    </dgm:pt>
    <dgm:pt modelId="{2264BEC4-1C05-424A-8292-C8E11A973E86}" type="sibTrans" cxnId="{E7DFDAC9-7297-40C6-9773-6068072D186F}">
      <dgm:prSet/>
      <dgm:spPr/>
      <dgm:t>
        <a:bodyPr/>
        <a:lstStyle/>
        <a:p>
          <a:endParaRPr lang="es-ES"/>
        </a:p>
      </dgm:t>
    </dgm:pt>
    <dgm:pt modelId="{C06202E7-B859-4324-A53C-74F238C74B5D}">
      <dgm:prSet phldrT="[Texto]"/>
      <dgm:spPr/>
      <dgm:t>
        <a:bodyPr/>
        <a:lstStyle/>
        <a:p>
          <a:r>
            <a:rPr lang="es-ES" dirty="0" smtClean="0"/>
            <a:t>10</a:t>
          </a:r>
          <a:endParaRPr lang="es-ES" dirty="0"/>
        </a:p>
      </dgm:t>
    </dgm:pt>
    <dgm:pt modelId="{033895A5-0513-4DA4-8C94-EAE46CDB0529}" type="parTrans" cxnId="{6D536FB1-5CB9-4104-BD55-55E475824D4D}">
      <dgm:prSet/>
      <dgm:spPr/>
      <dgm:t>
        <a:bodyPr/>
        <a:lstStyle/>
        <a:p>
          <a:endParaRPr lang="es-ES"/>
        </a:p>
      </dgm:t>
    </dgm:pt>
    <dgm:pt modelId="{CFDB56D4-90E2-438B-9B4F-C77727A4E670}" type="sibTrans" cxnId="{6D536FB1-5CB9-4104-BD55-55E475824D4D}">
      <dgm:prSet/>
      <dgm:spPr/>
      <dgm:t>
        <a:bodyPr/>
        <a:lstStyle/>
        <a:p>
          <a:endParaRPr lang="es-ES"/>
        </a:p>
      </dgm:t>
    </dgm:pt>
    <dgm:pt modelId="{DBF9C768-3996-4930-B7E6-85375A6BC2C2}" type="pres">
      <dgm:prSet presAssocID="{9936FF53-AE22-48CC-89FD-A00E8F4D2BB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CD53B61-2BF7-47F0-8B30-E857B6CB6313}" type="pres">
      <dgm:prSet presAssocID="{7E58BF79-3323-464E-8383-93ACA981E2CB}" presName="horFlow" presStyleCnt="0"/>
      <dgm:spPr/>
    </dgm:pt>
    <dgm:pt modelId="{C15B4F88-2945-4A62-8CDA-FB5E32090071}" type="pres">
      <dgm:prSet presAssocID="{7E58BF79-3323-464E-8383-93ACA981E2CB}" presName="bigChev" presStyleLbl="node1" presStyleIdx="0" presStyleCnt="3"/>
      <dgm:spPr/>
      <dgm:t>
        <a:bodyPr/>
        <a:lstStyle/>
        <a:p>
          <a:endParaRPr lang="es-ES"/>
        </a:p>
      </dgm:t>
    </dgm:pt>
    <dgm:pt modelId="{8E1A377A-CFFD-4597-91AD-C036B389FE15}" type="pres">
      <dgm:prSet presAssocID="{033895A5-0513-4DA4-8C94-EAE46CDB0529}" presName="parTrans" presStyleCnt="0"/>
      <dgm:spPr/>
    </dgm:pt>
    <dgm:pt modelId="{0A69CE9A-2AF9-48CA-9297-6583688ADEE0}" type="pres">
      <dgm:prSet presAssocID="{C06202E7-B859-4324-A53C-74F238C74B5D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AD77F1-BB1E-49B7-8020-1E226CC5CD67}" type="pres">
      <dgm:prSet presAssocID="{7E58BF79-3323-464E-8383-93ACA981E2CB}" presName="vSp" presStyleCnt="0"/>
      <dgm:spPr/>
    </dgm:pt>
    <dgm:pt modelId="{10AA4EEB-7893-44DD-A6AC-EAA8D8DA3EEB}" type="pres">
      <dgm:prSet presAssocID="{D878AEDA-66C5-43E6-A494-3E81B7959089}" presName="horFlow" presStyleCnt="0"/>
      <dgm:spPr/>
    </dgm:pt>
    <dgm:pt modelId="{53E2AE60-7438-406F-BF79-6FFB526E18C3}" type="pres">
      <dgm:prSet presAssocID="{D878AEDA-66C5-43E6-A494-3E81B7959089}" presName="bigChev" presStyleLbl="node1" presStyleIdx="1" presStyleCnt="3"/>
      <dgm:spPr/>
      <dgm:t>
        <a:bodyPr/>
        <a:lstStyle/>
        <a:p>
          <a:endParaRPr lang="es-ES"/>
        </a:p>
      </dgm:t>
    </dgm:pt>
    <dgm:pt modelId="{D27A1B0D-B70C-498E-9963-E2D2ABF77BDE}" type="pres">
      <dgm:prSet presAssocID="{F7AA61FB-CF14-4A8E-A102-11479306DF57}" presName="parTrans" presStyleCnt="0"/>
      <dgm:spPr/>
    </dgm:pt>
    <dgm:pt modelId="{C5C301FB-A8AE-40B6-8C7E-544B678A9A54}" type="pres">
      <dgm:prSet presAssocID="{311D6ADE-A776-44EF-9379-BEA7DB2C5C09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4FD426-1E6A-4636-A32F-5FF62877E315}" type="pres">
      <dgm:prSet presAssocID="{D878AEDA-66C5-43E6-A494-3E81B7959089}" presName="vSp" presStyleCnt="0"/>
      <dgm:spPr/>
    </dgm:pt>
    <dgm:pt modelId="{3969F4A3-C547-4E16-BA68-21B8D500E4AE}" type="pres">
      <dgm:prSet presAssocID="{9FCD2347-DEC9-4D07-95AD-E13E23584D40}" presName="horFlow" presStyleCnt="0"/>
      <dgm:spPr/>
    </dgm:pt>
    <dgm:pt modelId="{9F64DF2F-0BEE-4ED3-ACAB-34605B94C4AF}" type="pres">
      <dgm:prSet presAssocID="{9FCD2347-DEC9-4D07-95AD-E13E23584D40}" presName="bigChev" presStyleLbl="node1" presStyleIdx="2" presStyleCnt="3"/>
      <dgm:spPr/>
      <dgm:t>
        <a:bodyPr/>
        <a:lstStyle/>
        <a:p>
          <a:endParaRPr lang="es-ES"/>
        </a:p>
      </dgm:t>
    </dgm:pt>
    <dgm:pt modelId="{7BC4651A-0D71-4CA0-9663-2C32C38B0DD8}" type="pres">
      <dgm:prSet presAssocID="{0829E096-F803-4D3F-8B79-23A619002711}" presName="parTrans" presStyleCnt="0"/>
      <dgm:spPr/>
    </dgm:pt>
    <dgm:pt modelId="{33CCF39B-DB71-4C0C-A8BF-BE19339D8D43}" type="pres">
      <dgm:prSet presAssocID="{3E5D03D7-5718-48AC-93AB-CF5E1826D46B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524A0D5-3326-4B32-8E8F-4A9B9A0B6AED}" type="presOf" srcId="{C06202E7-B859-4324-A53C-74F238C74B5D}" destId="{0A69CE9A-2AF9-48CA-9297-6583688ADEE0}" srcOrd="0" destOrd="0" presId="urn:microsoft.com/office/officeart/2005/8/layout/lProcess3"/>
    <dgm:cxn modelId="{BFB5B359-2E7D-4D03-A235-EAD1F6BC5580}" type="presOf" srcId="{3E5D03D7-5718-48AC-93AB-CF5E1826D46B}" destId="{33CCF39B-DB71-4C0C-A8BF-BE19339D8D43}" srcOrd="0" destOrd="0" presId="urn:microsoft.com/office/officeart/2005/8/layout/lProcess3"/>
    <dgm:cxn modelId="{17937EC4-B908-4F38-A57B-9633E5A2C9EB}" type="presOf" srcId="{311D6ADE-A776-44EF-9379-BEA7DB2C5C09}" destId="{C5C301FB-A8AE-40B6-8C7E-544B678A9A54}" srcOrd="0" destOrd="0" presId="urn:microsoft.com/office/officeart/2005/8/layout/lProcess3"/>
    <dgm:cxn modelId="{7D9B267C-5A29-415B-B942-9337CD9E3CFF}" type="presOf" srcId="{D878AEDA-66C5-43E6-A494-3E81B7959089}" destId="{53E2AE60-7438-406F-BF79-6FFB526E18C3}" srcOrd="0" destOrd="0" presId="urn:microsoft.com/office/officeart/2005/8/layout/lProcess3"/>
    <dgm:cxn modelId="{E7DFDAC9-7297-40C6-9773-6068072D186F}" srcId="{D878AEDA-66C5-43E6-A494-3E81B7959089}" destId="{311D6ADE-A776-44EF-9379-BEA7DB2C5C09}" srcOrd="0" destOrd="0" parTransId="{F7AA61FB-CF14-4A8E-A102-11479306DF57}" sibTransId="{2264BEC4-1C05-424A-8292-C8E11A973E86}"/>
    <dgm:cxn modelId="{6D536FB1-5CB9-4104-BD55-55E475824D4D}" srcId="{7E58BF79-3323-464E-8383-93ACA981E2CB}" destId="{C06202E7-B859-4324-A53C-74F238C74B5D}" srcOrd="0" destOrd="0" parTransId="{033895A5-0513-4DA4-8C94-EAE46CDB0529}" sibTransId="{CFDB56D4-90E2-438B-9B4F-C77727A4E670}"/>
    <dgm:cxn modelId="{A5B39A1B-E842-49C1-A4CF-C2011D272FE5}" srcId="{9936FF53-AE22-48CC-89FD-A00E8F4D2BB8}" destId="{9FCD2347-DEC9-4D07-95AD-E13E23584D40}" srcOrd="2" destOrd="0" parTransId="{4D23A2F1-6F2C-44F3-9A6C-EA3890FC2832}" sibTransId="{E38098BF-6A8B-41AF-B41B-B48E8A82A72E}"/>
    <dgm:cxn modelId="{5C8ADB7D-72EC-4DD0-B6B0-6FE63473AAF3}" type="presOf" srcId="{9FCD2347-DEC9-4D07-95AD-E13E23584D40}" destId="{9F64DF2F-0BEE-4ED3-ACAB-34605B94C4AF}" srcOrd="0" destOrd="0" presId="urn:microsoft.com/office/officeart/2005/8/layout/lProcess3"/>
    <dgm:cxn modelId="{067B2B8A-ABCD-4588-9324-C82AA5C5059B}" srcId="{9936FF53-AE22-48CC-89FD-A00E8F4D2BB8}" destId="{7E58BF79-3323-464E-8383-93ACA981E2CB}" srcOrd="0" destOrd="0" parTransId="{832B0186-975C-4B06-84A0-1AA8B59288CB}" sibTransId="{1EDA322B-A992-4A70-8C37-0FD29797A2B7}"/>
    <dgm:cxn modelId="{9998C65B-EEED-4C75-B703-0304B264E730}" srcId="{9FCD2347-DEC9-4D07-95AD-E13E23584D40}" destId="{3E5D03D7-5718-48AC-93AB-CF5E1826D46B}" srcOrd="0" destOrd="0" parTransId="{0829E096-F803-4D3F-8B79-23A619002711}" sibTransId="{FF348402-54C5-4695-98C8-A10C9BF290C3}"/>
    <dgm:cxn modelId="{862C7801-8724-4A59-BD48-7A1DAD2FBC88}" type="presOf" srcId="{7E58BF79-3323-464E-8383-93ACA981E2CB}" destId="{C15B4F88-2945-4A62-8CDA-FB5E32090071}" srcOrd="0" destOrd="0" presId="urn:microsoft.com/office/officeart/2005/8/layout/lProcess3"/>
    <dgm:cxn modelId="{D3D3A9B3-C823-463E-B80F-B9AEE9002D56}" srcId="{9936FF53-AE22-48CC-89FD-A00E8F4D2BB8}" destId="{D878AEDA-66C5-43E6-A494-3E81B7959089}" srcOrd="1" destOrd="0" parTransId="{A61BAFB8-3AC8-4C48-BBE5-1395EE1CAF2F}" sibTransId="{2C7AE839-2434-4AA2-8995-BA1085FCA43E}"/>
    <dgm:cxn modelId="{E1A8631E-9983-4146-9AFF-3C7BE8C8D7FE}" type="presOf" srcId="{9936FF53-AE22-48CC-89FD-A00E8F4D2BB8}" destId="{DBF9C768-3996-4930-B7E6-85375A6BC2C2}" srcOrd="0" destOrd="0" presId="urn:microsoft.com/office/officeart/2005/8/layout/lProcess3"/>
    <dgm:cxn modelId="{14331BDA-72FB-47C2-B865-25AE97B84477}" type="presParOf" srcId="{DBF9C768-3996-4930-B7E6-85375A6BC2C2}" destId="{ECD53B61-2BF7-47F0-8B30-E857B6CB6313}" srcOrd="0" destOrd="0" presId="urn:microsoft.com/office/officeart/2005/8/layout/lProcess3"/>
    <dgm:cxn modelId="{BF85A8BE-F151-411C-84BE-3A4CB040FCE7}" type="presParOf" srcId="{ECD53B61-2BF7-47F0-8B30-E857B6CB6313}" destId="{C15B4F88-2945-4A62-8CDA-FB5E32090071}" srcOrd="0" destOrd="0" presId="urn:microsoft.com/office/officeart/2005/8/layout/lProcess3"/>
    <dgm:cxn modelId="{D5B54ED3-7C38-46C7-9CC8-746A08C58907}" type="presParOf" srcId="{ECD53B61-2BF7-47F0-8B30-E857B6CB6313}" destId="{8E1A377A-CFFD-4597-91AD-C036B389FE15}" srcOrd="1" destOrd="0" presId="urn:microsoft.com/office/officeart/2005/8/layout/lProcess3"/>
    <dgm:cxn modelId="{2D8F4F4F-9036-43B5-BD36-E0E34A1F75BB}" type="presParOf" srcId="{ECD53B61-2BF7-47F0-8B30-E857B6CB6313}" destId="{0A69CE9A-2AF9-48CA-9297-6583688ADEE0}" srcOrd="2" destOrd="0" presId="urn:microsoft.com/office/officeart/2005/8/layout/lProcess3"/>
    <dgm:cxn modelId="{D4764DE4-7433-4394-93D1-BB51C099999E}" type="presParOf" srcId="{DBF9C768-3996-4930-B7E6-85375A6BC2C2}" destId="{8DAD77F1-BB1E-49B7-8020-1E226CC5CD67}" srcOrd="1" destOrd="0" presId="urn:microsoft.com/office/officeart/2005/8/layout/lProcess3"/>
    <dgm:cxn modelId="{FEF5DB2A-F416-4F07-9D07-0F5CA8F1E9F5}" type="presParOf" srcId="{DBF9C768-3996-4930-B7E6-85375A6BC2C2}" destId="{10AA4EEB-7893-44DD-A6AC-EAA8D8DA3EEB}" srcOrd="2" destOrd="0" presId="urn:microsoft.com/office/officeart/2005/8/layout/lProcess3"/>
    <dgm:cxn modelId="{38489090-364C-4AEE-BF6C-BA86F9A7319E}" type="presParOf" srcId="{10AA4EEB-7893-44DD-A6AC-EAA8D8DA3EEB}" destId="{53E2AE60-7438-406F-BF79-6FFB526E18C3}" srcOrd="0" destOrd="0" presId="urn:microsoft.com/office/officeart/2005/8/layout/lProcess3"/>
    <dgm:cxn modelId="{5E5099D2-26A2-404A-8765-A6D106AF42F7}" type="presParOf" srcId="{10AA4EEB-7893-44DD-A6AC-EAA8D8DA3EEB}" destId="{D27A1B0D-B70C-498E-9963-E2D2ABF77BDE}" srcOrd="1" destOrd="0" presId="urn:microsoft.com/office/officeart/2005/8/layout/lProcess3"/>
    <dgm:cxn modelId="{BB45038D-3598-4F3A-B62E-0EF08C9C204C}" type="presParOf" srcId="{10AA4EEB-7893-44DD-A6AC-EAA8D8DA3EEB}" destId="{C5C301FB-A8AE-40B6-8C7E-544B678A9A54}" srcOrd="2" destOrd="0" presId="urn:microsoft.com/office/officeart/2005/8/layout/lProcess3"/>
    <dgm:cxn modelId="{C935D910-8050-47E5-AC52-D5E04572028C}" type="presParOf" srcId="{DBF9C768-3996-4930-B7E6-85375A6BC2C2}" destId="{494FD426-1E6A-4636-A32F-5FF62877E315}" srcOrd="3" destOrd="0" presId="urn:microsoft.com/office/officeart/2005/8/layout/lProcess3"/>
    <dgm:cxn modelId="{73B44BED-9C63-442C-87D7-FB337FDF3D1C}" type="presParOf" srcId="{DBF9C768-3996-4930-B7E6-85375A6BC2C2}" destId="{3969F4A3-C547-4E16-BA68-21B8D500E4AE}" srcOrd="4" destOrd="0" presId="urn:microsoft.com/office/officeart/2005/8/layout/lProcess3"/>
    <dgm:cxn modelId="{D22F1E6F-2183-42D8-8FFC-8F0943E50D28}" type="presParOf" srcId="{3969F4A3-C547-4E16-BA68-21B8D500E4AE}" destId="{9F64DF2F-0BEE-4ED3-ACAB-34605B94C4AF}" srcOrd="0" destOrd="0" presId="urn:microsoft.com/office/officeart/2005/8/layout/lProcess3"/>
    <dgm:cxn modelId="{87AD4D16-F47C-4585-88B8-62D1E46E3FFB}" type="presParOf" srcId="{3969F4A3-C547-4E16-BA68-21B8D500E4AE}" destId="{7BC4651A-0D71-4CA0-9663-2C32C38B0DD8}" srcOrd="1" destOrd="0" presId="urn:microsoft.com/office/officeart/2005/8/layout/lProcess3"/>
    <dgm:cxn modelId="{00E5FE37-D94B-427C-9D9A-236FBA76B8F8}" type="presParOf" srcId="{3969F4A3-C547-4E16-BA68-21B8D500E4AE}" destId="{33CCF39B-DB71-4C0C-A8BF-BE19339D8D4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0EF5533-1672-4B08-A05C-713BC940B56A}" type="doc">
      <dgm:prSet loTypeId="urn:microsoft.com/office/officeart/2005/8/layout/vProcess5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8B5A9E2F-9493-45F6-8674-5954A4F8760D}">
      <dgm:prSet phldrT="[Texto]"/>
      <dgm:spPr/>
      <dgm:t>
        <a:bodyPr/>
        <a:lstStyle/>
        <a:p>
          <a:r>
            <a:rPr lang="es-ES" dirty="0" smtClean="0"/>
            <a:t>MÉTODOS DECLARADOS COMO SYNCHRONIZED</a:t>
          </a:r>
          <a:endParaRPr lang="es-ES" dirty="0"/>
        </a:p>
      </dgm:t>
    </dgm:pt>
    <dgm:pt modelId="{2F1C2789-864A-490B-BA61-442B8F968219}" type="parTrans" cxnId="{A839C96B-5BF6-492F-B55F-C8B231965159}">
      <dgm:prSet/>
      <dgm:spPr/>
      <dgm:t>
        <a:bodyPr/>
        <a:lstStyle/>
        <a:p>
          <a:endParaRPr lang="es-ES"/>
        </a:p>
      </dgm:t>
    </dgm:pt>
    <dgm:pt modelId="{918A90D8-D5FA-4E86-9973-9D4D335B5DB8}" type="sibTrans" cxnId="{A839C96B-5BF6-492F-B55F-C8B231965159}">
      <dgm:prSet/>
      <dgm:spPr/>
      <dgm:t>
        <a:bodyPr/>
        <a:lstStyle/>
        <a:p>
          <a:endParaRPr lang="es-ES"/>
        </a:p>
      </dgm:t>
    </dgm:pt>
    <dgm:pt modelId="{D653931E-49E3-48F7-9AB9-AA166D88DFE7}">
      <dgm:prSet phldrT="[Texto]"/>
      <dgm:spPr/>
      <dgm:t>
        <a:bodyPr/>
        <a:lstStyle/>
        <a:p>
          <a:r>
            <a:rPr lang="es-ES" dirty="0" smtClean="0"/>
            <a:t>BLOQUES DE CÓDIGO DECLARADOS COMO SYNCHRONIZED</a:t>
          </a:r>
          <a:endParaRPr lang="es-ES" dirty="0"/>
        </a:p>
      </dgm:t>
    </dgm:pt>
    <dgm:pt modelId="{2C0072CC-F190-43BD-817B-A326C06E6B9F}" type="parTrans" cxnId="{3272CC77-63B5-4D1D-992C-9978A489BB04}">
      <dgm:prSet/>
      <dgm:spPr/>
      <dgm:t>
        <a:bodyPr/>
        <a:lstStyle/>
        <a:p>
          <a:endParaRPr lang="es-ES"/>
        </a:p>
      </dgm:t>
    </dgm:pt>
    <dgm:pt modelId="{34075C7A-23C0-4FD5-A939-83A517035E15}" type="sibTrans" cxnId="{3272CC77-63B5-4D1D-992C-9978A489BB04}">
      <dgm:prSet/>
      <dgm:spPr/>
      <dgm:t>
        <a:bodyPr/>
        <a:lstStyle/>
        <a:p>
          <a:endParaRPr lang="es-ES"/>
        </a:p>
      </dgm:t>
    </dgm:pt>
    <dgm:pt modelId="{8CCC1A2D-CC24-4C04-B469-34613CC84BC0}">
      <dgm:prSet phldrT="[Texto]"/>
      <dgm:spPr/>
      <dgm:t>
        <a:bodyPr/>
        <a:lstStyle/>
        <a:p>
          <a:r>
            <a:rPr lang="es-ES" dirty="0" smtClean="0"/>
            <a:t>DEADLOCK</a:t>
          </a:r>
          <a:endParaRPr lang="es-ES" dirty="0"/>
        </a:p>
      </dgm:t>
    </dgm:pt>
    <dgm:pt modelId="{AFCDA371-A8C2-4FEA-AC66-8780DEB20057}" type="parTrans" cxnId="{AC23B975-E107-4581-88E2-8D8A12313873}">
      <dgm:prSet/>
      <dgm:spPr/>
      <dgm:t>
        <a:bodyPr/>
        <a:lstStyle/>
        <a:p>
          <a:endParaRPr lang="es-ES"/>
        </a:p>
      </dgm:t>
    </dgm:pt>
    <dgm:pt modelId="{C04CA584-D294-456D-BA13-CDA89FD1FF56}" type="sibTrans" cxnId="{AC23B975-E107-4581-88E2-8D8A12313873}">
      <dgm:prSet/>
      <dgm:spPr/>
      <dgm:t>
        <a:bodyPr/>
        <a:lstStyle/>
        <a:p>
          <a:endParaRPr lang="es-ES"/>
        </a:p>
      </dgm:t>
    </dgm:pt>
    <dgm:pt modelId="{CF0ED7DD-7BA0-4BF3-84F8-421967627590}" type="pres">
      <dgm:prSet presAssocID="{50EF5533-1672-4B08-A05C-713BC940B56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5A5C8A5-834B-40A8-9A80-4C87FD36173C}" type="pres">
      <dgm:prSet presAssocID="{50EF5533-1672-4B08-A05C-713BC940B56A}" presName="dummyMaxCanvas" presStyleCnt="0">
        <dgm:presLayoutVars/>
      </dgm:prSet>
      <dgm:spPr/>
    </dgm:pt>
    <dgm:pt modelId="{E643E811-4A07-4AAF-A1F4-1A023E751E6A}" type="pres">
      <dgm:prSet presAssocID="{50EF5533-1672-4B08-A05C-713BC940B56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6763B6-40B1-475B-9666-09D026EB79CE}" type="pres">
      <dgm:prSet presAssocID="{50EF5533-1672-4B08-A05C-713BC940B56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D69FF6-CE52-4441-9094-A587F58D912D}" type="pres">
      <dgm:prSet presAssocID="{50EF5533-1672-4B08-A05C-713BC940B56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8D70BE-45EB-43C9-8B1F-F3B89230008A}" type="pres">
      <dgm:prSet presAssocID="{50EF5533-1672-4B08-A05C-713BC940B56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2942E4-2A57-4ECE-8994-A72DDD76BEA2}" type="pres">
      <dgm:prSet presAssocID="{50EF5533-1672-4B08-A05C-713BC940B56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EBC42E-3CB3-4FE2-93D8-077EF7689D02}" type="pres">
      <dgm:prSet presAssocID="{50EF5533-1672-4B08-A05C-713BC940B56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203049-738B-4012-9779-2EE2F4DD2152}" type="pres">
      <dgm:prSet presAssocID="{50EF5533-1672-4B08-A05C-713BC940B56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0CFFFA-4A7B-4618-A4FD-9A702C3C380B}" type="pres">
      <dgm:prSet presAssocID="{50EF5533-1672-4B08-A05C-713BC940B56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F11B0BA-0B72-447C-93A7-210C00677B57}" type="presOf" srcId="{50EF5533-1672-4B08-A05C-713BC940B56A}" destId="{CF0ED7DD-7BA0-4BF3-84F8-421967627590}" srcOrd="0" destOrd="0" presId="urn:microsoft.com/office/officeart/2005/8/layout/vProcess5"/>
    <dgm:cxn modelId="{A839C96B-5BF6-492F-B55F-C8B231965159}" srcId="{50EF5533-1672-4B08-A05C-713BC940B56A}" destId="{8B5A9E2F-9493-45F6-8674-5954A4F8760D}" srcOrd="0" destOrd="0" parTransId="{2F1C2789-864A-490B-BA61-442B8F968219}" sibTransId="{918A90D8-D5FA-4E86-9973-9D4D335B5DB8}"/>
    <dgm:cxn modelId="{2C292F4E-5F20-42AF-897E-A02680C5F13B}" type="presOf" srcId="{8CCC1A2D-CC24-4C04-B469-34613CC84BC0}" destId="{ECD69FF6-CE52-4441-9094-A587F58D912D}" srcOrd="0" destOrd="0" presId="urn:microsoft.com/office/officeart/2005/8/layout/vProcess5"/>
    <dgm:cxn modelId="{AC23B975-E107-4581-88E2-8D8A12313873}" srcId="{50EF5533-1672-4B08-A05C-713BC940B56A}" destId="{8CCC1A2D-CC24-4C04-B469-34613CC84BC0}" srcOrd="2" destOrd="0" parTransId="{AFCDA371-A8C2-4FEA-AC66-8780DEB20057}" sibTransId="{C04CA584-D294-456D-BA13-CDA89FD1FF56}"/>
    <dgm:cxn modelId="{406D1E74-EEBB-4B20-8A19-09BF555A185A}" type="presOf" srcId="{8CCC1A2D-CC24-4C04-B469-34613CC84BC0}" destId="{D40CFFFA-4A7B-4618-A4FD-9A702C3C380B}" srcOrd="1" destOrd="0" presId="urn:microsoft.com/office/officeart/2005/8/layout/vProcess5"/>
    <dgm:cxn modelId="{3272CC77-63B5-4D1D-992C-9978A489BB04}" srcId="{50EF5533-1672-4B08-A05C-713BC940B56A}" destId="{D653931E-49E3-48F7-9AB9-AA166D88DFE7}" srcOrd="1" destOrd="0" parTransId="{2C0072CC-F190-43BD-817B-A326C06E6B9F}" sibTransId="{34075C7A-23C0-4FD5-A939-83A517035E15}"/>
    <dgm:cxn modelId="{C220F762-7503-4900-907E-93FFD6E67717}" type="presOf" srcId="{34075C7A-23C0-4FD5-A939-83A517035E15}" destId="{892942E4-2A57-4ECE-8994-A72DDD76BEA2}" srcOrd="0" destOrd="0" presId="urn:microsoft.com/office/officeart/2005/8/layout/vProcess5"/>
    <dgm:cxn modelId="{B9047406-00FF-441C-A508-963EF5910724}" type="presOf" srcId="{918A90D8-D5FA-4E86-9973-9D4D335B5DB8}" destId="{7F8D70BE-45EB-43C9-8B1F-F3B89230008A}" srcOrd="0" destOrd="0" presId="urn:microsoft.com/office/officeart/2005/8/layout/vProcess5"/>
    <dgm:cxn modelId="{A9893E8F-0507-4407-8DF6-92D11657F46B}" type="presOf" srcId="{8B5A9E2F-9493-45F6-8674-5954A4F8760D}" destId="{4DEBC42E-3CB3-4FE2-93D8-077EF7689D02}" srcOrd="1" destOrd="0" presId="urn:microsoft.com/office/officeart/2005/8/layout/vProcess5"/>
    <dgm:cxn modelId="{29D68950-A73C-48BE-8306-473598B8188B}" type="presOf" srcId="{8B5A9E2F-9493-45F6-8674-5954A4F8760D}" destId="{E643E811-4A07-4AAF-A1F4-1A023E751E6A}" srcOrd="0" destOrd="0" presId="urn:microsoft.com/office/officeart/2005/8/layout/vProcess5"/>
    <dgm:cxn modelId="{26A315CD-10AD-4717-BDD8-54C9C067A044}" type="presOf" srcId="{D653931E-49E3-48F7-9AB9-AA166D88DFE7}" destId="{BF6763B6-40B1-475B-9666-09D026EB79CE}" srcOrd="0" destOrd="0" presId="urn:microsoft.com/office/officeart/2005/8/layout/vProcess5"/>
    <dgm:cxn modelId="{FD00450A-ACDB-4B41-928A-F7782DC3F95E}" type="presOf" srcId="{D653931E-49E3-48F7-9AB9-AA166D88DFE7}" destId="{61203049-738B-4012-9779-2EE2F4DD2152}" srcOrd="1" destOrd="0" presId="urn:microsoft.com/office/officeart/2005/8/layout/vProcess5"/>
    <dgm:cxn modelId="{0D2AE0A8-DF52-44EE-BE93-F18641BFDCE0}" type="presParOf" srcId="{CF0ED7DD-7BA0-4BF3-84F8-421967627590}" destId="{55A5C8A5-834B-40A8-9A80-4C87FD36173C}" srcOrd="0" destOrd="0" presId="urn:microsoft.com/office/officeart/2005/8/layout/vProcess5"/>
    <dgm:cxn modelId="{BBFAE503-8838-494B-BAF0-7C0443C83224}" type="presParOf" srcId="{CF0ED7DD-7BA0-4BF3-84F8-421967627590}" destId="{E643E811-4A07-4AAF-A1F4-1A023E751E6A}" srcOrd="1" destOrd="0" presId="urn:microsoft.com/office/officeart/2005/8/layout/vProcess5"/>
    <dgm:cxn modelId="{B9CE4121-8E40-4750-A569-7C05376DFC00}" type="presParOf" srcId="{CF0ED7DD-7BA0-4BF3-84F8-421967627590}" destId="{BF6763B6-40B1-475B-9666-09D026EB79CE}" srcOrd="2" destOrd="0" presId="urn:microsoft.com/office/officeart/2005/8/layout/vProcess5"/>
    <dgm:cxn modelId="{7484E9D7-DC08-4CA4-9B5F-9A270D318D0E}" type="presParOf" srcId="{CF0ED7DD-7BA0-4BF3-84F8-421967627590}" destId="{ECD69FF6-CE52-4441-9094-A587F58D912D}" srcOrd="3" destOrd="0" presId="urn:microsoft.com/office/officeart/2005/8/layout/vProcess5"/>
    <dgm:cxn modelId="{E74BE4BE-D48C-4563-A410-3E14FEB6CCCD}" type="presParOf" srcId="{CF0ED7DD-7BA0-4BF3-84F8-421967627590}" destId="{7F8D70BE-45EB-43C9-8B1F-F3B89230008A}" srcOrd="4" destOrd="0" presId="urn:microsoft.com/office/officeart/2005/8/layout/vProcess5"/>
    <dgm:cxn modelId="{678A3E92-ECAD-43BE-B3FB-1390521FE159}" type="presParOf" srcId="{CF0ED7DD-7BA0-4BF3-84F8-421967627590}" destId="{892942E4-2A57-4ECE-8994-A72DDD76BEA2}" srcOrd="5" destOrd="0" presId="urn:microsoft.com/office/officeart/2005/8/layout/vProcess5"/>
    <dgm:cxn modelId="{FA99B9C1-C8FA-4EE3-BAA2-0EBA1D229CF1}" type="presParOf" srcId="{CF0ED7DD-7BA0-4BF3-84F8-421967627590}" destId="{4DEBC42E-3CB3-4FE2-93D8-077EF7689D02}" srcOrd="6" destOrd="0" presId="urn:microsoft.com/office/officeart/2005/8/layout/vProcess5"/>
    <dgm:cxn modelId="{E7AC1CF5-BB28-4E15-96C6-0550AD5CF33C}" type="presParOf" srcId="{CF0ED7DD-7BA0-4BF3-84F8-421967627590}" destId="{61203049-738B-4012-9779-2EE2F4DD2152}" srcOrd="7" destOrd="0" presId="urn:microsoft.com/office/officeart/2005/8/layout/vProcess5"/>
    <dgm:cxn modelId="{BA5065E2-06FD-4BFD-9FCA-E89C9D33F3A1}" type="presParOf" srcId="{CF0ED7DD-7BA0-4BF3-84F8-421967627590}" destId="{D40CFFFA-4A7B-4618-A4FD-9A702C3C380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EF5533-1672-4B08-A05C-713BC940B56A}" type="doc">
      <dgm:prSet loTypeId="urn:microsoft.com/office/officeart/2005/8/layout/vProcess5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8B5A9E2F-9493-45F6-8674-5954A4F8760D}">
      <dgm:prSet phldrT="[Texto]"/>
      <dgm:spPr/>
      <dgm:t>
        <a:bodyPr/>
        <a:lstStyle/>
        <a:p>
          <a:r>
            <a:rPr lang="es-ES" dirty="0" smtClean="0"/>
            <a:t>EL MODELO PRODUCTOR-CONSUMIDOR</a:t>
          </a:r>
          <a:endParaRPr lang="es-ES" dirty="0"/>
        </a:p>
      </dgm:t>
    </dgm:pt>
    <dgm:pt modelId="{2F1C2789-864A-490B-BA61-442B8F968219}" type="parTrans" cxnId="{A839C96B-5BF6-492F-B55F-C8B231965159}">
      <dgm:prSet/>
      <dgm:spPr/>
      <dgm:t>
        <a:bodyPr/>
        <a:lstStyle/>
        <a:p>
          <a:endParaRPr lang="es-ES"/>
        </a:p>
      </dgm:t>
    </dgm:pt>
    <dgm:pt modelId="{918A90D8-D5FA-4E86-9973-9D4D335B5DB8}" type="sibTrans" cxnId="{A839C96B-5BF6-492F-B55F-C8B231965159}">
      <dgm:prSet/>
      <dgm:spPr/>
      <dgm:t>
        <a:bodyPr/>
        <a:lstStyle/>
        <a:p>
          <a:endParaRPr lang="es-ES"/>
        </a:p>
      </dgm:t>
    </dgm:pt>
    <dgm:pt modelId="{AD1C7221-C811-492B-8F64-11C6A4CBAE95}">
      <dgm:prSet phldrT="[Texto]"/>
      <dgm:spPr/>
      <dgm:t>
        <a:bodyPr/>
        <a:lstStyle/>
        <a:p>
          <a:r>
            <a:rPr lang="es-ES" b="1" dirty="0" smtClean="0"/>
            <a:t>MÉTODOS wait, notify y </a:t>
          </a:r>
          <a:r>
            <a:rPr lang="es-ES" b="1" dirty="0" err="1" smtClean="0"/>
            <a:t>notifyAll</a:t>
          </a:r>
          <a:r>
            <a:rPr lang="es-ES" b="1" dirty="0" smtClean="0"/>
            <a:t> DE LA CLASE </a:t>
          </a:r>
          <a:r>
            <a:rPr lang="es-ES" b="1" dirty="0" err="1" smtClean="0"/>
            <a:t>Object</a:t>
          </a:r>
          <a:endParaRPr lang="es-ES" dirty="0"/>
        </a:p>
      </dgm:t>
    </dgm:pt>
    <dgm:pt modelId="{46D675DF-B5BA-4A3C-A1D8-78D4E4AE6EDD}" type="parTrans" cxnId="{6D6FE699-9BD9-45A8-B97F-51D425F62652}">
      <dgm:prSet/>
      <dgm:spPr/>
      <dgm:t>
        <a:bodyPr/>
        <a:lstStyle/>
        <a:p>
          <a:endParaRPr lang="es-ES"/>
        </a:p>
      </dgm:t>
    </dgm:pt>
    <dgm:pt modelId="{3580F9A8-5892-48E1-8690-BC752884E659}" type="sibTrans" cxnId="{6D6FE699-9BD9-45A8-B97F-51D425F62652}">
      <dgm:prSet/>
      <dgm:spPr/>
      <dgm:t>
        <a:bodyPr/>
        <a:lstStyle/>
        <a:p>
          <a:endParaRPr lang="es-ES"/>
        </a:p>
      </dgm:t>
    </dgm:pt>
    <dgm:pt modelId="{BD093280-E1A1-4382-8D52-F3C6D9DF1B16}">
      <dgm:prSet phldrT="[Texto]"/>
      <dgm:spPr/>
      <dgm:t>
        <a:bodyPr/>
        <a:lstStyle/>
        <a:p>
          <a:r>
            <a:rPr lang="es-ES" b="1" dirty="0" smtClean="0"/>
            <a:t>SINCRONIZACIÓN Y BLOQUEO ITERATIVO (SPIN LOCK) </a:t>
          </a:r>
          <a:endParaRPr lang="es-ES" dirty="0"/>
        </a:p>
      </dgm:t>
    </dgm:pt>
    <dgm:pt modelId="{10730576-9251-4536-B54F-0D3F81D72244}" type="parTrans" cxnId="{9C32B9A6-C9A8-4475-98DA-BAF024A24A3D}">
      <dgm:prSet/>
      <dgm:spPr/>
      <dgm:t>
        <a:bodyPr/>
        <a:lstStyle/>
        <a:p>
          <a:endParaRPr lang="es-ES"/>
        </a:p>
      </dgm:t>
    </dgm:pt>
    <dgm:pt modelId="{AF6F316E-24A5-4B35-90D0-9BF996551CF0}" type="sibTrans" cxnId="{9C32B9A6-C9A8-4475-98DA-BAF024A24A3D}">
      <dgm:prSet/>
      <dgm:spPr/>
      <dgm:t>
        <a:bodyPr/>
        <a:lstStyle/>
        <a:p>
          <a:endParaRPr lang="es-ES"/>
        </a:p>
      </dgm:t>
    </dgm:pt>
    <dgm:pt modelId="{CF0ED7DD-7BA0-4BF3-84F8-421967627590}" type="pres">
      <dgm:prSet presAssocID="{50EF5533-1672-4B08-A05C-713BC940B56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5A5C8A5-834B-40A8-9A80-4C87FD36173C}" type="pres">
      <dgm:prSet presAssocID="{50EF5533-1672-4B08-A05C-713BC940B56A}" presName="dummyMaxCanvas" presStyleCnt="0">
        <dgm:presLayoutVars/>
      </dgm:prSet>
      <dgm:spPr/>
    </dgm:pt>
    <dgm:pt modelId="{E643E811-4A07-4AAF-A1F4-1A023E751E6A}" type="pres">
      <dgm:prSet presAssocID="{50EF5533-1672-4B08-A05C-713BC940B56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6763B6-40B1-475B-9666-09D026EB79CE}" type="pres">
      <dgm:prSet presAssocID="{50EF5533-1672-4B08-A05C-713BC940B56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D69FF6-CE52-4441-9094-A587F58D912D}" type="pres">
      <dgm:prSet presAssocID="{50EF5533-1672-4B08-A05C-713BC940B56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8D70BE-45EB-43C9-8B1F-F3B89230008A}" type="pres">
      <dgm:prSet presAssocID="{50EF5533-1672-4B08-A05C-713BC940B56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2942E4-2A57-4ECE-8994-A72DDD76BEA2}" type="pres">
      <dgm:prSet presAssocID="{50EF5533-1672-4B08-A05C-713BC940B56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EBC42E-3CB3-4FE2-93D8-077EF7689D02}" type="pres">
      <dgm:prSet presAssocID="{50EF5533-1672-4B08-A05C-713BC940B56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203049-738B-4012-9779-2EE2F4DD2152}" type="pres">
      <dgm:prSet presAssocID="{50EF5533-1672-4B08-A05C-713BC940B56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0CFFFA-4A7B-4618-A4FD-9A702C3C380B}" type="pres">
      <dgm:prSet presAssocID="{50EF5533-1672-4B08-A05C-713BC940B56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F3DF799-F290-4DE4-B6E4-679CA4A19B76}" type="presOf" srcId="{BD093280-E1A1-4382-8D52-F3C6D9DF1B16}" destId="{D40CFFFA-4A7B-4618-A4FD-9A702C3C380B}" srcOrd="1" destOrd="0" presId="urn:microsoft.com/office/officeart/2005/8/layout/vProcess5"/>
    <dgm:cxn modelId="{A839C96B-5BF6-492F-B55F-C8B231965159}" srcId="{50EF5533-1672-4B08-A05C-713BC940B56A}" destId="{8B5A9E2F-9493-45F6-8674-5954A4F8760D}" srcOrd="0" destOrd="0" parTransId="{2F1C2789-864A-490B-BA61-442B8F968219}" sibTransId="{918A90D8-D5FA-4E86-9973-9D4D335B5DB8}"/>
    <dgm:cxn modelId="{EDC9E9E9-95B8-422C-BED1-4DC14ACD9331}" type="presOf" srcId="{8B5A9E2F-9493-45F6-8674-5954A4F8760D}" destId="{4DEBC42E-3CB3-4FE2-93D8-077EF7689D02}" srcOrd="1" destOrd="0" presId="urn:microsoft.com/office/officeart/2005/8/layout/vProcess5"/>
    <dgm:cxn modelId="{E9ABB235-92DC-4740-91A9-F32677A980A7}" type="presOf" srcId="{BD093280-E1A1-4382-8D52-F3C6D9DF1B16}" destId="{ECD69FF6-CE52-4441-9094-A587F58D912D}" srcOrd="0" destOrd="0" presId="urn:microsoft.com/office/officeart/2005/8/layout/vProcess5"/>
    <dgm:cxn modelId="{A1A95A09-28A8-44B0-B3F9-6584E8BDF41C}" type="presOf" srcId="{50EF5533-1672-4B08-A05C-713BC940B56A}" destId="{CF0ED7DD-7BA0-4BF3-84F8-421967627590}" srcOrd="0" destOrd="0" presId="urn:microsoft.com/office/officeart/2005/8/layout/vProcess5"/>
    <dgm:cxn modelId="{6AEA7DF0-1D45-4F3A-8603-5E374D441013}" type="presOf" srcId="{918A90D8-D5FA-4E86-9973-9D4D335B5DB8}" destId="{7F8D70BE-45EB-43C9-8B1F-F3B89230008A}" srcOrd="0" destOrd="0" presId="urn:microsoft.com/office/officeart/2005/8/layout/vProcess5"/>
    <dgm:cxn modelId="{65E5FB2B-68C4-4CAB-8A34-55501E825D87}" type="presOf" srcId="{3580F9A8-5892-48E1-8690-BC752884E659}" destId="{892942E4-2A57-4ECE-8994-A72DDD76BEA2}" srcOrd="0" destOrd="0" presId="urn:microsoft.com/office/officeart/2005/8/layout/vProcess5"/>
    <dgm:cxn modelId="{A43985B6-51AA-43C4-A47B-357C8E531050}" type="presOf" srcId="{AD1C7221-C811-492B-8F64-11C6A4CBAE95}" destId="{BF6763B6-40B1-475B-9666-09D026EB79CE}" srcOrd="0" destOrd="0" presId="urn:microsoft.com/office/officeart/2005/8/layout/vProcess5"/>
    <dgm:cxn modelId="{92986D7E-893A-4C71-B497-BC08720E836A}" type="presOf" srcId="{8B5A9E2F-9493-45F6-8674-5954A4F8760D}" destId="{E643E811-4A07-4AAF-A1F4-1A023E751E6A}" srcOrd="0" destOrd="0" presId="urn:microsoft.com/office/officeart/2005/8/layout/vProcess5"/>
    <dgm:cxn modelId="{FD5297E6-98F6-4EA4-8306-E1EE1D14ADAC}" type="presOf" srcId="{AD1C7221-C811-492B-8F64-11C6A4CBAE95}" destId="{61203049-738B-4012-9779-2EE2F4DD2152}" srcOrd="1" destOrd="0" presId="urn:microsoft.com/office/officeart/2005/8/layout/vProcess5"/>
    <dgm:cxn modelId="{9C32B9A6-C9A8-4475-98DA-BAF024A24A3D}" srcId="{50EF5533-1672-4B08-A05C-713BC940B56A}" destId="{BD093280-E1A1-4382-8D52-F3C6D9DF1B16}" srcOrd="2" destOrd="0" parTransId="{10730576-9251-4536-B54F-0D3F81D72244}" sibTransId="{AF6F316E-24A5-4B35-90D0-9BF996551CF0}"/>
    <dgm:cxn modelId="{6D6FE699-9BD9-45A8-B97F-51D425F62652}" srcId="{50EF5533-1672-4B08-A05C-713BC940B56A}" destId="{AD1C7221-C811-492B-8F64-11C6A4CBAE95}" srcOrd="1" destOrd="0" parTransId="{46D675DF-B5BA-4A3C-A1D8-78D4E4AE6EDD}" sibTransId="{3580F9A8-5892-48E1-8690-BC752884E659}"/>
    <dgm:cxn modelId="{1BB3C64C-177C-4B81-ACF3-508AB8A42A24}" type="presParOf" srcId="{CF0ED7DD-7BA0-4BF3-84F8-421967627590}" destId="{55A5C8A5-834B-40A8-9A80-4C87FD36173C}" srcOrd="0" destOrd="0" presId="urn:microsoft.com/office/officeart/2005/8/layout/vProcess5"/>
    <dgm:cxn modelId="{74F43651-6115-49EC-9201-967D1FD7A9DB}" type="presParOf" srcId="{CF0ED7DD-7BA0-4BF3-84F8-421967627590}" destId="{E643E811-4A07-4AAF-A1F4-1A023E751E6A}" srcOrd="1" destOrd="0" presId="urn:microsoft.com/office/officeart/2005/8/layout/vProcess5"/>
    <dgm:cxn modelId="{14384A34-584D-4D95-932B-DA92D021953D}" type="presParOf" srcId="{CF0ED7DD-7BA0-4BF3-84F8-421967627590}" destId="{BF6763B6-40B1-475B-9666-09D026EB79CE}" srcOrd="2" destOrd="0" presId="urn:microsoft.com/office/officeart/2005/8/layout/vProcess5"/>
    <dgm:cxn modelId="{639ED352-335E-49A6-8073-7EB0DD9F61CB}" type="presParOf" srcId="{CF0ED7DD-7BA0-4BF3-84F8-421967627590}" destId="{ECD69FF6-CE52-4441-9094-A587F58D912D}" srcOrd="3" destOrd="0" presId="urn:microsoft.com/office/officeart/2005/8/layout/vProcess5"/>
    <dgm:cxn modelId="{6B114AED-D672-455C-AFD8-7010898DDF28}" type="presParOf" srcId="{CF0ED7DD-7BA0-4BF3-84F8-421967627590}" destId="{7F8D70BE-45EB-43C9-8B1F-F3B89230008A}" srcOrd="4" destOrd="0" presId="urn:microsoft.com/office/officeart/2005/8/layout/vProcess5"/>
    <dgm:cxn modelId="{EBD8668D-2C96-47D0-B8A9-263AAE090368}" type="presParOf" srcId="{CF0ED7DD-7BA0-4BF3-84F8-421967627590}" destId="{892942E4-2A57-4ECE-8994-A72DDD76BEA2}" srcOrd="5" destOrd="0" presId="urn:microsoft.com/office/officeart/2005/8/layout/vProcess5"/>
    <dgm:cxn modelId="{FB459289-161B-499B-9F97-CF4C7A0DB0BE}" type="presParOf" srcId="{CF0ED7DD-7BA0-4BF3-84F8-421967627590}" destId="{4DEBC42E-3CB3-4FE2-93D8-077EF7689D02}" srcOrd="6" destOrd="0" presId="urn:microsoft.com/office/officeart/2005/8/layout/vProcess5"/>
    <dgm:cxn modelId="{BA2B84AC-5B74-49F8-A29E-1A033B806784}" type="presParOf" srcId="{CF0ED7DD-7BA0-4BF3-84F8-421967627590}" destId="{61203049-738B-4012-9779-2EE2F4DD2152}" srcOrd="7" destOrd="0" presId="urn:microsoft.com/office/officeart/2005/8/layout/vProcess5"/>
    <dgm:cxn modelId="{A9FA2CE9-4AFF-4E1F-A0EE-E6046A00667B}" type="presParOf" srcId="{CF0ED7DD-7BA0-4BF3-84F8-421967627590}" destId="{D40CFFFA-4A7B-4618-A4FD-9A702C3C380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29E04-5371-4244-9F6E-805C61EF9898}" type="doc">
      <dgm:prSet loTypeId="urn:microsoft.com/office/officeart/2009/layout/CircleArrowProcess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598A12B6-505E-4905-9204-4C357F04A064}">
      <dgm:prSet phldrT="[Texto]"/>
      <dgm:spPr/>
      <dgm:t>
        <a:bodyPr/>
        <a:lstStyle/>
        <a:p>
          <a:r>
            <a:rPr lang="es-ES" dirty="0" smtClean="0"/>
            <a:t>ESTADOS HILO</a:t>
          </a:r>
          <a:endParaRPr lang="es-ES" dirty="0"/>
        </a:p>
      </dgm:t>
    </dgm:pt>
    <dgm:pt modelId="{23821C66-F34C-447D-938A-E90C64A50724}" type="parTrans" cxnId="{BF3A84C6-253D-4448-9652-AC6A44F1476C}">
      <dgm:prSet/>
      <dgm:spPr/>
      <dgm:t>
        <a:bodyPr/>
        <a:lstStyle/>
        <a:p>
          <a:endParaRPr lang="es-ES"/>
        </a:p>
      </dgm:t>
    </dgm:pt>
    <dgm:pt modelId="{D6A73F73-CAED-4F11-B0C7-A973A9C2E3FB}" type="sibTrans" cxnId="{BF3A84C6-253D-4448-9652-AC6A44F1476C}">
      <dgm:prSet/>
      <dgm:spPr/>
      <dgm:t>
        <a:bodyPr/>
        <a:lstStyle/>
        <a:p>
          <a:endParaRPr lang="es-ES"/>
        </a:p>
      </dgm:t>
    </dgm:pt>
    <dgm:pt modelId="{172D5263-469E-4ED2-AD16-B5EB095E5CF7}">
      <dgm:prSet phldrT="[Texto]"/>
      <dgm:spPr/>
      <dgm:t>
        <a:bodyPr/>
        <a:lstStyle/>
        <a:p>
          <a:r>
            <a:rPr lang="es-ES" dirty="0" smtClean="0"/>
            <a:t>CREACIÓN</a:t>
          </a:r>
          <a:endParaRPr lang="es-ES" dirty="0"/>
        </a:p>
      </dgm:t>
    </dgm:pt>
    <dgm:pt modelId="{27124197-83B0-4926-AA63-7B3C2F22E8B5}" type="parTrans" cxnId="{7F1C4500-41F8-4323-82D0-6D72FD593740}">
      <dgm:prSet/>
      <dgm:spPr/>
      <dgm:t>
        <a:bodyPr/>
        <a:lstStyle/>
        <a:p>
          <a:endParaRPr lang="es-ES"/>
        </a:p>
      </dgm:t>
    </dgm:pt>
    <dgm:pt modelId="{A44DC9D9-2231-4FC7-96E9-DCAB3EA2ECF5}" type="sibTrans" cxnId="{7F1C4500-41F8-4323-82D0-6D72FD593740}">
      <dgm:prSet/>
      <dgm:spPr/>
      <dgm:t>
        <a:bodyPr/>
        <a:lstStyle/>
        <a:p>
          <a:endParaRPr lang="es-ES"/>
        </a:p>
      </dgm:t>
    </dgm:pt>
    <dgm:pt modelId="{9169B580-6CA2-4645-9CE0-CDD693743BBA}">
      <dgm:prSet phldrT="[Texto]"/>
      <dgm:spPr/>
      <dgm:t>
        <a:bodyPr/>
        <a:lstStyle/>
        <a:p>
          <a:r>
            <a:rPr lang="es-ES" dirty="0" smtClean="0"/>
            <a:t>BLOQUEO</a:t>
          </a:r>
          <a:endParaRPr lang="es-ES" dirty="0"/>
        </a:p>
      </dgm:t>
    </dgm:pt>
    <dgm:pt modelId="{BC5316CE-1EF1-4CD7-9F0A-661844119B18}" type="parTrans" cxnId="{17333DB6-26B6-4E8E-A20D-F9B306ECA946}">
      <dgm:prSet/>
      <dgm:spPr/>
      <dgm:t>
        <a:bodyPr/>
        <a:lstStyle/>
        <a:p>
          <a:endParaRPr lang="es-ES"/>
        </a:p>
      </dgm:t>
    </dgm:pt>
    <dgm:pt modelId="{1E9CAF7E-BEBF-44DD-9713-F432D437800F}" type="sibTrans" cxnId="{17333DB6-26B6-4E8E-A20D-F9B306ECA946}">
      <dgm:prSet/>
      <dgm:spPr/>
      <dgm:t>
        <a:bodyPr/>
        <a:lstStyle/>
        <a:p>
          <a:endParaRPr lang="es-ES"/>
        </a:p>
      </dgm:t>
    </dgm:pt>
    <dgm:pt modelId="{4934C0BA-A43F-4FA6-9606-993849BF51C7}">
      <dgm:prSet phldrT="[Texto]"/>
      <dgm:spPr/>
      <dgm:t>
        <a:bodyPr/>
        <a:lstStyle/>
        <a:p>
          <a:r>
            <a:rPr lang="es-ES" dirty="0" smtClean="0"/>
            <a:t>DESBLOQUEO</a:t>
          </a:r>
          <a:endParaRPr lang="es-ES" dirty="0"/>
        </a:p>
      </dgm:t>
    </dgm:pt>
    <dgm:pt modelId="{552DDEAA-BE74-493D-A334-A8B843D4FA49}" type="parTrans" cxnId="{3D4759F5-CE93-43E9-BFFA-A2609FFA9DC4}">
      <dgm:prSet/>
      <dgm:spPr/>
      <dgm:t>
        <a:bodyPr/>
        <a:lstStyle/>
        <a:p>
          <a:endParaRPr lang="es-ES"/>
        </a:p>
      </dgm:t>
    </dgm:pt>
    <dgm:pt modelId="{CAFD16E2-C5E7-478F-9D92-BAA56280CF79}" type="sibTrans" cxnId="{3D4759F5-CE93-43E9-BFFA-A2609FFA9DC4}">
      <dgm:prSet/>
      <dgm:spPr/>
      <dgm:t>
        <a:bodyPr/>
        <a:lstStyle/>
        <a:p>
          <a:endParaRPr lang="es-ES"/>
        </a:p>
      </dgm:t>
    </dgm:pt>
    <dgm:pt modelId="{0A3A4DD0-544A-4FB1-9F11-84422B2EF107}">
      <dgm:prSet phldrT="[Texto]"/>
      <dgm:spPr/>
      <dgm:t>
        <a:bodyPr/>
        <a:lstStyle/>
        <a:p>
          <a:r>
            <a:rPr lang="es-ES" dirty="0" smtClean="0"/>
            <a:t>TERMINACIÓN</a:t>
          </a:r>
          <a:endParaRPr lang="es-ES" dirty="0"/>
        </a:p>
      </dgm:t>
    </dgm:pt>
    <dgm:pt modelId="{ADED0F7B-46E7-4055-A387-0004D61E1FD3}" type="parTrans" cxnId="{29888900-6E69-4B54-9FBD-479DE7F7A65B}">
      <dgm:prSet/>
      <dgm:spPr/>
      <dgm:t>
        <a:bodyPr/>
        <a:lstStyle/>
        <a:p>
          <a:endParaRPr lang="es-ES"/>
        </a:p>
      </dgm:t>
    </dgm:pt>
    <dgm:pt modelId="{47D85BA9-06EB-436B-A76F-E65E6E171C3A}" type="sibTrans" cxnId="{29888900-6E69-4B54-9FBD-479DE7F7A65B}">
      <dgm:prSet/>
      <dgm:spPr/>
      <dgm:t>
        <a:bodyPr/>
        <a:lstStyle/>
        <a:p>
          <a:endParaRPr lang="es-ES"/>
        </a:p>
      </dgm:t>
    </dgm:pt>
    <dgm:pt modelId="{81B1DDB4-7405-4AE6-B4B3-15B4980ABBEC}" type="pres">
      <dgm:prSet presAssocID="{EFA29E04-5371-4244-9F6E-805C61EF9898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C0DDE57-35D2-468F-B8F9-75D081913ED7}" type="pres">
      <dgm:prSet presAssocID="{598A12B6-505E-4905-9204-4C357F04A064}" presName="Accent1" presStyleCnt="0"/>
      <dgm:spPr/>
    </dgm:pt>
    <dgm:pt modelId="{E2E32F25-A34C-40E9-858D-6B27A09CAB99}" type="pres">
      <dgm:prSet presAssocID="{598A12B6-505E-4905-9204-4C357F04A064}" presName="Accent" presStyleLbl="node1" presStyleIdx="0" presStyleCnt="1"/>
      <dgm:spPr/>
    </dgm:pt>
    <dgm:pt modelId="{E78EBF70-7809-4FA0-82BB-0FAF9907FFE8}" type="pres">
      <dgm:prSet presAssocID="{598A12B6-505E-4905-9204-4C357F04A064}" presName="Child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8037E0-A9BF-4361-B882-DCF4A8261C88}" type="pres">
      <dgm:prSet presAssocID="{598A12B6-505E-4905-9204-4C357F04A064}" presName="Parent1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C07BC90-BE32-45E2-A067-3E5B79BA3127}" type="presOf" srcId="{0A3A4DD0-544A-4FB1-9F11-84422B2EF107}" destId="{E78EBF70-7809-4FA0-82BB-0FAF9907FFE8}" srcOrd="0" destOrd="3" presId="urn:microsoft.com/office/officeart/2009/layout/CircleArrowProcess"/>
    <dgm:cxn modelId="{666AE92F-C574-492D-8006-5C6FE572201E}" type="presOf" srcId="{172D5263-469E-4ED2-AD16-B5EB095E5CF7}" destId="{E78EBF70-7809-4FA0-82BB-0FAF9907FFE8}" srcOrd="0" destOrd="0" presId="urn:microsoft.com/office/officeart/2009/layout/CircleArrowProcess"/>
    <dgm:cxn modelId="{25988173-41C1-429D-ADFF-C24D2CC3AF3C}" type="presOf" srcId="{598A12B6-505E-4905-9204-4C357F04A064}" destId="{EF8037E0-A9BF-4361-B882-DCF4A8261C88}" srcOrd="0" destOrd="0" presId="urn:microsoft.com/office/officeart/2009/layout/CircleArrowProcess"/>
    <dgm:cxn modelId="{DA7F7FF5-C448-40F8-BE7D-ADE512B5E7EB}" type="presOf" srcId="{9169B580-6CA2-4645-9CE0-CDD693743BBA}" destId="{E78EBF70-7809-4FA0-82BB-0FAF9907FFE8}" srcOrd="0" destOrd="1" presId="urn:microsoft.com/office/officeart/2009/layout/CircleArrowProcess"/>
    <dgm:cxn modelId="{3D4759F5-CE93-43E9-BFFA-A2609FFA9DC4}" srcId="{598A12B6-505E-4905-9204-4C357F04A064}" destId="{4934C0BA-A43F-4FA6-9606-993849BF51C7}" srcOrd="2" destOrd="0" parTransId="{552DDEAA-BE74-493D-A334-A8B843D4FA49}" sibTransId="{CAFD16E2-C5E7-478F-9D92-BAA56280CF79}"/>
    <dgm:cxn modelId="{CF61AD92-777C-42C2-A7A4-4328A20AEE4F}" type="presOf" srcId="{4934C0BA-A43F-4FA6-9606-993849BF51C7}" destId="{E78EBF70-7809-4FA0-82BB-0FAF9907FFE8}" srcOrd="0" destOrd="2" presId="urn:microsoft.com/office/officeart/2009/layout/CircleArrowProcess"/>
    <dgm:cxn modelId="{17333DB6-26B6-4E8E-A20D-F9B306ECA946}" srcId="{598A12B6-505E-4905-9204-4C357F04A064}" destId="{9169B580-6CA2-4645-9CE0-CDD693743BBA}" srcOrd="1" destOrd="0" parTransId="{BC5316CE-1EF1-4CD7-9F0A-661844119B18}" sibTransId="{1E9CAF7E-BEBF-44DD-9713-F432D437800F}"/>
    <dgm:cxn modelId="{BF3A84C6-253D-4448-9652-AC6A44F1476C}" srcId="{EFA29E04-5371-4244-9F6E-805C61EF9898}" destId="{598A12B6-505E-4905-9204-4C357F04A064}" srcOrd="0" destOrd="0" parTransId="{23821C66-F34C-447D-938A-E90C64A50724}" sibTransId="{D6A73F73-CAED-4F11-B0C7-A973A9C2E3FB}"/>
    <dgm:cxn modelId="{7F1C4500-41F8-4323-82D0-6D72FD593740}" srcId="{598A12B6-505E-4905-9204-4C357F04A064}" destId="{172D5263-469E-4ED2-AD16-B5EB095E5CF7}" srcOrd="0" destOrd="0" parTransId="{27124197-83B0-4926-AA63-7B3C2F22E8B5}" sibTransId="{A44DC9D9-2231-4FC7-96E9-DCAB3EA2ECF5}"/>
    <dgm:cxn modelId="{29888900-6E69-4B54-9FBD-479DE7F7A65B}" srcId="{598A12B6-505E-4905-9204-4C357F04A064}" destId="{0A3A4DD0-544A-4FB1-9F11-84422B2EF107}" srcOrd="3" destOrd="0" parTransId="{ADED0F7B-46E7-4055-A387-0004D61E1FD3}" sibTransId="{47D85BA9-06EB-436B-A76F-E65E6E171C3A}"/>
    <dgm:cxn modelId="{BA6F832D-2CF1-47E9-A14C-126DC9370376}" type="presOf" srcId="{EFA29E04-5371-4244-9F6E-805C61EF9898}" destId="{81B1DDB4-7405-4AE6-B4B3-15B4980ABBEC}" srcOrd="0" destOrd="0" presId="urn:microsoft.com/office/officeart/2009/layout/CircleArrowProcess"/>
    <dgm:cxn modelId="{71020ACD-AE5A-4DD0-ABAA-55B2F6A6AE36}" type="presParOf" srcId="{81B1DDB4-7405-4AE6-B4B3-15B4980ABBEC}" destId="{8C0DDE57-35D2-468F-B8F9-75D081913ED7}" srcOrd="0" destOrd="0" presId="urn:microsoft.com/office/officeart/2009/layout/CircleArrowProcess"/>
    <dgm:cxn modelId="{763B28E4-97A0-4D82-8BBC-A1A5981A1D38}" type="presParOf" srcId="{8C0DDE57-35D2-468F-B8F9-75D081913ED7}" destId="{E2E32F25-A34C-40E9-858D-6B27A09CAB99}" srcOrd="0" destOrd="0" presId="urn:microsoft.com/office/officeart/2009/layout/CircleArrowProcess"/>
    <dgm:cxn modelId="{1B548CEF-79C5-4F83-84BC-AE6B46DCAD4B}" type="presParOf" srcId="{81B1DDB4-7405-4AE6-B4B3-15B4980ABBEC}" destId="{E78EBF70-7809-4FA0-82BB-0FAF9907FFE8}" srcOrd="1" destOrd="0" presId="urn:microsoft.com/office/officeart/2009/layout/CircleArrowProcess"/>
    <dgm:cxn modelId="{6D64FFE1-68D8-43DC-BE64-48B659EFCFF8}" type="presParOf" srcId="{81B1DDB4-7405-4AE6-B4B3-15B4980ABBEC}" destId="{EF8037E0-A9BF-4361-B882-DCF4A8261C88}" srcOrd="2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EF578E6-0B89-4E2A-925A-BB8AA69794D9}" type="doc">
      <dgm:prSet loTypeId="urn:microsoft.com/office/officeart/2005/8/layout/cycle4" loCatId="relationship" qsTypeId="urn:microsoft.com/office/officeart/2005/8/quickstyle/simple5" qsCatId="simple" csTypeId="urn:microsoft.com/office/officeart/2005/8/colors/accent4_5" csCatId="accent4" phldr="1"/>
      <dgm:spPr/>
    </dgm:pt>
    <dgm:pt modelId="{90F065D0-F325-4D48-87B3-57FE9DD39088}">
      <dgm:prSet phldrT="[Texto]"/>
      <dgm:spPr/>
      <dgm:t>
        <a:bodyPr/>
        <a:lstStyle/>
        <a:p>
          <a:r>
            <a:rPr lang="es-ES" dirty="0" smtClean="0"/>
            <a:t>Clase Productor</a:t>
          </a:r>
          <a:endParaRPr lang="es-ES" dirty="0"/>
        </a:p>
      </dgm:t>
    </dgm:pt>
    <dgm:pt modelId="{871E55F8-5668-42F9-94BE-26E513BE57FB}" type="parTrans" cxnId="{9686FE14-2F44-4AFC-B9FB-8A26545AFB2D}">
      <dgm:prSet/>
      <dgm:spPr/>
      <dgm:t>
        <a:bodyPr/>
        <a:lstStyle/>
        <a:p>
          <a:endParaRPr lang="es-ES"/>
        </a:p>
      </dgm:t>
    </dgm:pt>
    <dgm:pt modelId="{DB230BB1-013E-4254-A287-038C7614C5C7}" type="sibTrans" cxnId="{9686FE14-2F44-4AFC-B9FB-8A26545AFB2D}">
      <dgm:prSet/>
      <dgm:spPr/>
      <dgm:t>
        <a:bodyPr/>
        <a:lstStyle/>
        <a:p>
          <a:endParaRPr lang="es-ES"/>
        </a:p>
      </dgm:t>
    </dgm:pt>
    <dgm:pt modelId="{E275E016-FAFB-4692-8C7B-B59530AFE2AC}">
      <dgm:prSet phldrT="[Texto]"/>
      <dgm:spPr/>
      <dgm:t>
        <a:bodyPr/>
        <a:lstStyle/>
        <a:p>
          <a:r>
            <a:rPr lang="es-ES" dirty="0" smtClean="0"/>
            <a:t>Clase Consumidor</a:t>
          </a:r>
          <a:endParaRPr lang="es-ES" dirty="0"/>
        </a:p>
      </dgm:t>
    </dgm:pt>
    <dgm:pt modelId="{17C40D84-1A04-46CE-8683-EFD6CCAE7BCE}" type="parTrans" cxnId="{F24D232D-91FC-4F94-9203-49E3C24B87FD}">
      <dgm:prSet/>
      <dgm:spPr/>
      <dgm:t>
        <a:bodyPr/>
        <a:lstStyle/>
        <a:p>
          <a:endParaRPr lang="es-ES"/>
        </a:p>
      </dgm:t>
    </dgm:pt>
    <dgm:pt modelId="{92AC64BC-799B-47B1-8130-E2D772A74764}" type="sibTrans" cxnId="{F24D232D-91FC-4F94-9203-49E3C24B87FD}">
      <dgm:prSet/>
      <dgm:spPr/>
      <dgm:t>
        <a:bodyPr/>
        <a:lstStyle/>
        <a:p>
          <a:endParaRPr lang="es-ES"/>
        </a:p>
      </dgm:t>
    </dgm:pt>
    <dgm:pt modelId="{1F88A2F0-5419-4FD7-A636-9E4A1B9FE624}">
      <dgm:prSet phldrT="[Texto]"/>
      <dgm:spPr/>
      <dgm:t>
        <a:bodyPr/>
        <a:lstStyle/>
        <a:p>
          <a:r>
            <a:rPr lang="es-ES" dirty="0" smtClean="0"/>
            <a:t>Clase Deposito</a:t>
          </a:r>
          <a:endParaRPr lang="es-ES" dirty="0"/>
        </a:p>
      </dgm:t>
    </dgm:pt>
    <dgm:pt modelId="{8C80CE94-60AD-4401-BFFE-5E6F9A28A358}" type="parTrans" cxnId="{0EB07F23-8F8F-4E49-B893-371D29F026EF}">
      <dgm:prSet/>
      <dgm:spPr/>
      <dgm:t>
        <a:bodyPr/>
        <a:lstStyle/>
        <a:p>
          <a:endParaRPr lang="es-ES"/>
        </a:p>
      </dgm:t>
    </dgm:pt>
    <dgm:pt modelId="{1907A173-09CB-4142-82F1-48AD4F0E9D1E}" type="sibTrans" cxnId="{0EB07F23-8F8F-4E49-B893-371D29F026EF}">
      <dgm:prSet/>
      <dgm:spPr/>
      <dgm:t>
        <a:bodyPr/>
        <a:lstStyle/>
        <a:p>
          <a:endParaRPr lang="es-ES"/>
        </a:p>
      </dgm:t>
    </dgm:pt>
    <dgm:pt modelId="{1D06DA06-FA8C-460D-890D-E90B2482D302}">
      <dgm:prSet phldrT="[Texto]"/>
      <dgm:spPr/>
      <dgm:t>
        <a:bodyPr/>
        <a:lstStyle/>
        <a:p>
          <a:r>
            <a:rPr lang="es-ES" dirty="0" smtClean="0"/>
            <a:t>Clase principal (Ejemplo9)</a:t>
          </a:r>
          <a:endParaRPr lang="es-ES" dirty="0"/>
        </a:p>
      </dgm:t>
    </dgm:pt>
    <dgm:pt modelId="{8FA8C236-D04E-402A-A277-B32B707B974F}" type="parTrans" cxnId="{DB6E0DE6-A518-4E91-9A12-64061F2EBC35}">
      <dgm:prSet/>
      <dgm:spPr/>
      <dgm:t>
        <a:bodyPr/>
        <a:lstStyle/>
        <a:p>
          <a:endParaRPr lang="es-ES"/>
        </a:p>
      </dgm:t>
    </dgm:pt>
    <dgm:pt modelId="{EC741FFB-B6A5-4F25-B6CC-9B25F258B0CE}" type="sibTrans" cxnId="{DB6E0DE6-A518-4E91-9A12-64061F2EBC35}">
      <dgm:prSet/>
      <dgm:spPr/>
      <dgm:t>
        <a:bodyPr/>
        <a:lstStyle/>
        <a:p>
          <a:endParaRPr lang="es-ES"/>
        </a:p>
      </dgm:t>
    </dgm:pt>
    <dgm:pt modelId="{7032022F-6732-47C3-BED5-0DEBCC4E4693}" type="pres">
      <dgm:prSet presAssocID="{4EF578E6-0B89-4E2A-925A-BB8AA69794D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660667D-D6A6-45E5-B733-A77EE7F4CEAE}" type="pres">
      <dgm:prSet presAssocID="{4EF578E6-0B89-4E2A-925A-BB8AA69794D9}" presName="children" presStyleCnt="0"/>
      <dgm:spPr/>
    </dgm:pt>
    <dgm:pt modelId="{1DF8669D-9DD3-4F5C-9579-AC2FCFEB10AF}" type="pres">
      <dgm:prSet presAssocID="{4EF578E6-0B89-4E2A-925A-BB8AA69794D9}" presName="childPlaceholder" presStyleCnt="0"/>
      <dgm:spPr/>
    </dgm:pt>
    <dgm:pt modelId="{3E2ED558-618C-4356-AB33-0BD75A0BDCA2}" type="pres">
      <dgm:prSet presAssocID="{4EF578E6-0B89-4E2A-925A-BB8AA69794D9}" presName="circle" presStyleCnt="0"/>
      <dgm:spPr/>
    </dgm:pt>
    <dgm:pt modelId="{B64207D4-D188-4DB6-A528-5703C07AD533}" type="pres">
      <dgm:prSet presAssocID="{4EF578E6-0B89-4E2A-925A-BB8AA69794D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9ADF9F-5473-4865-9CCE-33EE3C3BF20B}" type="pres">
      <dgm:prSet presAssocID="{4EF578E6-0B89-4E2A-925A-BB8AA69794D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F5998F-6CD7-4F70-BE6F-2B9DD9E808DC}" type="pres">
      <dgm:prSet presAssocID="{4EF578E6-0B89-4E2A-925A-BB8AA69794D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18D888-D072-4C82-8905-AEAAE3392C70}" type="pres">
      <dgm:prSet presAssocID="{4EF578E6-0B89-4E2A-925A-BB8AA69794D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C74701-DE6D-447C-83FF-5490D6F50837}" type="pres">
      <dgm:prSet presAssocID="{4EF578E6-0B89-4E2A-925A-BB8AA69794D9}" presName="quadrantPlaceholder" presStyleCnt="0"/>
      <dgm:spPr/>
    </dgm:pt>
    <dgm:pt modelId="{A8B6BD45-F1C5-4785-89BD-25BB3AEFFEB3}" type="pres">
      <dgm:prSet presAssocID="{4EF578E6-0B89-4E2A-925A-BB8AA69794D9}" presName="center1" presStyleLbl="fgShp" presStyleIdx="0" presStyleCnt="2"/>
      <dgm:spPr/>
    </dgm:pt>
    <dgm:pt modelId="{48DE6927-9601-448C-90B4-E459948ABA62}" type="pres">
      <dgm:prSet presAssocID="{4EF578E6-0B89-4E2A-925A-BB8AA69794D9}" presName="center2" presStyleLbl="fgShp" presStyleIdx="1" presStyleCnt="2"/>
      <dgm:spPr/>
    </dgm:pt>
  </dgm:ptLst>
  <dgm:cxnLst>
    <dgm:cxn modelId="{16F2D76B-46AB-46B2-B354-3801F2E93A8A}" type="presOf" srcId="{90F065D0-F325-4D48-87B3-57FE9DD39088}" destId="{B64207D4-D188-4DB6-A528-5703C07AD533}" srcOrd="0" destOrd="0" presId="urn:microsoft.com/office/officeart/2005/8/layout/cycle4"/>
    <dgm:cxn modelId="{08323FC3-CDC7-4111-B612-B6F15501483A}" type="presOf" srcId="{E275E016-FAFB-4692-8C7B-B59530AFE2AC}" destId="{B39ADF9F-5473-4865-9CCE-33EE3C3BF20B}" srcOrd="0" destOrd="0" presId="urn:microsoft.com/office/officeart/2005/8/layout/cycle4"/>
    <dgm:cxn modelId="{DB6E0DE6-A518-4E91-9A12-64061F2EBC35}" srcId="{4EF578E6-0B89-4E2A-925A-BB8AA69794D9}" destId="{1D06DA06-FA8C-460D-890D-E90B2482D302}" srcOrd="3" destOrd="0" parTransId="{8FA8C236-D04E-402A-A277-B32B707B974F}" sibTransId="{EC741FFB-B6A5-4F25-B6CC-9B25F258B0CE}"/>
    <dgm:cxn modelId="{A677BF47-7A73-462A-A7E2-A89E385DF5F2}" type="presOf" srcId="{1D06DA06-FA8C-460D-890D-E90B2482D302}" destId="{0218D888-D072-4C82-8905-AEAAE3392C70}" srcOrd="0" destOrd="0" presId="urn:microsoft.com/office/officeart/2005/8/layout/cycle4"/>
    <dgm:cxn modelId="{0EB07F23-8F8F-4E49-B893-371D29F026EF}" srcId="{4EF578E6-0B89-4E2A-925A-BB8AA69794D9}" destId="{1F88A2F0-5419-4FD7-A636-9E4A1B9FE624}" srcOrd="2" destOrd="0" parTransId="{8C80CE94-60AD-4401-BFFE-5E6F9A28A358}" sibTransId="{1907A173-09CB-4142-82F1-48AD4F0E9D1E}"/>
    <dgm:cxn modelId="{F24D232D-91FC-4F94-9203-49E3C24B87FD}" srcId="{4EF578E6-0B89-4E2A-925A-BB8AA69794D9}" destId="{E275E016-FAFB-4692-8C7B-B59530AFE2AC}" srcOrd="1" destOrd="0" parTransId="{17C40D84-1A04-46CE-8683-EFD6CCAE7BCE}" sibTransId="{92AC64BC-799B-47B1-8130-E2D772A74764}"/>
    <dgm:cxn modelId="{B2F9EFA3-889F-4B84-BF5B-9729BB9947ED}" type="presOf" srcId="{1F88A2F0-5419-4FD7-A636-9E4A1B9FE624}" destId="{30F5998F-6CD7-4F70-BE6F-2B9DD9E808DC}" srcOrd="0" destOrd="0" presId="urn:microsoft.com/office/officeart/2005/8/layout/cycle4"/>
    <dgm:cxn modelId="{9686FE14-2F44-4AFC-B9FB-8A26545AFB2D}" srcId="{4EF578E6-0B89-4E2A-925A-BB8AA69794D9}" destId="{90F065D0-F325-4D48-87B3-57FE9DD39088}" srcOrd="0" destOrd="0" parTransId="{871E55F8-5668-42F9-94BE-26E513BE57FB}" sibTransId="{DB230BB1-013E-4254-A287-038C7614C5C7}"/>
    <dgm:cxn modelId="{29E35805-9917-4497-ABD3-FF213B533C01}" type="presOf" srcId="{4EF578E6-0B89-4E2A-925A-BB8AA69794D9}" destId="{7032022F-6732-47C3-BED5-0DEBCC4E4693}" srcOrd="0" destOrd="0" presId="urn:microsoft.com/office/officeart/2005/8/layout/cycle4"/>
    <dgm:cxn modelId="{42D5F958-A556-411D-81D1-2D7A2C8745B8}" type="presParOf" srcId="{7032022F-6732-47C3-BED5-0DEBCC4E4693}" destId="{5660667D-D6A6-45E5-B733-A77EE7F4CEAE}" srcOrd="0" destOrd="0" presId="urn:microsoft.com/office/officeart/2005/8/layout/cycle4"/>
    <dgm:cxn modelId="{8AB20D73-DFF3-4D94-BBFF-419167697948}" type="presParOf" srcId="{5660667D-D6A6-45E5-B733-A77EE7F4CEAE}" destId="{1DF8669D-9DD3-4F5C-9579-AC2FCFEB10AF}" srcOrd="0" destOrd="0" presId="urn:microsoft.com/office/officeart/2005/8/layout/cycle4"/>
    <dgm:cxn modelId="{2DBC0435-DF3E-430A-ADB4-C10CBA7D4F8E}" type="presParOf" srcId="{7032022F-6732-47C3-BED5-0DEBCC4E4693}" destId="{3E2ED558-618C-4356-AB33-0BD75A0BDCA2}" srcOrd="1" destOrd="0" presId="urn:microsoft.com/office/officeart/2005/8/layout/cycle4"/>
    <dgm:cxn modelId="{7025123E-7198-431C-AD7D-35F00A390FD7}" type="presParOf" srcId="{3E2ED558-618C-4356-AB33-0BD75A0BDCA2}" destId="{B64207D4-D188-4DB6-A528-5703C07AD533}" srcOrd="0" destOrd="0" presId="urn:microsoft.com/office/officeart/2005/8/layout/cycle4"/>
    <dgm:cxn modelId="{DB875F5A-56F7-4326-B3A0-EC6DDAC6FC72}" type="presParOf" srcId="{3E2ED558-618C-4356-AB33-0BD75A0BDCA2}" destId="{B39ADF9F-5473-4865-9CCE-33EE3C3BF20B}" srcOrd="1" destOrd="0" presId="urn:microsoft.com/office/officeart/2005/8/layout/cycle4"/>
    <dgm:cxn modelId="{7C085E0E-52D6-4C95-84D3-264032EE102C}" type="presParOf" srcId="{3E2ED558-618C-4356-AB33-0BD75A0BDCA2}" destId="{30F5998F-6CD7-4F70-BE6F-2B9DD9E808DC}" srcOrd="2" destOrd="0" presId="urn:microsoft.com/office/officeart/2005/8/layout/cycle4"/>
    <dgm:cxn modelId="{B70F84EA-CC8E-4273-B013-F33593C26212}" type="presParOf" srcId="{3E2ED558-618C-4356-AB33-0BD75A0BDCA2}" destId="{0218D888-D072-4C82-8905-AEAAE3392C70}" srcOrd="3" destOrd="0" presId="urn:microsoft.com/office/officeart/2005/8/layout/cycle4"/>
    <dgm:cxn modelId="{4686FA85-A3A6-437D-99DE-6161F979D59E}" type="presParOf" srcId="{3E2ED558-618C-4356-AB33-0BD75A0BDCA2}" destId="{4FC74701-DE6D-447C-83FF-5490D6F50837}" srcOrd="4" destOrd="0" presId="urn:microsoft.com/office/officeart/2005/8/layout/cycle4"/>
    <dgm:cxn modelId="{C19405F7-ED48-485B-BA72-AA329E47D479}" type="presParOf" srcId="{7032022F-6732-47C3-BED5-0DEBCC4E4693}" destId="{A8B6BD45-F1C5-4785-89BD-25BB3AEFFEB3}" srcOrd="2" destOrd="0" presId="urn:microsoft.com/office/officeart/2005/8/layout/cycle4"/>
    <dgm:cxn modelId="{7E1FCEE2-91FB-4988-A928-A1E74E099687}" type="presParOf" srcId="{7032022F-6732-47C3-BED5-0DEBCC4E4693}" destId="{48DE6927-9601-448C-90B4-E459948ABA6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EF578E6-0B89-4E2A-925A-BB8AA69794D9}" type="doc">
      <dgm:prSet loTypeId="urn:microsoft.com/office/officeart/2005/8/layout/cycle4" loCatId="relationship" qsTypeId="urn:microsoft.com/office/officeart/2005/8/quickstyle/simple5" qsCatId="simple" csTypeId="urn:microsoft.com/office/officeart/2005/8/colors/accent4_5" csCatId="accent4" phldr="1"/>
      <dgm:spPr/>
    </dgm:pt>
    <dgm:pt modelId="{90F065D0-F325-4D48-87B3-57FE9DD39088}">
      <dgm:prSet phldrT="[Texto]"/>
      <dgm:spPr/>
      <dgm:t>
        <a:bodyPr/>
        <a:lstStyle/>
        <a:p>
          <a:r>
            <a:rPr lang="es-ES" dirty="0" smtClean="0"/>
            <a:t>Clase Productor</a:t>
          </a:r>
          <a:endParaRPr lang="es-ES" dirty="0"/>
        </a:p>
      </dgm:t>
    </dgm:pt>
    <dgm:pt modelId="{871E55F8-5668-42F9-94BE-26E513BE57FB}" type="parTrans" cxnId="{9686FE14-2F44-4AFC-B9FB-8A26545AFB2D}">
      <dgm:prSet/>
      <dgm:spPr/>
      <dgm:t>
        <a:bodyPr/>
        <a:lstStyle/>
        <a:p>
          <a:endParaRPr lang="es-ES"/>
        </a:p>
      </dgm:t>
    </dgm:pt>
    <dgm:pt modelId="{DB230BB1-013E-4254-A287-038C7614C5C7}" type="sibTrans" cxnId="{9686FE14-2F44-4AFC-B9FB-8A26545AFB2D}">
      <dgm:prSet/>
      <dgm:spPr/>
      <dgm:t>
        <a:bodyPr/>
        <a:lstStyle/>
        <a:p>
          <a:endParaRPr lang="es-ES"/>
        </a:p>
      </dgm:t>
    </dgm:pt>
    <dgm:pt modelId="{E275E016-FAFB-4692-8C7B-B59530AFE2AC}">
      <dgm:prSet phldrT="[Texto]"/>
      <dgm:spPr/>
      <dgm:t>
        <a:bodyPr/>
        <a:lstStyle/>
        <a:p>
          <a:r>
            <a:rPr lang="es-ES" dirty="0" smtClean="0"/>
            <a:t>Clase Constructor</a:t>
          </a:r>
          <a:endParaRPr lang="es-ES" dirty="0"/>
        </a:p>
      </dgm:t>
    </dgm:pt>
    <dgm:pt modelId="{17C40D84-1A04-46CE-8683-EFD6CCAE7BCE}" type="parTrans" cxnId="{F24D232D-91FC-4F94-9203-49E3C24B87FD}">
      <dgm:prSet/>
      <dgm:spPr/>
      <dgm:t>
        <a:bodyPr/>
        <a:lstStyle/>
        <a:p>
          <a:endParaRPr lang="es-ES"/>
        </a:p>
      </dgm:t>
    </dgm:pt>
    <dgm:pt modelId="{92AC64BC-799B-47B1-8130-E2D772A74764}" type="sibTrans" cxnId="{F24D232D-91FC-4F94-9203-49E3C24B87FD}">
      <dgm:prSet/>
      <dgm:spPr/>
      <dgm:t>
        <a:bodyPr/>
        <a:lstStyle/>
        <a:p>
          <a:endParaRPr lang="es-ES"/>
        </a:p>
      </dgm:t>
    </dgm:pt>
    <dgm:pt modelId="{1F88A2F0-5419-4FD7-A636-9E4A1B9FE624}">
      <dgm:prSet phldrT="[Texto]"/>
      <dgm:spPr/>
      <dgm:t>
        <a:bodyPr/>
        <a:lstStyle/>
        <a:p>
          <a:r>
            <a:rPr lang="es-ES" dirty="0" smtClean="0"/>
            <a:t>Clase Deposito</a:t>
          </a:r>
          <a:endParaRPr lang="es-ES" dirty="0"/>
        </a:p>
      </dgm:t>
    </dgm:pt>
    <dgm:pt modelId="{8C80CE94-60AD-4401-BFFE-5E6F9A28A358}" type="parTrans" cxnId="{0EB07F23-8F8F-4E49-B893-371D29F026EF}">
      <dgm:prSet/>
      <dgm:spPr/>
      <dgm:t>
        <a:bodyPr/>
        <a:lstStyle/>
        <a:p>
          <a:endParaRPr lang="es-ES"/>
        </a:p>
      </dgm:t>
    </dgm:pt>
    <dgm:pt modelId="{1907A173-09CB-4142-82F1-48AD4F0E9D1E}" type="sibTrans" cxnId="{0EB07F23-8F8F-4E49-B893-371D29F026EF}">
      <dgm:prSet/>
      <dgm:spPr/>
      <dgm:t>
        <a:bodyPr/>
        <a:lstStyle/>
        <a:p>
          <a:endParaRPr lang="es-ES"/>
        </a:p>
      </dgm:t>
    </dgm:pt>
    <dgm:pt modelId="{1D06DA06-FA8C-460D-890D-E90B2482D302}">
      <dgm:prSet phldrT="[Texto]"/>
      <dgm:spPr/>
      <dgm:t>
        <a:bodyPr/>
        <a:lstStyle/>
        <a:p>
          <a:r>
            <a:rPr lang="es-ES" dirty="0" smtClean="0"/>
            <a:t>Clase principal (Ejemplo9)</a:t>
          </a:r>
          <a:endParaRPr lang="es-ES" dirty="0"/>
        </a:p>
      </dgm:t>
    </dgm:pt>
    <dgm:pt modelId="{8FA8C236-D04E-402A-A277-B32B707B974F}" type="parTrans" cxnId="{DB6E0DE6-A518-4E91-9A12-64061F2EBC35}">
      <dgm:prSet/>
      <dgm:spPr/>
      <dgm:t>
        <a:bodyPr/>
        <a:lstStyle/>
        <a:p>
          <a:endParaRPr lang="es-ES"/>
        </a:p>
      </dgm:t>
    </dgm:pt>
    <dgm:pt modelId="{EC741FFB-B6A5-4F25-B6CC-9B25F258B0CE}" type="sibTrans" cxnId="{DB6E0DE6-A518-4E91-9A12-64061F2EBC35}">
      <dgm:prSet/>
      <dgm:spPr/>
      <dgm:t>
        <a:bodyPr/>
        <a:lstStyle/>
        <a:p>
          <a:endParaRPr lang="es-ES"/>
        </a:p>
      </dgm:t>
    </dgm:pt>
    <dgm:pt modelId="{7032022F-6732-47C3-BED5-0DEBCC4E4693}" type="pres">
      <dgm:prSet presAssocID="{4EF578E6-0B89-4E2A-925A-BB8AA69794D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660667D-D6A6-45E5-B733-A77EE7F4CEAE}" type="pres">
      <dgm:prSet presAssocID="{4EF578E6-0B89-4E2A-925A-BB8AA69794D9}" presName="children" presStyleCnt="0"/>
      <dgm:spPr/>
    </dgm:pt>
    <dgm:pt modelId="{1DF8669D-9DD3-4F5C-9579-AC2FCFEB10AF}" type="pres">
      <dgm:prSet presAssocID="{4EF578E6-0B89-4E2A-925A-BB8AA69794D9}" presName="childPlaceholder" presStyleCnt="0"/>
      <dgm:spPr/>
    </dgm:pt>
    <dgm:pt modelId="{3E2ED558-618C-4356-AB33-0BD75A0BDCA2}" type="pres">
      <dgm:prSet presAssocID="{4EF578E6-0B89-4E2A-925A-BB8AA69794D9}" presName="circle" presStyleCnt="0"/>
      <dgm:spPr/>
    </dgm:pt>
    <dgm:pt modelId="{B64207D4-D188-4DB6-A528-5703C07AD533}" type="pres">
      <dgm:prSet presAssocID="{4EF578E6-0B89-4E2A-925A-BB8AA69794D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9ADF9F-5473-4865-9CCE-33EE3C3BF20B}" type="pres">
      <dgm:prSet presAssocID="{4EF578E6-0B89-4E2A-925A-BB8AA69794D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F5998F-6CD7-4F70-BE6F-2B9DD9E808DC}" type="pres">
      <dgm:prSet presAssocID="{4EF578E6-0B89-4E2A-925A-BB8AA69794D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18D888-D072-4C82-8905-AEAAE3392C70}" type="pres">
      <dgm:prSet presAssocID="{4EF578E6-0B89-4E2A-925A-BB8AA69794D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C74701-DE6D-447C-83FF-5490D6F50837}" type="pres">
      <dgm:prSet presAssocID="{4EF578E6-0B89-4E2A-925A-BB8AA69794D9}" presName="quadrantPlaceholder" presStyleCnt="0"/>
      <dgm:spPr/>
    </dgm:pt>
    <dgm:pt modelId="{A8B6BD45-F1C5-4785-89BD-25BB3AEFFEB3}" type="pres">
      <dgm:prSet presAssocID="{4EF578E6-0B89-4E2A-925A-BB8AA69794D9}" presName="center1" presStyleLbl="fgShp" presStyleIdx="0" presStyleCnt="2"/>
      <dgm:spPr/>
    </dgm:pt>
    <dgm:pt modelId="{48DE6927-9601-448C-90B4-E459948ABA62}" type="pres">
      <dgm:prSet presAssocID="{4EF578E6-0B89-4E2A-925A-BB8AA69794D9}" presName="center2" presStyleLbl="fgShp" presStyleIdx="1" presStyleCnt="2"/>
      <dgm:spPr/>
    </dgm:pt>
  </dgm:ptLst>
  <dgm:cxnLst>
    <dgm:cxn modelId="{9686FE14-2F44-4AFC-B9FB-8A26545AFB2D}" srcId="{4EF578E6-0B89-4E2A-925A-BB8AA69794D9}" destId="{90F065D0-F325-4D48-87B3-57FE9DD39088}" srcOrd="0" destOrd="0" parTransId="{871E55F8-5668-42F9-94BE-26E513BE57FB}" sibTransId="{DB230BB1-013E-4254-A287-038C7614C5C7}"/>
    <dgm:cxn modelId="{DB6E0DE6-A518-4E91-9A12-64061F2EBC35}" srcId="{4EF578E6-0B89-4E2A-925A-BB8AA69794D9}" destId="{1D06DA06-FA8C-460D-890D-E90B2482D302}" srcOrd="3" destOrd="0" parTransId="{8FA8C236-D04E-402A-A277-B32B707B974F}" sibTransId="{EC741FFB-B6A5-4F25-B6CC-9B25F258B0CE}"/>
    <dgm:cxn modelId="{BA7C43C0-4224-489E-903B-D78B573F86D2}" type="presOf" srcId="{1D06DA06-FA8C-460D-890D-E90B2482D302}" destId="{0218D888-D072-4C82-8905-AEAAE3392C70}" srcOrd="0" destOrd="0" presId="urn:microsoft.com/office/officeart/2005/8/layout/cycle4"/>
    <dgm:cxn modelId="{05E28035-E5D2-4535-A3D4-E593D6F14C1D}" type="presOf" srcId="{4EF578E6-0B89-4E2A-925A-BB8AA69794D9}" destId="{7032022F-6732-47C3-BED5-0DEBCC4E4693}" srcOrd="0" destOrd="0" presId="urn:microsoft.com/office/officeart/2005/8/layout/cycle4"/>
    <dgm:cxn modelId="{F24D232D-91FC-4F94-9203-49E3C24B87FD}" srcId="{4EF578E6-0B89-4E2A-925A-BB8AA69794D9}" destId="{E275E016-FAFB-4692-8C7B-B59530AFE2AC}" srcOrd="1" destOrd="0" parTransId="{17C40D84-1A04-46CE-8683-EFD6CCAE7BCE}" sibTransId="{92AC64BC-799B-47B1-8130-E2D772A74764}"/>
    <dgm:cxn modelId="{49F78843-AB0E-4B1E-BCAB-3096340E8E19}" type="presOf" srcId="{E275E016-FAFB-4692-8C7B-B59530AFE2AC}" destId="{B39ADF9F-5473-4865-9CCE-33EE3C3BF20B}" srcOrd="0" destOrd="0" presId="urn:microsoft.com/office/officeart/2005/8/layout/cycle4"/>
    <dgm:cxn modelId="{0EB07F23-8F8F-4E49-B893-371D29F026EF}" srcId="{4EF578E6-0B89-4E2A-925A-BB8AA69794D9}" destId="{1F88A2F0-5419-4FD7-A636-9E4A1B9FE624}" srcOrd="2" destOrd="0" parTransId="{8C80CE94-60AD-4401-BFFE-5E6F9A28A358}" sibTransId="{1907A173-09CB-4142-82F1-48AD4F0E9D1E}"/>
    <dgm:cxn modelId="{2DCBF1C1-DA97-4346-BDF5-C82EFEEDB427}" type="presOf" srcId="{90F065D0-F325-4D48-87B3-57FE9DD39088}" destId="{B64207D4-D188-4DB6-A528-5703C07AD533}" srcOrd="0" destOrd="0" presId="urn:microsoft.com/office/officeart/2005/8/layout/cycle4"/>
    <dgm:cxn modelId="{24019D1F-80BE-4052-8C4E-E0B2706C3ED7}" type="presOf" srcId="{1F88A2F0-5419-4FD7-A636-9E4A1B9FE624}" destId="{30F5998F-6CD7-4F70-BE6F-2B9DD9E808DC}" srcOrd="0" destOrd="0" presId="urn:microsoft.com/office/officeart/2005/8/layout/cycle4"/>
    <dgm:cxn modelId="{A30380F9-F94D-43B1-89B8-24583F7B9720}" type="presParOf" srcId="{7032022F-6732-47C3-BED5-0DEBCC4E4693}" destId="{5660667D-D6A6-45E5-B733-A77EE7F4CEAE}" srcOrd="0" destOrd="0" presId="urn:microsoft.com/office/officeart/2005/8/layout/cycle4"/>
    <dgm:cxn modelId="{24505125-DD88-4EE3-A0BF-58345AB0347C}" type="presParOf" srcId="{5660667D-D6A6-45E5-B733-A77EE7F4CEAE}" destId="{1DF8669D-9DD3-4F5C-9579-AC2FCFEB10AF}" srcOrd="0" destOrd="0" presId="urn:microsoft.com/office/officeart/2005/8/layout/cycle4"/>
    <dgm:cxn modelId="{4789DC8B-CF66-4AD0-8D9F-1192CE57299B}" type="presParOf" srcId="{7032022F-6732-47C3-BED5-0DEBCC4E4693}" destId="{3E2ED558-618C-4356-AB33-0BD75A0BDCA2}" srcOrd="1" destOrd="0" presId="urn:microsoft.com/office/officeart/2005/8/layout/cycle4"/>
    <dgm:cxn modelId="{FBB4A798-9F2B-4C39-A3D6-C2E5ADE0DB70}" type="presParOf" srcId="{3E2ED558-618C-4356-AB33-0BD75A0BDCA2}" destId="{B64207D4-D188-4DB6-A528-5703C07AD533}" srcOrd="0" destOrd="0" presId="urn:microsoft.com/office/officeart/2005/8/layout/cycle4"/>
    <dgm:cxn modelId="{0F744A3D-569B-477A-B957-8FBE585925F8}" type="presParOf" srcId="{3E2ED558-618C-4356-AB33-0BD75A0BDCA2}" destId="{B39ADF9F-5473-4865-9CCE-33EE3C3BF20B}" srcOrd="1" destOrd="0" presId="urn:microsoft.com/office/officeart/2005/8/layout/cycle4"/>
    <dgm:cxn modelId="{D413063C-18F9-4D84-B1E1-0489992E95DF}" type="presParOf" srcId="{3E2ED558-618C-4356-AB33-0BD75A0BDCA2}" destId="{30F5998F-6CD7-4F70-BE6F-2B9DD9E808DC}" srcOrd="2" destOrd="0" presId="urn:microsoft.com/office/officeart/2005/8/layout/cycle4"/>
    <dgm:cxn modelId="{ACBE12BD-70B4-4946-814F-A6C7A198133B}" type="presParOf" srcId="{3E2ED558-618C-4356-AB33-0BD75A0BDCA2}" destId="{0218D888-D072-4C82-8905-AEAAE3392C70}" srcOrd="3" destOrd="0" presId="urn:microsoft.com/office/officeart/2005/8/layout/cycle4"/>
    <dgm:cxn modelId="{00AABB2B-1AAD-4B6A-9954-C4DC913D886C}" type="presParOf" srcId="{3E2ED558-618C-4356-AB33-0BD75A0BDCA2}" destId="{4FC74701-DE6D-447C-83FF-5490D6F50837}" srcOrd="4" destOrd="0" presId="urn:microsoft.com/office/officeart/2005/8/layout/cycle4"/>
    <dgm:cxn modelId="{265084C1-BA6D-4921-9068-E2FBF99C5580}" type="presParOf" srcId="{7032022F-6732-47C3-BED5-0DEBCC4E4693}" destId="{A8B6BD45-F1C5-4785-89BD-25BB3AEFFEB3}" srcOrd="2" destOrd="0" presId="urn:microsoft.com/office/officeart/2005/8/layout/cycle4"/>
    <dgm:cxn modelId="{5671197F-3B6A-41D9-B5FC-ED0308649054}" type="presParOf" srcId="{7032022F-6732-47C3-BED5-0DEBCC4E4693}" destId="{48DE6927-9601-448C-90B4-E459948ABA6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EF578E6-0B89-4E2A-925A-BB8AA69794D9}" type="doc">
      <dgm:prSet loTypeId="urn:microsoft.com/office/officeart/2005/8/layout/cycle4" loCatId="relationship" qsTypeId="urn:microsoft.com/office/officeart/2005/8/quickstyle/simple5" qsCatId="simple" csTypeId="urn:microsoft.com/office/officeart/2005/8/colors/accent4_5" csCatId="accent4" phldr="1"/>
      <dgm:spPr/>
    </dgm:pt>
    <dgm:pt modelId="{90F065D0-F325-4D48-87B3-57FE9DD39088}">
      <dgm:prSet phldrT="[Texto]"/>
      <dgm:spPr/>
      <dgm:t>
        <a:bodyPr/>
        <a:lstStyle/>
        <a:p>
          <a:r>
            <a:rPr lang="es-ES" dirty="0" smtClean="0"/>
            <a:t>Clase Productor</a:t>
          </a:r>
          <a:endParaRPr lang="es-ES" dirty="0"/>
        </a:p>
      </dgm:t>
    </dgm:pt>
    <dgm:pt modelId="{871E55F8-5668-42F9-94BE-26E513BE57FB}" type="parTrans" cxnId="{9686FE14-2F44-4AFC-B9FB-8A26545AFB2D}">
      <dgm:prSet/>
      <dgm:spPr/>
      <dgm:t>
        <a:bodyPr/>
        <a:lstStyle/>
        <a:p>
          <a:endParaRPr lang="es-ES"/>
        </a:p>
      </dgm:t>
    </dgm:pt>
    <dgm:pt modelId="{DB230BB1-013E-4254-A287-038C7614C5C7}" type="sibTrans" cxnId="{9686FE14-2F44-4AFC-B9FB-8A26545AFB2D}">
      <dgm:prSet/>
      <dgm:spPr/>
      <dgm:t>
        <a:bodyPr/>
        <a:lstStyle/>
        <a:p>
          <a:endParaRPr lang="es-ES"/>
        </a:p>
      </dgm:t>
    </dgm:pt>
    <dgm:pt modelId="{E275E016-FAFB-4692-8C7B-B59530AFE2AC}">
      <dgm:prSet phldrT="[Texto]"/>
      <dgm:spPr/>
      <dgm:t>
        <a:bodyPr/>
        <a:lstStyle/>
        <a:p>
          <a:r>
            <a:rPr lang="es-ES" dirty="0" smtClean="0"/>
            <a:t>Clase Consumidor</a:t>
          </a:r>
          <a:endParaRPr lang="es-ES" dirty="0"/>
        </a:p>
      </dgm:t>
    </dgm:pt>
    <dgm:pt modelId="{17C40D84-1A04-46CE-8683-EFD6CCAE7BCE}" type="parTrans" cxnId="{F24D232D-91FC-4F94-9203-49E3C24B87FD}">
      <dgm:prSet/>
      <dgm:spPr/>
      <dgm:t>
        <a:bodyPr/>
        <a:lstStyle/>
        <a:p>
          <a:endParaRPr lang="es-ES"/>
        </a:p>
      </dgm:t>
    </dgm:pt>
    <dgm:pt modelId="{92AC64BC-799B-47B1-8130-E2D772A74764}" type="sibTrans" cxnId="{F24D232D-91FC-4F94-9203-49E3C24B87FD}">
      <dgm:prSet/>
      <dgm:spPr/>
      <dgm:t>
        <a:bodyPr/>
        <a:lstStyle/>
        <a:p>
          <a:endParaRPr lang="es-ES"/>
        </a:p>
      </dgm:t>
    </dgm:pt>
    <dgm:pt modelId="{1F88A2F0-5419-4FD7-A636-9E4A1B9FE624}">
      <dgm:prSet phldrT="[Texto]"/>
      <dgm:spPr/>
      <dgm:t>
        <a:bodyPr/>
        <a:lstStyle/>
        <a:p>
          <a:r>
            <a:rPr lang="es-ES" dirty="0" smtClean="0"/>
            <a:t>Clase Deposito</a:t>
          </a:r>
          <a:endParaRPr lang="es-ES" dirty="0"/>
        </a:p>
      </dgm:t>
    </dgm:pt>
    <dgm:pt modelId="{8C80CE94-60AD-4401-BFFE-5E6F9A28A358}" type="parTrans" cxnId="{0EB07F23-8F8F-4E49-B893-371D29F026EF}">
      <dgm:prSet/>
      <dgm:spPr/>
      <dgm:t>
        <a:bodyPr/>
        <a:lstStyle/>
        <a:p>
          <a:endParaRPr lang="es-ES"/>
        </a:p>
      </dgm:t>
    </dgm:pt>
    <dgm:pt modelId="{1907A173-09CB-4142-82F1-48AD4F0E9D1E}" type="sibTrans" cxnId="{0EB07F23-8F8F-4E49-B893-371D29F026EF}">
      <dgm:prSet/>
      <dgm:spPr/>
      <dgm:t>
        <a:bodyPr/>
        <a:lstStyle/>
        <a:p>
          <a:endParaRPr lang="es-ES"/>
        </a:p>
      </dgm:t>
    </dgm:pt>
    <dgm:pt modelId="{1D06DA06-FA8C-460D-890D-E90B2482D302}">
      <dgm:prSet phldrT="[Texto]"/>
      <dgm:spPr/>
      <dgm:t>
        <a:bodyPr/>
        <a:lstStyle/>
        <a:p>
          <a:r>
            <a:rPr lang="es-ES" dirty="0" smtClean="0"/>
            <a:t>Clase principal (Ejemplo10)</a:t>
          </a:r>
          <a:endParaRPr lang="es-ES" dirty="0"/>
        </a:p>
      </dgm:t>
    </dgm:pt>
    <dgm:pt modelId="{8FA8C236-D04E-402A-A277-B32B707B974F}" type="parTrans" cxnId="{DB6E0DE6-A518-4E91-9A12-64061F2EBC35}">
      <dgm:prSet/>
      <dgm:spPr/>
      <dgm:t>
        <a:bodyPr/>
        <a:lstStyle/>
        <a:p>
          <a:endParaRPr lang="es-ES"/>
        </a:p>
      </dgm:t>
    </dgm:pt>
    <dgm:pt modelId="{EC741FFB-B6A5-4F25-B6CC-9B25F258B0CE}" type="sibTrans" cxnId="{DB6E0DE6-A518-4E91-9A12-64061F2EBC35}">
      <dgm:prSet/>
      <dgm:spPr/>
      <dgm:t>
        <a:bodyPr/>
        <a:lstStyle/>
        <a:p>
          <a:endParaRPr lang="es-ES"/>
        </a:p>
      </dgm:t>
    </dgm:pt>
    <dgm:pt modelId="{7032022F-6732-47C3-BED5-0DEBCC4E4693}" type="pres">
      <dgm:prSet presAssocID="{4EF578E6-0B89-4E2A-925A-BB8AA69794D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660667D-D6A6-45E5-B733-A77EE7F4CEAE}" type="pres">
      <dgm:prSet presAssocID="{4EF578E6-0B89-4E2A-925A-BB8AA69794D9}" presName="children" presStyleCnt="0"/>
      <dgm:spPr/>
    </dgm:pt>
    <dgm:pt modelId="{1DF8669D-9DD3-4F5C-9579-AC2FCFEB10AF}" type="pres">
      <dgm:prSet presAssocID="{4EF578E6-0B89-4E2A-925A-BB8AA69794D9}" presName="childPlaceholder" presStyleCnt="0"/>
      <dgm:spPr/>
    </dgm:pt>
    <dgm:pt modelId="{3E2ED558-618C-4356-AB33-0BD75A0BDCA2}" type="pres">
      <dgm:prSet presAssocID="{4EF578E6-0B89-4E2A-925A-BB8AA69794D9}" presName="circle" presStyleCnt="0"/>
      <dgm:spPr/>
    </dgm:pt>
    <dgm:pt modelId="{B64207D4-D188-4DB6-A528-5703C07AD533}" type="pres">
      <dgm:prSet presAssocID="{4EF578E6-0B89-4E2A-925A-BB8AA69794D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9ADF9F-5473-4865-9CCE-33EE3C3BF20B}" type="pres">
      <dgm:prSet presAssocID="{4EF578E6-0B89-4E2A-925A-BB8AA69794D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F5998F-6CD7-4F70-BE6F-2B9DD9E808DC}" type="pres">
      <dgm:prSet presAssocID="{4EF578E6-0B89-4E2A-925A-BB8AA69794D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18D888-D072-4C82-8905-AEAAE3392C70}" type="pres">
      <dgm:prSet presAssocID="{4EF578E6-0B89-4E2A-925A-BB8AA69794D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C74701-DE6D-447C-83FF-5490D6F50837}" type="pres">
      <dgm:prSet presAssocID="{4EF578E6-0B89-4E2A-925A-BB8AA69794D9}" presName="quadrantPlaceholder" presStyleCnt="0"/>
      <dgm:spPr/>
    </dgm:pt>
    <dgm:pt modelId="{A8B6BD45-F1C5-4785-89BD-25BB3AEFFEB3}" type="pres">
      <dgm:prSet presAssocID="{4EF578E6-0B89-4E2A-925A-BB8AA69794D9}" presName="center1" presStyleLbl="fgShp" presStyleIdx="0" presStyleCnt="2"/>
      <dgm:spPr/>
    </dgm:pt>
    <dgm:pt modelId="{48DE6927-9601-448C-90B4-E459948ABA62}" type="pres">
      <dgm:prSet presAssocID="{4EF578E6-0B89-4E2A-925A-BB8AA69794D9}" presName="center2" presStyleLbl="fgShp" presStyleIdx="1" presStyleCnt="2"/>
      <dgm:spPr/>
    </dgm:pt>
  </dgm:ptLst>
  <dgm:cxnLst>
    <dgm:cxn modelId="{9686FE14-2F44-4AFC-B9FB-8A26545AFB2D}" srcId="{4EF578E6-0B89-4E2A-925A-BB8AA69794D9}" destId="{90F065D0-F325-4D48-87B3-57FE9DD39088}" srcOrd="0" destOrd="0" parTransId="{871E55F8-5668-42F9-94BE-26E513BE57FB}" sibTransId="{DB230BB1-013E-4254-A287-038C7614C5C7}"/>
    <dgm:cxn modelId="{DB6E0DE6-A518-4E91-9A12-64061F2EBC35}" srcId="{4EF578E6-0B89-4E2A-925A-BB8AA69794D9}" destId="{1D06DA06-FA8C-460D-890D-E90B2482D302}" srcOrd="3" destOrd="0" parTransId="{8FA8C236-D04E-402A-A277-B32B707B974F}" sibTransId="{EC741FFB-B6A5-4F25-B6CC-9B25F258B0CE}"/>
    <dgm:cxn modelId="{063C4558-3DB6-4B58-9090-22A29A379963}" type="presOf" srcId="{4EF578E6-0B89-4E2A-925A-BB8AA69794D9}" destId="{7032022F-6732-47C3-BED5-0DEBCC4E4693}" srcOrd="0" destOrd="0" presId="urn:microsoft.com/office/officeart/2005/8/layout/cycle4"/>
    <dgm:cxn modelId="{1DCAC8B9-87CF-4FDC-A736-E0549B115016}" type="presOf" srcId="{90F065D0-F325-4D48-87B3-57FE9DD39088}" destId="{B64207D4-D188-4DB6-A528-5703C07AD533}" srcOrd="0" destOrd="0" presId="urn:microsoft.com/office/officeart/2005/8/layout/cycle4"/>
    <dgm:cxn modelId="{F24D232D-91FC-4F94-9203-49E3C24B87FD}" srcId="{4EF578E6-0B89-4E2A-925A-BB8AA69794D9}" destId="{E275E016-FAFB-4692-8C7B-B59530AFE2AC}" srcOrd="1" destOrd="0" parTransId="{17C40D84-1A04-46CE-8683-EFD6CCAE7BCE}" sibTransId="{92AC64BC-799B-47B1-8130-E2D772A74764}"/>
    <dgm:cxn modelId="{0EB07F23-8F8F-4E49-B893-371D29F026EF}" srcId="{4EF578E6-0B89-4E2A-925A-BB8AA69794D9}" destId="{1F88A2F0-5419-4FD7-A636-9E4A1B9FE624}" srcOrd="2" destOrd="0" parTransId="{8C80CE94-60AD-4401-BFFE-5E6F9A28A358}" sibTransId="{1907A173-09CB-4142-82F1-48AD4F0E9D1E}"/>
    <dgm:cxn modelId="{514C8048-3CFF-4ED6-BD4C-BE2486606648}" type="presOf" srcId="{1D06DA06-FA8C-460D-890D-E90B2482D302}" destId="{0218D888-D072-4C82-8905-AEAAE3392C70}" srcOrd="0" destOrd="0" presId="urn:microsoft.com/office/officeart/2005/8/layout/cycle4"/>
    <dgm:cxn modelId="{3BF24CD1-6BA8-43B7-B5C3-ACA87F1FA277}" type="presOf" srcId="{1F88A2F0-5419-4FD7-A636-9E4A1B9FE624}" destId="{30F5998F-6CD7-4F70-BE6F-2B9DD9E808DC}" srcOrd="0" destOrd="0" presId="urn:microsoft.com/office/officeart/2005/8/layout/cycle4"/>
    <dgm:cxn modelId="{08DD5320-045C-43E3-8789-5FB1562DDC3B}" type="presOf" srcId="{E275E016-FAFB-4692-8C7B-B59530AFE2AC}" destId="{B39ADF9F-5473-4865-9CCE-33EE3C3BF20B}" srcOrd="0" destOrd="0" presId="urn:microsoft.com/office/officeart/2005/8/layout/cycle4"/>
    <dgm:cxn modelId="{57780143-D066-4152-AB56-59DDE865AAF0}" type="presParOf" srcId="{7032022F-6732-47C3-BED5-0DEBCC4E4693}" destId="{5660667D-D6A6-45E5-B733-A77EE7F4CEAE}" srcOrd="0" destOrd="0" presId="urn:microsoft.com/office/officeart/2005/8/layout/cycle4"/>
    <dgm:cxn modelId="{D04F4BD6-0160-489C-84CD-0D51A5DF34C7}" type="presParOf" srcId="{5660667D-D6A6-45E5-B733-A77EE7F4CEAE}" destId="{1DF8669D-9DD3-4F5C-9579-AC2FCFEB10AF}" srcOrd="0" destOrd="0" presId="urn:microsoft.com/office/officeart/2005/8/layout/cycle4"/>
    <dgm:cxn modelId="{D8124D1B-BDF9-4713-85FA-CE15B083471E}" type="presParOf" srcId="{7032022F-6732-47C3-BED5-0DEBCC4E4693}" destId="{3E2ED558-618C-4356-AB33-0BD75A0BDCA2}" srcOrd="1" destOrd="0" presId="urn:microsoft.com/office/officeart/2005/8/layout/cycle4"/>
    <dgm:cxn modelId="{96AC3222-1961-470D-B854-419467924559}" type="presParOf" srcId="{3E2ED558-618C-4356-AB33-0BD75A0BDCA2}" destId="{B64207D4-D188-4DB6-A528-5703C07AD533}" srcOrd="0" destOrd="0" presId="urn:microsoft.com/office/officeart/2005/8/layout/cycle4"/>
    <dgm:cxn modelId="{2344860F-EBEC-430F-AA47-6D1C1EE5D885}" type="presParOf" srcId="{3E2ED558-618C-4356-AB33-0BD75A0BDCA2}" destId="{B39ADF9F-5473-4865-9CCE-33EE3C3BF20B}" srcOrd="1" destOrd="0" presId="urn:microsoft.com/office/officeart/2005/8/layout/cycle4"/>
    <dgm:cxn modelId="{F91B426E-50C7-48CF-9823-0288ED56934D}" type="presParOf" srcId="{3E2ED558-618C-4356-AB33-0BD75A0BDCA2}" destId="{30F5998F-6CD7-4F70-BE6F-2B9DD9E808DC}" srcOrd="2" destOrd="0" presId="urn:microsoft.com/office/officeart/2005/8/layout/cycle4"/>
    <dgm:cxn modelId="{1B70D075-A8BF-49F8-BDFB-B5E2CD758356}" type="presParOf" srcId="{3E2ED558-618C-4356-AB33-0BD75A0BDCA2}" destId="{0218D888-D072-4C82-8905-AEAAE3392C70}" srcOrd="3" destOrd="0" presId="urn:microsoft.com/office/officeart/2005/8/layout/cycle4"/>
    <dgm:cxn modelId="{2802CB56-C5A1-4809-AF70-0FEB613ABCDF}" type="presParOf" srcId="{3E2ED558-618C-4356-AB33-0BD75A0BDCA2}" destId="{4FC74701-DE6D-447C-83FF-5490D6F50837}" srcOrd="4" destOrd="0" presId="urn:microsoft.com/office/officeart/2005/8/layout/cycle4"/>
    <dgm:cxn modelId="{CF7CD831-291B-4190-A139-D4CA38194AFB}" type="presParOf" srcId="{7032022F-6732-47C3-BED5-0DEBCC4E4693}" destId="{A8B6BD45-F1C5-4785-89BD-25BB3AEFFEB3}" srcOrd="2" destOrd="0" presId="urn:microsoft.com/office/officeart/2005/8/layout/cycle4"/>
    <dgm:cxn modelId="{6869BE09-6E90-4A5A-8470-787CE0C7E14C}" type="presParOf" srcId="{7032022F-6732-47C3-BED5-0DEBCC4E4693}" destId="{48DE6927-9601-448C-90B4-E459948ABA6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D2F65-E151-408D-B21A-11ACCEC7A949}" type="doc">
      <dgm:prSet loTypeId="urn:microsoft.com/office/officeart/2005/8/layout/venn1" loCatId="relationship" qsTypeId="urn:microsoft.com/office/officeart/2005/8/quickstyle/simple4" qsCatId="simple" csTypeId="urn:microsoft.com/office/officeart/2005/8/colors/accent4_5" csCatId="accent4" phldr="1"/>
      <dgm:spPr/>
    </dgm:pt>
    <dgm:pt modelId="{1AED61B3-F941-4D1C-AE65-557E39AA76ED}">
      <dgm:prSet phldrT="[Texto]"/>
      <dgm:spPr/>
      <dgm:t>
        <a:bodyPr/>
        <a:lstStyle/>
        <a:p>
          <a:r>
            <a:rPr lang="es-ES" dirty="0" smtClean="0"/>
            <a:t>CÓDIGO (INSTRUCCIONES)</a:t>
          </a:r>
          <a:endParaRPr lang="es-ES" dirty="0"/>
        </a:p>
      </dgm:t>
    </dgm:pt>
    <dgm:pt modelId="{5392EA45-4C90-4079-A898-C1468B9FF59C}" type="parTrans" cxnId="{84760A0D-3551-472F-B8BD-8DD812A97671}">
      <dgm:prSet/>
      <dgm:spPr/>
      <dgm:t>
        <a:bodyPr/>
        <a:lstStyle/>
        <a:p>
          <a:endParaRPr lang="es-ES"/>
        </a:p>
      </dgm:t>
    </dgm:pt>
    <dgm:pt modelId="{4ED73988-3A59-465B-A94F-D89B896DDE61}" type="sibTrans" cxnId="{84760A0D-3551-472F-B8BD-8DD812A97671}">
      <dgm:prSet/>
      <dgm:spPr/>
      <dgm:t>
        <a:bodyPr/>
        <a:lstStyle/>
        <a:p>
          <a:endParaRPr lang="es-ES"/>
        </a:p>
      </dgm:t>
    </dgm:pt>
    <dgm:pt modelId="{18CCBE1C-C221-44E5-8709-AEE294817FDF}">
      <dgm:prSet/>
      <dgm:spPr/>
      <dgm:t>
        <a:bodyPr/>
        <a:lstStyle/>
        <a:p>
          <a:r>
            <a:rPr lang="es-ES" dirty="0" smtClean="0"/>
            <a:t>VARIABLES GLOBALES</a:t>
          </a:r>
          <a:endParaRPr lang="es-ES" dirty="0"/>
        </a:p>
      </dgm:t>
    </dgm:pt>
    <dgm:pt modelId="{7B85E5B3-58AF-4CD2-8FE4-B0A6BE991332}" type="parTrans" cxnId="{43D56C42-D4B0-459D-946C-672804781D32}">
      <dgm:prSet/>
      <dgm:spPr/>
      <dgm:t>
        <a:bodyPr/>
        <a:lstStyle/>
        <a:p>
          <a:endParaRPr lang="es-ES"/>
        </a:p>
      </dgm:t>
    </dgm:pt>
    <dgm:pt modelId="{8E246159-98D0-4E2D-8E57-31BA50E8C0C0}" type="sibTrans" cxnId="{43D56C42-D4B0-459D-946C-672804781D32}">
      <dgm:prSet/>
      <dgm:spPr/>
      <dgm:t>
        <a:bodyPr/>
        <a:lstStyle/>
        <a:p>
          <a:endParaRPr lang="es-ES"/>
        </a:p>
      </dgm:t>
    </dgm:pt>
    <dgm:pt modelId="{8B9A689D-9D9B-4F7E-AA77-55314AF480F8}">
      <dgm:prSet/>
      <dgm:spPr/>
      <dgm:t>
        <a:bodyPr/>
        <a:lstStyle/>
        <a:p>
          <a:r>
            <a:rPr lang="es-ES" dirty="0" smtClean="0"/>
            <a:t>FICHEROS Y DISPOSITIVOS ABIERTOS</a:t>
          </a:r>
          <a:endParaRPr lang="es-ES" dirty="0"/>
        </a:p>
      </dgm:t>
    </dgm:pt>
    <dgm:pt modelId="{B735CE41-306F-43B4-AA5C-A684C8A6E5C7}" type="parTrans" cxnId="{ECB1B77E-DC6A-4047-AD31-87778A3EA6D2}">
      <dgm:prSet/>
      <dgm:spPr/>
      <dgm:t>
        <a:bodyPr/>
        <a:lstStyle/>
        <a:p>
          <a:endParaRPr lang="es-ES"/>
        </a:p>
      </dgm:t>
    </dgm:pt>
    <dgm:pt modelId="{43E57A1E-9476-42FC-8488-F9A50CF54A33}" type="sibTrans" cxnId="{ECB1B77E-DC6A-4047-AD31-87778A3EA6D2}">
      <dgm:prSet/>
      <dgm:spPr/>
      <dgm:t>
        <a:bodyPr/>
        <a:lstStyle/>
        <a:p>
          <a:endParaRPr lang="es-ES"/>
        </a:p>
      </dgm:t>
    </dgm:pt>
    <dgm:pt modelId="{32C4FC2C-746C-440A-AD1D-1862AB81FF84}" type="pres">
      <dgm:prSet presAssocID="{11AD2F65-E151-408D-B21A-11ACCEC7A949}" presName="compositeShape" presStyleCnt="0">
        <dgm:presLayoutVars>
          <dgm:chMax val="7"/>
          <dgm:dir/>
          <dgm:resizeHandles val="exact"/>
        </dgm:presLayoutVars>
      </dgm:prSet>
      <dgm:spPr/>
    </dgm:pt>
    <dgm:pt modelId="{0D9521B3-6851-4077-B3CF-3C91F4147945}" type="pres">
      <dgm:prSet presAssocID="{1AED61B3-F941-4D1C-AE65-557E39AA76ED}" presName="circ1" presStyleLbl="vennNode1" presStyleIdx="0" presStyleCnt="3"/>
      <dgm:spPr/>
      <dgm:t>
        <a:bodyPr/>
        <a:lstStyle/>
        <a:p>
          <a:endParaRPr lang="es-ES"/>
        </a:p>
      </dgm:t>
    </dgm:pt>
    <dgm:pt modelId="{35E7E0AF-B464-4153-8194-E96C8F3B96A6}" type="pres">
      <dgm:prSet presAssocID="{1AED61B3-F941-4D1C-AE65-557E39AA76E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06E728-3375-4398-8E95-9CFA4654FDCD}" type="pres">
      <dgm:prSet presAssocID="{18CCBE1C-C221-44E5-8709-AEE294817FDF}" presName="circ2" presStyleLbl="vennNode1" presStyleIdx="1" presStyleCnt="3"/>
      <dgm:spPr/>
      <dgm:t>
        <a:bodyPr/>
        <a:lstStyle/>
        <a:p>
          <a:endParaRPr lang="es-ES"/>
        </a:p>
      </dgm:t>
    </dgm:pt>
    <dgm:pt modelId="{C120B6C4-5EF6-42E7-9511-CD9B8BA6CF5F}" type="pres">
      <dgm:prSet presAssocID="{18CCBE1C-C221-44E5-8709-AEE294817F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30AB5A-48E5-449D-A929-CA4BA75EF438}" type="pres">
      <dgm:prSet presAssocID="{8B9A689D-9D9B-4F7E-AA77-55314AF480F8}" presName="circ3" presStyleLbl="vennNode1" presStyleIdx="2" presStyleCnt="3"/>
      <dgm:spPr/>
      <dgm:t>
        <a:bodyPr/>
        <a:lstStyle/>
        <a:p>
          <a:endParaRPr lang="es-ES"/>
        </a:p>
      </dgm:t>
    </dgm:pt>
    <dgm:pt modelId="{29616D86-6E2D-42A9-9919-1AF93051903E}" type="pres">
      <dgm:prSet presAssocID="{8B9A689D-9D9B-4F7E-AA77-55314AF480F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3013D44-AD35-4790-9542-8CF2773128C8}" type="presOf" srcId="{18CCBE1C-C221-44E5-8709-AEE294817FDF}" destId="{C120B6C4-5EF6-42E7-9511-CD9B8BA6CF5F}" srcOrd="1" destOrd="0" presId="urn:microsoft.com/office/officeart/2005/8/layout/venn1"/>
    <dgm:cxn modelId="{4D4F42F1-DFC0-4E20-9708-B89E18A320BE}" type="presOf" srcId="{8B9A689D-9D9B-4F7E-AA77-55314AF480F8}" destId="{1430AB5A-48E5-449D-A929-CA4BA75EF438}" srcOrd="0" destOrd="0" presId="urn:microsoft.com/office/officeart/2005/8/layout/venn1"/>
    <dgm:cxn modelId="{ECB1B77E-DC6A-4047-AD31-87778A3EA6D2}" srcId="{11AD2F65-E151-408D-B21A-11ACCEC7A949}" destId="{8B9A689D-9D9B-4F7E-AA77-55314AF480F8}" srcOrd="2" destOrd="0" parTransId="{B735CE41-306F-43B4-AA5C-A684C8A6E5C7}" sibTransId="{43E57A1E-9476-42FC-8488-F9A50CF54A33}"/>
    <dgm:cxn modelId="{9C7ED25F-D79C-4EBF-8400-5694262E16C2}" type="presOf" srcId="{18CCBE1C-C221-44E5-8709-AEE294817FDF}" destId="{E606E728-3375-4398-8E95-9CFA4654FDCD}" srcOrd="0" destOrd="0" presId="urn:microsoft.com/office/officeart/2005/8/layout/venn1"/>
    <dgm:cxn modelId="{DDACB5E7-D86D-475C-8213-DCB44DF807DD}" type="presOf" srcId="{8B9A689D-9D9B-4F7E-AA77-55314AF480F8}" destId="{29616D86-6E2D-42A9-9919-1AF93051903E}" srcOrd="1" destOrd="0" presId="urn:microsoft.com/office/officeart/2005/8/layout/venn1"/>
    <dgm:cxn modelId="{84760A0D-3551-472F-B8BD-8DD812A97671}" srcId="{11AD2F65-E151-408D-B21A-11ACCEC7A949}" destId="{1AED61B3-F941-4D1C-AE65-557E39AA76ED}" srcOrd="0" destOrd="0" parTransId="{5392EA45-4C90-4079-A898-C1468B9FF59C}" sibTransId="{4ED73988-3A59-465B-A94F-D89B896DDE61}"/>
    <dgm:cxn modelId="{43D56C42-D4B0-459D-946C-672804781D32}" srcId="{11AD2F65-E151-408D-B21A-11ACCEC7A949}" destId="{18CCBE1C-C221-44E5-8709-AEE294817FDF}" srcOrd="1" destOrd="0" parTransId="{7B85E5B3-58AF-4CD2-8FE4-B0A6BE991332}" sibTransId="{8E246159-98D0-4E2D-8E57-31BA50E8C0C0}"/>
    <dgm:cxn modelId="{1CCB3D55-7000-4E0E-AD08-0524853A1350}" type="presOf" srcId="{1AED61B3-F941-4D1C-AE65-557E39AA76ED}" destId="{35E7E0AF-B464-4153-8194-E96C8F3B96A6}" srcOrd="1" destOrd="0" presId="urn:microsoft.com/office/officeart/2005/8/layout/venn1"/>
    <dgm:cxn modelId="{9DF7AAE9-0E35-40C9-B157-113ABABD11DC}" type="presOf" srcId="{11AD2F65-E151-408D-B21A-11ACCEC7A949}" destId="{32C4FC2C-746C-440A-AD1D-1862AB81FF84}" srcOrd="0" destOrd="0" presId="urn:microsoft.com/office/officeart/2005/8/layout/venn1"/>
    <dgm:cxn modelId="{246EC55F-B1BE-42D5-9BC1-E3F792B243B8}" type="presOf" srcId="{1AED61B3-F941-4D1C-AE65-557E39AA76ED}" destId="{0D9521B3-6851-4077-B3CF-3C91F4147945}" srcOrd="0" destOrd="0" presId="urn:microsoft.com/office/officeart/2005/8/layout/venn1"/>
    <dgm:cxn modelId="{A92AE41E-5336-402E-A02E-D032F8231FA6}" type="presParOf" srcId="{32C4FC2C-746C-440A-AD1D-1862AB81FF84}" destId="{0D9521B3-6851-4077-B3CF-3C91F4147945}" srcOrd="0" destOrd="0" presId="urn:microsoft.com/office/officeart/2005/8/layout/venn1"/>
    <dgm:cxn modelId="{2D48F6F4-36C8-45D8-B9E8-BE87B70C3B1C}" type="presParOf" srcId="{32C4FC2C-746C-440A-AD1D-1862AB81FF84}" destId="{35E7E0AF-B464-4153-8194-E96C8F3B96A6}" srcOrd="1" destOrd="0" presId="urn:microsoft.com/office/officeart/2005/8/layout/venn1"/>
    <dgm:cxn modelId="{1E33A4F0-A677-4D84-A8E2-0E2E03EA92F4}" type="presParOf" srcId="{32C4FC2C-746C-440A-AD1D-1862AB81FF84}" destId="{E606E728-3375-4398-8E95-9CFA4654FDCD}" srcOrd="2" destOrd="0" presId="urn:microsoft.com/office/officeart/2005/8/layout/venn1"/>
    <dgm:cxn modelId="{7F0C5FDF-DB7F-4DCB-9503-9DE6BB5D9AFA}" type="presParOf" srcId="{32C4FC2C-746C-440A-AD1D-1862AB81FF84}" destId="{C120B6C4-5EF6-42E7-9511-CD9B8BA6CF5F}" srcOrd="3" destOrd="0" presId="urn:microsoft.com/office/officeart/2005/8/layout/venn1"/>
    <dgm:cxn modelId="{72D778AF-1066-43E5-A3B2-CEBBEF3B2F06}" type="presParOf" srcId="{32C4FC2C-746C-440A-AD1D-1862AB81FF84}" destId="{1430AB5A-48E5-449D-A929-CA4BA75EF438}" srcOrd="4" destOrd="0" presId="urn:microsoft.com/office/officeart/2005/8/layout/venn1"/>
    <dgm:cxn modelId="{BCFB7B90-67DA-471A-9740-F2F4945F448E}" type="presParOf" srcId="{32C4FC2C-746C-440A-AD1D-1862AB81FF84}" destId="{29616D86-6E2D-42A9-9919-1AF93051903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AD2F65-E151-408D-B21A-11ACCEC7A949}" type="doc">
      <dgm:prSet loTypeId="urn:microsoft.com/office/officeart/2005/8/layout/chart3" loCatId="relationship" qsTypeId="urn:microsoft.com/office/officeart/2005/8/quickstyle/simple5" qsCatId="simple" csTypeId="urn:microsoft.com/office/officeart/2005/8/colors/colorful4" csCatId="colorful" phldr="1"/>
      <dgm:spPr/>
    </dgm:pt>
    <dgm:pt modelId="{1AED61B3-F941-4D1C-AE65-557E39AA76ED}">
      <dgm:prSet phldrT="[Texto]" custT="1"/>
      <dgm:spPr/>
      <dgm:t>
        <a:bodyPr/>
        <a:lstStyle/>
        <a:p>
          <a:r>
            <a:rPr lang="es-ES" sz="1400" dirty="0" smtClean="0"/>
            <a:t>CONTADOR DEL PROGRAMA</a:t>
          </a:r>
          <a:endParaRPr lang="es-ES" sz="1400" dirty="0"/>
        </a:p>
      </dgm:t>
    </dgm:pt>
    <dgm:pt modelId="{5392EA45-4C90-4079-A898-C1468B9FF59C}" type="parTrans" cxnId="{84760A0D-3551-472F-B8BD-8DD812A97671}">
      <dgm:prSet/>
      <dgm:spPr/>
      <dgm:t>
        <a:bodyPr/>
        <a:lstStyle/>
        <a:p>
          <a:endParaRPr lang="es-ES"/>
        </a:p>
      </dgm:t>
    </dgm:pt>
    <dgm:pt modelId="{4ED73988-3A59-465B-A94F-D89B896DDE61}" type="sibTrans" cxnId="{84760A0D-3551-472F-B8BD-8DD812A97671}">
      <dgm:prSet/>
      <dgm:spPr/>
      <dgm:t>
        <a:bodyPr/>
        <a:lstStyle/>
        <a:p>
          <a:endParaRPr lang="es-ES"/>
        </a:p>
      </dgm:t>
    </dgm:pt>
    <dgm:pt modelId="{37CFB787-0A39-4115-8559-2BC7B06D226B}">
      <dgm:prSet custT="1"/>
      <dgm:spPr/>
      <dgm:t>
        <a:bodyPr/>
        <a:lstStyle/>
        <a:p>
          <a:r>
            <a:rPr lang="es-ES" sz="1400" dirty="0" smtClean="0"/>
            <a:t>REGISTROS DE CPU</a:t>
          </a:r>
          <a:endParaRPr lang="es-ES" sz="1400" dirty="0"/>
        </a:p>
      </dgm:t>
    </dgm:pt>
    <dgm:pt modelId="{5492F759-64AA-4E62-8984-228AC8CBED4C}" type="parTrans" cxnId="{02205E38-A828-4EA6-AC50-C1B7E09FEF0A}">
      <dgm:prSet/>
      <dgm:spPr/>
      <dgm:t>
        <a:bodyPr/>
        <a:lstStyle/>
        <a:p>
          <a:endParaRPr lang="es-ES"/>
        </a:p>
      </dgm:t>
    </dgm:pt>
    <dgm:pt modelId="{EFB3B9D8-C5E5-43CD-9390-520FB5C40AAF}" type="sibTrans" cxnId="{02205E38-A828-4EA6-AC50-C1B7E09FEF0A}">
      <dgm:prSet/>
      <dgm:spPr/>
      <dgm:t>
        <a:bodyPr/>
        <a:lstStyle/>
        <a:p>
          <a:endParaRPr lang="es-ES"/>
        </a:p>
      </dgm:t>
    </dgm:pt>
    <dgm:pt modelId="{FAEFB12E-3DD2-4B44-9B15-295601BDB61F}">
      <dgm:prSet custT="1"/>
      <dgm:spPr/>
      <dgm:t>
        <a:bodyPr/>
        <a:lstStyle/>
        <a:p>
          <a:r>
            <a:rPr lang="es-ES" sz="900" dirty="0" smtClean="0"/>
            <a:t>PILA PARA LAS VARIABLES LOCALES DE LOS PROCEDIMIENTOS A LOS QUE INVOCA DESPUÉS DE CREAR UN HILO</a:t>
          </a:r>
          <a:endParaRPr lang="es-ES" sz="900" dirty="0"/>
        </a:p>
      </dgm:t>
    </dgm:pt>
    <dgm:pt modelId="{54922729-5CA3-4496-B79A-9E22B4619613}" type="parTrans" cxnId="{24A3A9BF-E8E8-4A58-B95C-179815450C38}">
      <dgm:prSet/>
      <dgm:spPr/>
      <dgm:t>
        <a:bodyPr/>
        <a:lstStyle/>
        <a:p>
          <a:endParaRPr lang="es-ES"/>
        </a:p>
      </dgm:t>
    </dgm:pt>
    <dgm:pt modelId="{F540C994-07B4-4BE4-A802-2DC1C418974F}" type="sibTrans" cxnId="{24A3A9BF-E8E8-4A58-B95C-179815450C38}">
      <dgm:prSet/>
      <dgm:spPr/>
      <dgm:t>
        <a:bodyPr/>
        <a:lstStyle/>
        <a:p>
          <a:endParaRPr lang="es-ES"/>
        </a:p>
      </dgm:t>
    </dgm:pt>
    <dgm:pt modelId="{DBDE77B5-6220-44CE-957E-0C09E9DB3D6A}">
      <dgm:prSet custT="1"/>
      <dgm:spPr/>
      <dgm:t>
        <a:bodyPr/>
        <a:lstStyle/>
        <a:p>
          <a:r>
            <a:rPr lang="es-ES" sz="1400" dirty="0" smtClean="0"/>
            <a:t>ESTADO</a:t>
          </a:r>
          <a:endParaRPr lang="es-ES" sz="1400" dirty="0"/>
        </a:p>
      </dgm:t>
    </dgm:pt>
    <dgm:pt modelId="{BB9AED93-A71F-46F0-A922-12F00E475EF1}" type="parTrans" cxnId="{4CC9C235-C42F-4819-A593-3CE5B76BB6F7}">
      <dgm:prSet/>
      <dgm:spPr/>
      <dgm:t>
        <a:bodyPr/>
        <a:lstStyle/>
        <a:p>
          <a:endParaRPr lang="es-ES"/>
        </a:p>
      </dgm:t>
    </dgm:pt>
    <dgm:pt modelId="{CABA8FFB-C83E-4B03-AD90-F811633DD237}" type="sibTrans" cxnId="{4CC9C235-C42F-4819-A593-3CE5B76BB6F7}">
      <dgm:prSet/>
      <dgm:spPr/>
      <dgm:t>
        <a:bodyPr/>
        <a:lstStyle/>
        <a:p>
          <a:endParaRPr lang="es-ES"/>
        </a:p>
      </dgm:t>
    </dgm:pt>
    <dgm:pt modelId="{8C9F9263-4545-433B-AB4E-0E1C2E51925F}" type="pres">
      <dgm:prSet presAssocID="{11AD2F65-E151-408D-B21A-11ACCEC7A949}" presName="compositeShape" presStyleCnt="0">
        <dgm:presLayoutVars>
          <dgm:chMax val="7"/>
          <dgm:dir/>
          <dgm:resizeHandles val="exact"/>
        </dgm:presLayoutVars>
      </dgm:prSet>
      <dgm:spPr/>
    </dgm:pt>
    <dgm:pt modelId="{73E67DAA-1FDE-4E86-85BC-3AEE109F65E0}" type="pres">
      <dgm:prSet presAssocID="{11AD2F65-E151-408D-B21A-11ACCEC7A949}" presName="wedge1" presStyleLbl="node1" presStyleIdx="0" presStyleCnt="4"/>
      <dgm:spPr/>
      <dgm:t>
        <a:bodyPr/>
        <a:lstStyle/>
        <a:p>
          <a:endParaRPr lang="es-ES"/>
        </a:p>
      </dgm:t>
    </dgm:pt>
    <dgm:pt modelId="{3E6CC10A-72C3-4D44-A86F-78D5375D81BF}" type="pres">
      <dgm:prSet presAssocID="{11AD2F65-E151-408D-B21A-11ACCEC7A94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6975F4-538C-4549-BFC6-A5C1C68B7E74}" type="pres">
      <dgm:prSet presAssocID="{11AD2F65-E151-408D-B21A-11ACCEC7A949}" presName="wedge2" presStyleLbl="node1" presStyleIdx="1" presStyleCnt="4" custLinFactNeighborX="5702" custLinFactNeighborY="-1084"/>
      <dgm:spPr/>
      <dgm:t>
        <a:bodyPr/>
        <a:lstStyle/>
        <a:p>
          <a:endParaRPr lang="es-ES"/>
        </a:p>
      </dgm:t>
    </dgm:pt>
    <dgm:pt modelId="{67C231F9-811B-4419-A373-234B5A7457CE}" type="pres">
      <dgm:prSet presAssocID="{11AD2F65-E151-408D-B21A-11ACCEC7A94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036CC6-2A0F-4801-967E-79770FEDC15C}" type="pres">
      <dgm:prSet presAssocID="{11AD2F65-E151-408D-B21A-11ACCEC7A949}" presName="wedge3" presStyleLbl="node1" presStyleIdx="2" presStyleCnt="4" custLinFactNeighborX="-626" custLinFactNeighborY="7353"/>
      <dgm:spPr/>
      <dgm:t>
        <a:bodyPr/>
        <a:lstStyle/>
        <a:p>
          <a:endParaRPr lang="es-ES"/>
        </a:p>
      </dgm:t>
    </dgm:pt>
    <dgm:pt modelId="{456A4767-FECC-4172-A833-3F1FFB0A5152}" type="pres">
      <dgm:prSet presAssocID="{11AD2F65-E151-408D-B21A-11ACCEC7A94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96AF55-3390-4FFE-A47C-E074D61CBEBE}" type="pres">
      <dgm:prSet presAssocID="{11AD2F65-E151-408D-B21A-11ACCEC7A949}" presName="wedge4" presStyleLbl="node1" presStyleIdx="3" presStyleCnt="4"/>
      <dgm:spPr/>
      <dgm:t>
        <a:bodyPr/>
        <a:lstStyle/>
        <a:p>
          <a:endParaRPr lang="es-ES"/>
        </a:p>
      </dgm:t>
    </dgm:pt>
    <dgm:pt modelId="{9B2AB49B-8A22-439E-9379-8630841E5AC2}" type="pres">
      <dgm:prSet presAssocID="{11AD2F65-E151-408D-B21A-11ACCEC7A94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EDE6642-46EA-40A9-9AAB-647B61422238}" type="presOf" srcId="{11AD2F65-E151-408D-B21A-11ACCEC7A949}" destId="{8C9F9263-4545-433B-AB4E-0E1C2E51925F}" srcOrd="0" destOrd="0" presId="urn:microsoft.com/office/officeart/2005/8/layout/chart3"/>
    <dgm:cxn modelId="{24A3A9BF-E8E8-4A58-B95C-179815450C38}" srcId="{11AD2F65-E151-408D-B21A-11ACCEC7A949}" destId="{FAEFB12E-3DD2-4B44-9B15-295601BDB61F}" srcOrd="2" destOrd="0" parTransId="{54922729-5CA3-4496-B79A-9E22B4619613}" sibTransId="{F540C994-07B4-4BE4-A802-2DC1C418974F}"/>
    <dgm:cxn modelId="{CE06A9A2-CF44-446A-B4FD-1D59E1E2A99B}" type="presOf" srcId="{DBDE77B5-6220-44CE-957E-0C09E9DB3D6A}" destId="{8096AF55-3390-4FFE-A47C-E074D61CBEBE}" srcOrd="0" destOrd="0" presId="urn:microsoft.com/office/officeart/2005/8/layout/chart3"/>
    <dgm:cxn modelId="{C7E1983B-D7A7-4D3D-BC34-E780EDAD1DF5}" type="presOf" srcId="{1AED61B3-F941-4D1C-AE65-557E39AA76ED}" destId="{3E6CC10A-72C3-4D44-A86F-78D5375D81BF}" srcOrd="1" destOrd="0" presId="urn:microsoft.com/office/officeart/2005/8/layout/chart3"/>
    <dgm:cxn modelId="{84760A0D-3551-472F-B8BD-8DD812A97671}" srcId="{11AD2F65-E151-408D-B21A-11ACCEC7A949}" destId="{1AED61B3-F941-4D1C-AE65-557E39AA76ED}" srcOrd="0" destOrd="0" parTransId="{5392EA45-4C90-4079-A898-C1468B9FF59C}" sibTransId="{4ED73988-3A59-465B-A94F-D89B896DDE61}"/>
    <dgm:cxn modelId="{02205E38-A828-4EA6-AC50-C1B7E09FEF0A}" srcId="{11AD2F65-E151-408D-B21A-11ACCEC7A949}" destId="{37CFB787-0A39-4115-8559-2BC7B06D226B}" srcOrd="1" destOrd="0" parTransId="{5492F759-64AA-4E62-8984-228AC8CBED4C}" sibTransId="{EFB3B9D8-C5E5-43CD-9390-520FB5C40AAF}"/>
    <dgm:cxn modelId="{B87DA2F9-1F17-4342-AAD1-6D72FF20A2F1}" type="presOf" srcId="{FAEFB12E-3DD2-4B44-9B15-295601BDB61F}" destId="{456A4767-FECC-4172-A833-3F1FFB0A5152}" srcOrd="1" destOrd="0" presId="urn:microsoft.com/office/officeart/2005/8/layout/chart3"/>
    <dgm:cxn modelId="{833EF69F-BAF1-4651-8010-DDB7E71C9583}" type="presOf" srcId="{FAEFB12E-3DD2-4B44-9B15-295601BDB61F}" destId="{93036CC6-2A0F-4801-967E-79770FEDC15C}" srcOrd="0" destOrd="0" presId="urn:microsoft.com/office/officeart/2005/8/layout/chart3"/>
    <dgm:cxn modelId="{671471B9-F320-421E-8A76-A653A9BCDAA6}" type="presOf" srcId="{37CFB787-0A39-4115-8559-2BC7B06D226B}" destId="{67C231F9-811B-4419-A373-234B5A7457CE}" srcOrd="1" destOrd="0" presId="urn:microsoft.com/office/officeart/2005/8/layout/chart3"/>
    <dgm:cxn modelId="{4CC9C235-C42F-4819-A593-3CE5B76BB6F7}" srcId="{11AD2F65-E151-408D-B21A-11ACCEC7A949}" destId="{DBDE77B5-6220-44CE-957E-0C09E9DB3D6A}" srcOrd="3" destOrd="0" parTransId="{BB9AED93-A71F-46F0-A922-12F00E475EF1}" sibTransId="{CABA8FFB-C83E-4B03-AD90-F811633DD237}"/>
    <dgm:cxn modelId="{495587F9-C85F-4376-A860-0BEBF953025F}" type="presOf" srcId="{1AED61B3-F941-4D1C-AE65-557E39AA76ED}" destId="{73E67DAA-1FDE-4E86-85BC-3AEE109F65E0}" srcOrd="0" destOrd="0" presId="urn:microsoft.com/office/officeart/2005/8/layout/chart3"/>
    <dgm:cxn modelId="{4D7301C6-AF48-432C-9852-49FF15B70C19}" type="presOf" srcId="{DBDE77B5-6220-44CE-957E-0C09E9DB3D6A}" destId="{9B2AB49B-8A22-439E-9379-8630841E5AC2}" srcOrd="1" destOrd="0" presId="urn:microsoft.com/office/officeart/2005/8/layout/chart3"/>
    <dgm:cxn modelId="{82F13BEC-F0F5-452D-8D5B-88B91073885C}" type="presOf" srcId="{37CFB787-0A39-4115-8559-2BC7B06D226B}" destId="{8C6975F4-538C-4549-BFC6-A5C1C68B7E74}" srcOrd="0" destOrd="0" presId="urn:microsoft.com/office/officeart/2005/8/layout/chart3"/>
    <dgm:cxn modelId="{73DBB87A-C6F2-4E0F-87DC-1CE70455DDD3}" type="presParOf" srcId="{8C9F9263-4545-433B-AB4E-0E1C2E51925F}" destId="{73E67DAA-1FDE-4E86-85BC-3AEE109F65E0}" srcOrd="0" destOrd="0" presId="urn:microsoft.com/office/officeart/2005/8/layout/chart3"/>
    <dgm:cxn modelId="{C756CCC6-D601-47E3-A52C-1AC53163A80C}" type="presParOf" srcId="{8C9F9263-4545-433B-AB4E-0E1C2E51925F}" destId="{3E6CC10A-72C3-4D44-A86F-78D5375D81BF}" srcOrd="1" destOrd="0" presId="urn:microsoft.com/office/officeart/2005/8/layout/chart3"/>
    <dgm:cxn modelId="{4C68D03A-33A3-4FD0-9D66-67A73513B538}" type="presParOf" srcId="{8C9F9263-4545-433B-AB4E-0E1C2E51925F}" destId="{8C6975F4-538C-4549-BFC6-A5C1C68B7E74}" srcOrd="2" destOrd="0" presId="urn:microsoft.com/office/officeart/2005/8/layout/chart3"/>
    <dgm:cxn modelId="{962A7332-F46D-497D-B7D8-B41F4059A5C6}" type="presParOf" srcId="{8C9F9263-4545-433B-AB4E-0E1C2E51925F}" destId="{67C231F9-811B-4419-A373-234B5A7457CE}" srcOrd="3" destOrd="0" presId="urn:microsoft.com/office/officeart/2005/8/layout/chart3"/>
    <dgm:cxn modelId="{A4216326-293E-458D-9EA5-7BEDD85AB14F}" type="presParOf" srcId="{8C9F9263-4545-433B-AB4E-0E1C2E51925F}" destId="{93036CC6-2A0F-4801-967E-79770FEDC15C}" srcOrd="4" destOrd="0" presId="urn:microsoft.com/office/officeart/2005/8/layout/chart3"/>
    <dgm:cxn modelId="{1D20869A-D622-4544-89D8-BB852D7A471A}" type="presParOf" srcId="{8C9F9263-4545-433B-AB4E-0E1C2E51925F}" destId="{456A4767-FECC-4172-A833-3F1FFB0A5152}" srcOrd="5" destOrd="0" presId="urn:microsoft.com/office/officeart/2005/8/layout/chart3"/>
    <dgm:cxn modelId="{6C78AA9E-1D25-4A2E-BF26-81743603F195}" type="presParOf" srcId="{8C9F9263-4545-433B-AB4E-0E1C2E51925F}" destId="{8096AF55-3390-4FFE-A47C-E074D61CBEBE}" srcOrd="6" destOrd="0" presId="urn:microsoft.com/office/officeart/2005/8/layout/chart3"/>
    <dgm:cxn modelId="{944F2333-E802-48FD-86C7-9EF91DA574E0}" type="presParOf" srcId="{8C9F9263-4545-433B-AB4E-0E1C2E51925F}" destId="{9B2AB49B-8A22-439E-9379-8630841E5AC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2BA6DF-E163-4766-8D24-EF778CAFC29E}" type="doc">
      <dgm:prSet loTypeId="urn:microsoft.com/office/officeart/2005/8/layout/radial4" loCatId="relationship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846DA390-59A4-4B21-8424-0B028C621E53}">
      <dgm:prSet phldrT="[Texto]"/>
      <dgm:spPr/>
      <dgm:t>
        <a:bodyPr/>
        <a:lstStyle/>
        <a:p>
          <a:r>
            <a:rPr lang="es-ES" dirty="0" smtClean="0"/>
            <a:t>SEMEJANZAS DE LOS HILOS CON LOS PROCESOS</a:t>
          </a:r>
          <a:endParaRPr lang="es-ES" dirty="0"/>
        </a:p>
      </dgm:t>
    </dgm:pt>
    <dgm:pt modelId="{1890E559-8FF1-4934-B0AA-3D8B76630358}" type="parTrans" cxnId="{B9B7F7A7-0A8B-43C1-BBE1-EF47DE7222F0}">
      <dgm:prSet/>
      <dgm:spPr/>
      <dgm:t>
        <a:bodyPr/>
        <a:lstStyle/>
        <a:p>
          <a:endParaRPr lang="es-ES"/>
        </a:p>
      </dgm:t>
    </dgm:pt>
    <dgm:pt modelId="{575A2484-A416-4CB1-90AF-117D51C35AED}" type="sibTrans" cxnId="{B9B7F7A7-0A8B-43C1-BBE1-EF47DE7222F0}">
      <dgm:prSet/>
      <dgm:spPr/>
      <dgm:t>
        <a:bodyPr/>
        <a:lstStyle/>
        <a:p>
          <a:endParaRPr lang="es-ES"/>
        </a:p>
      </dgm:t>
    </dgm:pt>
    <dgm:pt modelId="{64A1590E-0961-4D91-9E9D-8EEC69567286}">
      <dgm:prSet phldrT="[Texto]"/>
      <dgm:spPr/>
      <dgm:t>
        <a:bodyPr/>
        <a:lstStyle/>
        <a:p>
          <a:r>
            <a:rPr lang="es-ES" dirty="0" smtClean="0"/>
            <a:t>PUEDEN ESTAR EN DIFERENTES ESTADOS</a:t>
          </a:r>
          <a:endParaRPr lang="es-ES" dirty="0"/>
        </a:p>
      </dgm:t>
    </dgm:pt>
    <dgm:pt modelId="{141CEA07-B6B1-4CD0-B012-B240B503FE41}" type="parTrans" cxnId="{00408505-537F-49B9-8B17-FAEDFD513FB2}">
      <dgm:prSet/>
      <dgm:spPr/>
      <dgm:t>
        <a:bodyPr/>
        <a:lstStyle/>
        <a:p>
          <a:endParaRPr lang="es-ES"/>
        </a:p>
      </dgm:t>
    </dgm:pt>
    <dgm:pt modelId="{74BC8C63-D38C-4594-AFCD-31F4F9D39974}" type="sibTrans" cxnId="{00408505-537F-49B9-8B17-FAEDFD513FB2}">
      <dgm:prSet/>
      <dgm:spPr/>
      <dgm:t>
        <a:bodyPr/>
        <a:lstStyle/>
        <a:p>
          <a:endParaRPr lang="es-ES"/>
        </a:p>
      </dgm:t>
    </dgm:pt>
    <dgm:pt modelId="{4A983C88-44AE-4A8F-A9D9-0793D8B79D16}">
      <dgm:prSet phldrT="[Texto]"/>
      <dgm:spPr/>
      <dgm:t>
        <a:bodyPr/>
        <a:lstStyle/>
        <a:p>
          <a:r>
            <a:rPr lang="es-ES" dirty="0" smtClean="0"/>
            <a:t>COMPARTEN LA CPU</a:t>
          </a:r>
          <a:endParaRPr lang="es-ES" dirty="0"/>
        </a:p>
      </dgm:t>
    </dgm:pt>
    <dgm:pt modelId="{B26FD389-4297-4546-8472-3179C94DC781}" type="parTrans" cxnId="{FED5E83E-D7B7-4433-A5E5-38B425C6D44B}">
      <dgm:prSet/>
      <dgm:spPr/>
      <dgm:t>
        <a:bodyPr/>
        <a:lstStyle/>
        <a:p>
          <a:endParaRPr lang="es-ES"/>
        </a:p>
      </dgm:t>
    </dgm:pt>
    <dgm:pt modelId="{E70DDF49-0203-4D46-B359-182309F45A5F}" type="sibTrans" cxnId="{FED5E83E-D7B7-4433-A5E5-38B425C6D44B}">
      <dgm:prSet/>
      <dgm:spPr/>
      <dgm:t>
        <a:bodyPr/>
        <a:lstStyle/>
        <a:p>
          <a:endParaRPr lang="es-ES"/>
        </a:p>
      </dgm:t>
    </dgm:pt>
    <dgm:pt modelId="{871E73A4-AF68-4950-833B-1FE48CDE8BC6}">
      <dgm:prSet phldrT="[Texto]"/>
      <dgm:spPr/>
      <dgm:t>
        <a:bodyPr/>
        <a:lstStyle/>
        <a:p>
          <a:r>
            <a:rPr lang="es-ES" dirty="0" smtClean="0"/>
            <a:t>SÓLO HAY UN HILO ACTIVO (EN EJECUCIÓN) EN UN INSTANTE DADO</a:t>
          </a:r>
          <a:endParaRPr lang="es-ES" dirty="0"/>
        </a:p>
      </dgm:t>
    </dgm:pt>
    <dgm:pt modelId="{F6B30C25-6532-40AF-87FD-9A5B5E16397F}" type="parTrans" cxnId="{39025BA9-1A0B-45CD-B5C6-3E4C0AF366A9}">
      <dgm:prSet/>
      <dgm:spPr/>
      <dgm:t>
        <a:bodyPr/>
        <a:lstStyle/>
        <a:p>
          <a:endParaRPr lang="es-ES"/>
        </a:p>
      </dgm:t>
    </dgm:pt>
    <dgm:pt modelId="{6FB0C03E-D2A6-4817-941B-379BED84DCC2}" type="sibTrans" cxnId="{39025BA9-1A0B-45CD-B5C6-3E4C0AF366A9}">
      <dgm:prSet/>
      <dgm:spPr/>
      <dgm:t>
        <a:bodyPr/>
        <a:lstStyle/>
        <a:p>
          <a:endParaRPr lang="es-ES"/>
        </a:p>
      </dgm:t>
    </dgm:pt>
    <dgm:pt modelId="{1986102D-6F33-42C0-82F0-9088912219F7}">
      <dgm:prSet phldrT="[Texto]"/>
      <dgm:spPr/>
      <dgm:t>
        <a:bodyPr/>
        <a:lstStyle/>
        <a:p>
          <a:r>
            <a:rPr lang="es-ES" dirty="0" smtClean="0"/>
            <a:t>CADA HILO TIENE SU PROPIA PILA Y CONTADOR DE PROGRAMA</a:t>
          </a:r>
          <a:endParaRPr lang="es-ES" dirty="0"/>
        </a:p>
      </dgm:t>
    </dgm:pt>
    <dgm:pt modelId="{40BCE90B-2742-4C35-9440-AA8109F6BA4D}" type="parTrans" cxnId="{50C0F684-D9CD-4935-B6F3-13819A9A71C0}">
      <dgm:prSet/>
      <dgm:spPr/>
      <dgm:t>
        <a:bodyPr/>
        <a:lstStyle/>
        <a:p>
          <a:endParaRPr lang="es-ES"/>
        </a:p>
      </dgm:t>
    </dgm:pt>
    <dgm:pt modelId="{5A97BE30-7F36-4D29-8DB4-EC0609982C67}" type="sibTrans" cxnId="{50C0F684-D9CD-4935-B6F3-13819A9A71C0}">
      <dgm:prSet/>
      <dgm:spPr/>
      <dgm:t>
        <a:bodyPr/>
        <a:lstStyle/>
        <a:p>
          <a:endParaRPr lang="es-ES"/>
        </a:p>
      </dgm:t>
    </dgm:pt>
    <dgm:pt modelId="{3B446A9F-3E63-4AB8-AF26-9157472BB578}">
      <dgm:prSet phldrT="[Texto]"/>
      <dgm:spPr/>
      <dgm:t>
        <a:bodyPr/>
        <a:lstStyle/>
        <a:p>
          <a:r>
            <a:rPr lang="es-ES" dirty="0" smtClean="0"/>
            <a:t>PUEDEN CREAR SUS PROPIOS HILOS HIJOS</a:t>
          </a:r>
          <a:endParaRPr lang="es-ES" dirty="0"/>
        </a:p>
      </dgm:t>
    </dgm:pt>
    <dgm:pt modelId="{1D385B17-9935-4140-B20B-A5F87A057F8D}" type="parTrans" cxnId="{ADCABAA2-E0A7-45EB-A8FD-8931A1C13EC4}">
      <dgm:prSet/>
      <dgm:spPr/>
      <dgm:t>
        <a:bodyPr/>
        <a:lstStyle/>
        <a:p>
          <a:endParaRPr lang="es-ES"/>
        </a:p>
      </dgm:t>
    </dgm:pt>
    <dgm:pt modelId="{CEC521E9-7AA1-442D-9682-844918A3C429}" type="sibTrans" cxnId="{ADCABAA2-E0A7-45EB-A8FD-8931A1C13EC4}">
      <dgm:prSet/>
      <dgm:spPr/>
      <dgm:t>
        <a:bodyPr/>
        <a:lstStyle/>
        <a:p>
          <a:endParaRPr lang="es-ES"/>
        </a:p>
      </dgm:t>
    </dgm:pt>
    <dgm:pt modelId="{972C3D8A-8A5E-4ECC-B9F6-C44443451940}">
      <dgm:prSet phldrT="[Texto]"/>
      <dgm:spPr/>
      <dgm:t>
        <a:bodyPr/>
        <a:lstStyle/>
        <a:p>
          <a:r>
            <a:rPr lang="es-ES" dirty="0" smtClean="0"/>
            <a:t>UN HILO DENTRO DE UN PROCESO SE EJECUTA SECUENCIALMENTE</a:t>
          </a:r>
          <a:endParaRPr lang="es-ES" dirty="0"/>
        </a:p>
      </dgm:t>
    </dgm:pt>
    <dgm:pt modelId="{BC5C776D-AD03-4CCE-95D6-C54F1453971D}" type="parTrans" cxnId="{AB6A3079-03FB-4B55-85B8-1095FA1B7843}">
      <dgm:prSet/>
      <dgm:spPr/>
      <dgm:t>
        <a:bodyPr/>
        <a:lstStyle/>
        <a:p>
          <a:endParaRPr lang="es-ES"/>
        </a:p>
      </dgm:t>
    </dgm:pt>
    <dgm:pt modelId="{71765383-856F-4FF5-9EF6-BE2B97414AF3}" type="sibTrans" cxnId="{AB6A3079-03FB-4B55-85B8-1095FA1B7843}">
      <dgm:prSet/>
      <dgm:spPr/>
      <dgm:t>
        <a:bodyPr/>
        <a:lstStyle/>
        <a:p>
          <a:endParaRPr lang="es-ES"/>
        </a:p>
      </dgm:t>
    </dgm:pt>
    <dgm:pt modelId="{193C2F68-3F3B-4868-AEA6-01804B7BD125}" type="pres">
      <dgm:prSet presAssocID="{DB2BA6DF-E163-4766-8D24-EF778CAFC29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F67838-3037-4D0A-857C-4B56D6D79DBF}" type="pres">
      <dgm:prSet presAssocID="{846DA390-59A4-4B21-8424-0B028C621E53}" presName="centerShape" presStyleLbl="node0" presStyleIdx="0" presStyleCnt="1"/>
      <dgm:spPr/>
      <dgm:t>
        <a:bodyPr/>
        <a:lstStyle/>
        <a:p>
          <a:endParaRPr lang="es-ES"/>
        </a:p>
      </dgm:t>
    </dgm:pt>
    <dgm:pt modelId="{57A840C4-951B-4412-A10D-C531A62EE329}" type="pres">
      <dgm:prSet presAssocID="{141CEA07-B6B1-4CD0-B012-B240B503FE41}" presName="parTrans" presStyleLbl="bgSibTrans2D1" presStyleIdx="0" presStyleCnt="6"/>
      <dgm:spPr/>
      <dgm:t>
        <a:bodyPr/>
        <a:lstStyle/>
        <a:p>
          <a:endParaRPr lang="es-ES"/>
        </a:p>
      </dgm:t>
    </dgm:pt>
    <dgm:pt modelId="{DD77AF98-43D5-4996-9439-D8E147BDF3AA}" type="pres">
      <dgm:prSet presAssocID="{64A1590E-0961-4D91-9E9D-8EEC695672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40F37E-F939-4A3A-AC27-1A9F284EAA4A}" type="pres">
      <dgm:prSet presAssocID="{B26FD389-4297-4546-8472-3179C94DC781}" presName="parTrans" presStyleLbl="bgSibTrans2D1" presStyleIdx="1" presStyleCnt="6"/>
      <dgm:spPr/>
      <dgm:t>
        <a:bodyPr/>
        <a:lstStyle/>
        <a:p>
          <a:endParaRPr lang="es-ES"/>
        </a:p>
      </dgm:t>
    </dgm:pt>
    <dgm:pt modelId="{596EC9BE-46A0-4AF5-826C-6F57D245612A}" type="pres">
      <dgm:prSet presAssocID="{4A983C88-44AE-4A8F-A9D9-0793D8B79D1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871265-AE5D-4C12-9C50-80F77CF4070D}" type="pres">
      <dgm:prSet presAssocID="{F6B30C25-6532-40AF-87FD-9A5B5E16397F}" presName="parTrans" presStyleLbl="bgSibTrans2D1" presStyleIdx="2" presStyleCnt="6"/>
      <dgm:spPr/>
      <dgm:t>
        <a:bodyPr/>
        <a:lstStyle/>
        <a:p>
          <a:endParaRPr lang="es-ES"/>
        </a:p>
      </dgm:t>
    </dgm:pt>
    <dgm:pt modelId="{C7C41010-37FF-4F2D-8359-DF53642E0292}" type="pres">
      <dgm:prSet presAssocID="{871E73A4-AF68-4950-833B-1FE48CDE8BC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87AF24-7ECB-4143-BFB6-153BA9DCA97F}" type="pres">
      <dgm:prSet presAssocID="{BC5C776D-AD03-4CCE-95D6-C54F1453971D}" presName="parTrans" presStyleLbl="bgSibTrans2D1" presStyleIdx="3" presStyleCnt="6"/>
      <dgm:spPr/>
      <dgm:t>
        <a:bodyPr/>
        <a:lstStyle/>
        <a:p>
          <a:endParaRPr lang="es-ES"/>
        </a:p>
      </dgm:t>
    </dgm:pt>
    <dgm:pt modelId="{FE848F23-AA0E-4179-83AD-C25A73509506}" type="pres">
      <dgm:prSet presAssocID="{972C3D8A-8A5E-4ECC-B9F6-C4444345194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5CEE94-3456-4330-996B-91CBA793E392}" type="pres">
      <dgm:prSet presAssocID="{40BCE90B-2742-4C35-9440-AA8109F6BA4D}" presName="parTrans" presStyleLbl="bgSibTrans2D1" presStyleIdx="4" presStyleCnt="6"/>
      <dgm:spPr/>
      <dgm:t>
        <a:bodyPr/>
        <a:lstStyle/>
        <a:p>
          <a:endParaRPr lang="es-ES"/>
        </a:p>
      </dgm:t>
    </dgm:pt>
    <dgm:pt modelId="{85738739-B1DD-4D12-A607-19FAA4107BD4}" type="pres">
      <dgm:prSet presAssocID="{1986102D-6F33-42C0-82F0-9088912219F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1E1886-784D-49A7-9DDB-DA7103B3639D}" type="pres">
      <dgm:prSet presAssocID="{1D385B17-9935-4140-B20B-A5F87A057F8D}" presName="parTrans" presStyleLbl="bgSibTrans2D1" presStyleIdx="5" presStyleCnt="6"/>
      <dgm:spPr/>
      <dgm:t>
        <a:bodyPr/>
        <a:lstStyle/>
        <a:p>
          <a:endParaRPr lang="es-ES"/>
        </a:p>
      </dgm:t>
    </dgm:pt>
    <dgm:pt modelId="{AECC8422-77ED-40C5-97C2-0B6A0C2B6C0D}" type="pres">
      <dgm:prSet presAssocID="{3B446A9F-3E63-4AB8-AF26-9157472BB57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B7F7A7-0A8B-43C1-BBE1-EF47DE7222F0}" srcId="{DB2BA6DF-E163-4766-8D24-EF778CAFC29E}" destId="{846DA390-59A4-4B21-8424-0B028C621E53}" srcOrd="0" destOrd="0" parTransId="{1890E559-8FF1-4934-B0AA-3D8B76630358}" sibTransId="{575A2484-A416-4CB1-90AF-117D51C35AED}"/>
    <dgm:cxn modelId="{D64B49B8-FC43-408D-AE26-7D99B4934FD5}" type="presOf" srcId="{141CEA07-B6B1-4CD0-B012-B240B503FE41}" destId="{57A840C4-951B-4412-A10D-C531A62EE329}" srcOrd="0" destOrd="0" presId="urn:microsoft.com/office/officeart/2005/8/layout/radial4"/>
    <dgm:cxn modelId="{F5904B77-A7BA-4812-AA1D-CEAC7F591359}" type="presOf" srcId="{1D385B17-9935-4140-B20B-A5F87A057F8D}" destId="{AE1E1886-784D-49A7-9DDB-DA7103B3639D}" srcOrd="0" destOrd="0" presId="urn:microsoft.com/office/officeart/2005/8/layout/radial4"/>
    <dgm:cxn modelId="{FED5E83E-D7B7-4433-A5E5-38B425C6D44B}" srcId="{846DA390-59A4-4B21-8424-0B028C621E53}" destId="{4A983C88-44AE-4A8F-A9D9-0793D8B79D16}" srcOrd="1" destOrd="0" parTransId="{B26FD389-4297-4546-8472-3179C94DC781}" sibTransId="{E70DDF49-0203-4D46-B359-182309F45A5F}"/>
    <dgm:cxn modelId="{39025BA9-1A0B-45CD-B5C6-3E4C0AF366A9}" srcId="{846DA390-59A4-4B21-8424-0B028C621E53}" destId="{871E73A4-AF68-4950-833B-1FE48CDE8BC6}" srcOrd="2" destOrd="0" parTransId="{F6B30C25-6532-40AF-87FD-9A5B5E16397F}" sibTransId="{6FB0C03E-D2A6-4817-941B-379BED84DCC2}"/>
    <dgm:cxn modelId="{09DEE4D4-B3AF-4693-A3B1-E6415157D1B6}" type="presOf" srcId="{DB2BA6DF-E163-4766-8D24-EF778CAFC29E}" destId="{193C2F68-3F3B-4868-AEA6-01804B7BD125}" srcOrd="0" destOrd="0" presId="urn:microsoft.com/office/officeart/2005/8/layout/radial4"/>
    <dgm:cxn modelId="{996261B5-91AE-4FCD-BC98-11F36B8943EA}" type="presOf" srcId="{64A1590E-0961-4D91-9E9D-8EEC69567286}" destId="{DD77AF98-43D5-4996-9439-D8E147BDF3AA}" srcOrd="0" destOrd="0" presId="urn:microsoft.com/office/officeart/2005/8/layout/radial4"/>
    <dgm:cxn modelId="{850A3651-176F-4284-9E9F-BBBD49CE413C}" type="presOf" srcId="{972C3D8A-8A5E-4ECC-B9F6-C44443451940}" destId="{FE848F23-AA0E-4179-83AD-C25A73509506}" srcOrd="0" destOrd="0" presId="urn:microsoft.com/office/officeart/2005/8/layout/radial4"/>
    <dgm:cxn modelId="{50C0F684-D9CD-4935-B6F3-13819A9A71C0}" srcId="{846DA390-59A4-4B21-8424-0B028C621E53}" destId="{1986102D-6F33-42C0-82F0-9088912219F7}" srcOrd="4" destOrd="0" parTransId="{40BCE90B-2742-4C35-9440-AA8109F6BA4D}" sibTransId="{5A97BE30-7F36-4D29-8DB4-EC0609982C67}"/>
    <dgm:cxn modelId="{AB6A3079-03FB-4B55-85B8-1095FA1B7843}" srcId="{846DA390-59A4-4B21-8424-0B028C621E53}" destId="{972C3D8A-8A5E-4ECC-B9F6-C44443451940}" srcOrd="3" destOrd="0" parTransId="{BC5C776D-AD03-4CCE-95D6-C54F1453971D}" sibTransId="{71765383-856F-4FF5-9EF6-BE2B97414AF3}"/>
    <dgm:cxn modelId="{03D417F0-F5A5-4CCA-B4BD-0E961D6DCA75}" type="presOf" srcId="{F6B30C25-6532-40AF-87FD-9A5B5E16397F}" destId="{EB871265-AE5D-4C12-9C50-80F77CF4070D}" srcOrd="0" destOrd="0" presId="urn:microsoft.com/office/officeart/2005/8/layout/radial4"/>
    <dgm:cxn modelId="{E519C587-95B6-4FC2-99B6-B7FCAC596CA0}" type="presOf" srcId="{871E73A4-AF68-4950-833B-1FE48CDE8BC6}" destId="{C7C41010-37FF-4F2D-8359-DF53642E0292}" srcOrd="0" destOrd="0" presId="urn:microsoft.com/office/officeart/2005/8/layout/radial4"/>
    <dgm:cxn modelId="{ADCABAA2-E0A7-45EB-A8FD-8931A1C13EC4}" srcId="{846DA390-59A4-4B21-8424-0B028C621E53}" destId="{3B446A9F-3E63-4AB8-AF26-9157472BB578}" srcOrd="5" destOrd="0" parTransId="{1D385B17-9935-4140-B20B-A5F87A057F8D}" sibTransId="{CEC521E9-7AA1-442D-9682-844918A3C429}"/>
    <dgm:cxn modelId="{90B0BDAB-01D0-44A5-8E1F-D9AE1134B250}" type="presOf" srcId="{846DA390-59A4-4B21-8424-0B028C621E53}" destId="{FCF67838-3037-4D0A-857C-4B56D6D79DBF}" srcOrd="0" destOrd="0" presId="urn:microsoft.com/office/officeart/2005/8/layout/radial4"/>
    <dgm:cxn modelId="{95962B9C-D00C-46C3-957D-AFFD93942062}" type="presOf" srcId="{4A983C88-44AE-4A8F-A9D9-0793D8B79D16}" destId="{596EC9BE-46A0-4AF5-826C-6F57D245612A}" srcOrd="0" destOrd="0" presId="urn:microsoft.com/office/officeart/2005/8/layout/radial4"/>
    <dgm:cxn modelId="{3761A1EF-1ABF-4FD2-BB14-362C4E193BA3}" type="presOf" srcId="{3B446A9F-3E63-4AB8-AF26-9157472BB578}" destId="{AECC8422-77ED-40C5-97C2-0B6A0C2B6C0D}" srcOrd="0" destOrd="0" presId="urn:microsoft.com/office/officeart/2005/8/layout/radial4"/>
    <dgm:cxn modelId="{00408505-537F-49B9-8B17-FAEDFD513FB2}" srcId="{846DA390-59A4-4B21-8424-0B028C621E53}" destId="{64A1590E-0961-4D91-9E9D-8EEC69567286}" srcOrd="0" destOrd="0" parTransId="{141CEA07-B6B1-4CD0-B012-B240B503FE41}" sibTransId="{74BC8C63-D38C-4594-AFCD-31F4F9D39974}"/>
    <dgm:cxn modelId="{8AC25391-D003-4F2A-82B7-56F834EDF442}" type="presOf" srcId="{BC5C776D-AD03-4CCE-95D6-C54F1453971D}" destId="{E487AF24-7ECB-4143-BFB6-153BA9DCA97F}" srcOrd="0" destOrd="0" presId="urn:microsoft.com/office/officeart/2005/8/layout/radial4"/>
    <dgm:cxn modelId="{2F27B799-7E8F-4ECA-9D2F-3C491B1B98D6}" type="presOf" srcId="{B26FD389-4297-4546-8472-3179C94DC781}" destId="{9740F37E-F939-4A3A-AC27-1A9F284EAA4A}" srcOrd="0" destOrd="0" presId="urn:microsoft.com/office/officeart/2005/8/layout/radial4"/>
    <dgm:cxn modelId="{3DCAED6D-614A-432C-92AA-6B72741ABBF4}" type="presOf" srcId="{1986102D-6F33-42C0-82F0-9088912219F7}" destId="{85738739-B1DD-4D12-A607-19FAA4107BD4}" srcOrd="0" destOrd="0" presId="urn:microsoft.com/office/officeart/2005/8/layout/radial4"/>
    <dgm:cxn modelId="{3FDE6E5D-1454-42E3-BB8F-AC87488F0B80}" type="presOf" srcId="{40BCE90B-2742-4C35-9440-AA8109F6BA4D}" destId="{185CEE94-3456-4330-996B-91CBA793E392}" srcOrd="0" destOrd="0" presId="urn:microsoft.com/office/officeart/2005/8/layout/radial4"/>
    <dgm:cxn modelId="{A03CC06F-2DFB-49E0-8C24-9B745BB0DF24}" type="presParOf" srcId="{193C2F68-3F3B-4868-AEA6-01804B7BD125}" destId="{FCF67838-3037-4D0A-857C-4B56D6D79DBF}" srcOrd="0" destOrd="0" presId="urn:microsoft.com/office/officeart/2005/8/layout/radial4"/>
    <dgm:cxn modelId="{FBAAEC45-BF54-4B0B-BB76-F302075EA711}" type="presParOf" srcId="{193C2F68-3F3B-4868-AEA6-01804B7BD125}" destId="{57A840C4-951B-4412-A10D-C531A62EE329}" srcOrd="1" destOrd="0" presId="urn:microsoft.com/office/officeart/2005/8/layout/radial4"/>
    <dgm:cxn modelId="{F3EBB739-2583-4EC1-9AA9-A8D9A08FBEE7}" type="presParOf" srcId="{193C2F68-3F3B-4868-AEA6-01804B7BD125}" destId="{DD77AF98-43D5-4996-9439-D8E147BDF3AA}" srcOrd="2" destOrd="0" presId="urn:microsoft.com/office/officeart/2005/8/layout/radial4"/>
    <dgm:cxn modelId="{5A59875C-1BE8-4190-8564-F6E546319EEA}" type="presParOf" srcId="{193C2F68-3F3B-4868-AEA6-01804B7BD125}" destId="{9740F37E-F939-4A3A-AC27-1A9F284EAA4A}" srcOrd="3" destOrd="0" presId="urn:microsoft.com/office/officeart/2005/8/layout/radial4"/>
    <dgm:cxn modelId="{057AF885-845B-4FD3-9573-A7EB97040717}" type="presParOf" srcId="{193C2F68-3F3B-4868-AEA6-01804B7BD125}" destId="{596EC9BE-46A0-4AF5-826C-6F57D245612A}" srcOrd="4" destOrd="0" presId="urn:microsoft.com/office/officeart/2005/8/layout/radial4"/>
    <dgm:cxn modelId="{71D07DD6-3127-420D-8C8F-D3EFA0D77FDF}" type="presParOf" srcId="{193C2F68-3F3B-4868-AEA6-01804B7BD125}" destId="{EB871265-AE5D-4C12-9C50-80F77CF4070D}" srcOrd="5" destOrd="0" presId="urn:microsoft.com/office/officeart/2005/8/layout/radial4"/>
    <dgm:cxn modelId="{2ED6ED7C-2E91-4FFC-9FD1-382A1F015826}" type="presParOf" srcId="{193C2F68-3F3B-4868-AEA6-01804B7BD125}" destId="{C7C41010-37FF-4F2D-8359-DF53642E0292}" srcOrd="6" destOrd="0" presId="urn:microsoft.com/office/officeart/2005/8/layout/radial4"/>
    <dgm:cxn modelId="{26085B2B-1006-42CE-A065-D386A92F2876}" type="presParOf" srcId="{193C2F68-3F3B-4868-AEA6-01804B7BD125}" destId="{E487AF24-7ECB-4143-BFB6-153BA9DCA97F}" srcOrd="7" destOrd="0" presId="urn:microsoft.com/office/officeart/2005/8/layout/radial4"/>
    <dgm:cxn modelId="{5E919B90-1FA1-4E69-9B0B-47FBF96CB30A}" type="presParOf" srcId="{193C2F68-3F3B-4868-AEA6-01804B7BD125}" destId="{FE848F23-AA0E-4179-83AD-C25A73509506}" srcOrd="8" destOrd="0" presId="urn:microsoft.com/office/officeart/2005/8/layout/radial4"/>
    <dgm:cxn modelId="{978FB8FD-0B69-40F8-B141-2E613EBDCC79}" type="presParOf" srcId="{193C2F68-3F3B-4868-AEA6-01804B7BD125}" destId="{185CEE94-3456-4330-996B-91CBA793E392}" srcOrd="9" destOrd="0" presId="urn:microsoft.com/office/officeart/2005/8/layout/radial4"/>
    <dgm:cxn modelId="{61616710-2BFF-4189-915D-8A6CB156BDDD}" type="presParOf" srcId="{193C2F68-3F3B-4868-AEA6-01804B7BD125}" destId="{85738739-B1DD-4D12-A607-19FAA4107BD4}" srcOrd="10" destOrd="0" presId="urn:microsoft.com/office/officeart/2005/8/layout/radial4"/>
    <dgm:cxn modelId="{D64627DA-341B-4527-BA93-E0985F11F133}" type="presParOf" srcId="{193C2F68-3F3B-4868-AEA6-01804B7BD125}" destId="{AE1E1886-784D-49A7-9DDB-DA7103B3639D}" srcOrd="11" destOrd="0" presId="urn:microsoft.com/office/officeart/2005/8/layout/radial4"/>
    <dgm:cxn modelId="{EA35A655-F938-4A49-84FC-3CCC934984F5}" type="presParOf" srcId="{193C2F68-3F3B-4868-AEA6-01804B7BD125}" destId="{AECC8422-77ED-40C5-97C2-0B6A0C2B6C0D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2BA6DF-E163-4766-8D24-EF778CAFC29E}" type="doc">
      <dgm:prSet loTypeId="urn:microsoft.com/office/officeart/2005/8/layout/radial4" loCatId="relationship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846DA390-59A4-4B21-8424-0B028C621E53}">
      <dgm:prSet phldrT="[Texto]"/>
      <dgm:spPr/>
      <dgm:t>
        <a:bodyPr/>
        <a:lstStyle/>
        <a:p>
          <a:r>
            <a:rPr lang="es-ES" dirty="0" smtClean="0"/>
            <a:t>DIFERENCIAS ENTRE HILOS Y PROCESOS</a:t>
          </a:r>
          <a:endParaRPr lang="es-ES" dirty="0"/>
        </a:p>
      </dgm:t>
    </dgm:pt>
    <dgm:pt modelId="{1890E559-8FF1-4934-B0AA-3D8B76630358}" type="parTrans" cxnId="{B9B7F7A7-0A8B-43C1-BBE1-EF47DE7222F0}">
      <dgm:prSet/>
      <dgm:spPr/>
      <dgm:t>
        <a:bodyPr/>
        <a:lstStyle/>
        <a:p>
          <a:endParaRPr lang="es-ES"/>
        </a:p>
      </dgm:t>
    </dgm:pt>
    <dgm:pt modelId="{575A2484-A416-4CB1-90AF-117D51C35AED}" type="sibTrans" cxnId="{B9B7F7A7-0A8B-43C1-BBE1-EF47DE7222F0}">
      <dgm:prSet/>
      <dgm:spPr/>
      <dgm:t>
        <a:bodyPr/>
        <a:lstStyle/>
        <a:p>
          <a:endParaRPr lang="es-ES"/>
        </a:p>
      </dgm:t>
    </dgm:pt>
    <dgm:pt modelId="{64A1590E-0961-4D91-9E9D-8EEC69567286}">
      <dgm:prSet phldrT="[Texto]" custT="1"/>
      <dgm:spPr/>
      <dgm:t>
        <a:bodyPr/>
        <a:lstStyle/>
        <a:p>
          <a:r>
            <a:rPr lang="es-ES" sz="1500" dirty="0" smtClean="0"/>
            <a:t>LOS HILOS </a:t>
          </a:r>
        </a:p>
        <a:p>
          <a:r>
            <a:rPr lang="es-ES" sz="2000" dirty="0" smtClean="0"/>
            <a:t>NO</a:t>
          </a:r>
          <a:r>
            <a:rPr lang="es-ES" sz="1500" dirty="0" smtClean="0"/>
            <a:t> SON INDEPENDIENTES ENTRE SÍ</a:t>
          </a:r>
          <a:endParaRPr lang="es-ES" sz="1500" dirty="0"/>
        </a:p>
      </dgm:t>
    </dgm:pt>
    <dgm:pt modelId="{141CEA07-B6B1-4CD0-B012-B240B503FE41}" type="parTrans" cxnId="{00408505-537F-49B9-8B17-FAEDFD513FB2}">
      <dgm:prSet/>
      <dgm:spPr/>
      <dgm:t>
        <a:bodyPr/>
        <a:lstStyle/>
        <a:p>
          <a:endParaRPr lang="es-ES"/>
        </a:p>
      </dgm:t>
    </dgm:pt>
    <dgm:pt modelId="{74BC8C63-D38C-4594-AFCD-31F4F9D39974}" type="sibTrans" cxnId="{00408505-537F-49B9-8B17-FAEDFD513FB2}">
      <dgm:prSet/>
      <dgm:spPr/>
      <dgm:t>
        <a:bodyPr/>
        <a:lstStyle/>
        <a:p>
          <a:endParaRPr lang="es-ES"/>
        </a:p>
      </dgm:t>
    </dgm:pt>
    <dgm:pt modelId="{193C2F68-3F3B-4868-AEA6-01804B7BD125}" type="pres">
      <dgm:prSet presAssocID="{DB2BA6DF-E163-4766-8D24-EF778CAFC29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F67838-3037-4D0A-857C-4B56D6D79DBF}" type="pres">
      <dgm:prSet presAssocID="{846DA390-59A4-4B21-8424-0B028C621E53}" presName="centerShape" presStyleLbl="node0" presStyleIdx="0" presStyleCnt="1"/>
      <dgm:spPr/>
      <dgm:t>
        <a:bodyPr/>
        <a:lstStyle/>
        <a:p>
          <a:endParaRPr lang="es-ES"/>
        </a:p>
      </dgm:t>
    </dgm:pt>
    <dgm:pt modelId="{57A840C4-951B-4412-A10D-C531A62EE329}" type="pres">
      <dgm:prSet presAssocID="{141CEA07-B6B1-4CD0-B012-B240B503FE41}" presName="parTrans" presStyleLbl="bgSibTrans2D1" presStyleIdx="0" presStyleCnt="1"/>
      <dgm:spPr/>
      <dgm:t>
        <a:bodyPr/>
        <a:lstStyle/>
        <a:p>
          <a:endParaRPr lang="es-ES"/>
        </a:p>
      </dgm:t>
    </dgm:pt>
    <dgm:pt modelId="{DD77AF98-43D5-4996-9439-D8E147BDF3AA}" type="pres">
      <dgm:prSet presAssocID="{64A1590E-0961-4D91-9E9D-8EEC6956728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0408505-537F-49B9-8B17-FAEDFD513FB2}" srcId="{846DA390-59A4-4B21-8424-0B028C621E53}" destId="{64A1590E-0961-4D91-9E9D-8EEC69567286}" srcOrd="0" destOrd="0" parTransId="{141CEA07-B6B1-4CD0-B012-B240B503FE41}" sibTransId="{74BC8C63-D38C-4594-AFCD-31F4F9D39974}"/>
    <dgm:cxn modelId="{2ABD3323-1CEE-4AE2-958E-9DBA999127AF}" type="presOf" srcId="{64A1590E-0961-4D91-9E9D-8EEC69567286}" destId="{DD77AF98-43D5-4996-9439-D8E147BDF3AA}" srcOrd="0" destOrd="0" presId="urn:microsoft.com/office/officeart/2005/8/layout/radial4"/>
    <dgm:cxn modelId="{3FCD80D5-D4C1-43D4-86C2-654CB48ACFB7}" type="presOf" srcId="{141CEA07-B6B1-4CD0-B012-B240B503FE41}" destId="{57A840C4-951B-4412-A10D-C531A62EE329}" srcOrd="0" destOrd="0" presId="urn:microsoft.com/office/officeart/2005/8/layout/radial4"/>
    <dgm:cxn modelId="{AC588933-86A8-423F-8360-37A73F2FF10F}" type="presOf" srcId="{DB2BA6DF-E163-4766-8D24-EF778CAFC29E}" destId="{193C2F68-3F3B-4868-AEA6-01804B7BD125}" srcOrd="0" destOrd="0" presId="urn:microsoft.com/office/officeart/2005/8/layout/radial4"/>
    <dgm:cxn modelId="{B9B7F7A7-0A8B-43C1-BBE1-EF47DE7222F0}" srcId="{DB2BA6DF-E163-4766-8D24-EF778CAFC29E}" destId="{846DA390-59A4-4B21-8424-0B028C621E53}" srcOrd="0" destOrd="0" parTransId="{1890E559-8FF1-4934-B0AA-3D8B76630358}" sibTransId="{575A2484-A416-4CB1-90AF-117D51C35AED}"/>
    <dgm:cxn modelId="{267FAFFC-1450-40E7-A1D9-CB0A29C4A2BD}" type="presOf" srcId="{846DA390-59A4-4B21-8424-0B028C621E53}" destId="{FCF67838-3037-4D0A-857C-4B56D6D79DBF}" srcOrd="0" destOrd="0" presId="urn:microsoft.com/office/officeart/2005/8/layout/radial4"/>
    <dgm:cxn modelId="{11B0F438-41C3-4F75-ACA0-2778C7EB1195}" type="presParOf" srcId="{193C2F68-3F3B-4868-AEA6-01804B7BD125}" destId="{FCF67838-3037-4D0A-857C-4B56D6D79DBF}" srcOrd="0" destOrd="0" presId="urn:microsoft.com/office/officeart/2005/8/layout/radial4"/>
    <dgm:cxn modelId="{6D7FF4C7-F4E5-4956-A218-A2422C6BDDE5}" type="presParOf" srcId="{193C2F68-3F3B-4868-AEA6-01804B7BD125}" destId="{57A840C4-951B-4412-A10D-C531A62EE329}" srcOrd="1" destOrd="0" presId="urn:microsoft.com/office/officeart/2005/8/layout/radial4"/>
    <dgm:cxn modelId="{7A9FC625-7341-43CF-ABC3-14265C923555}" type="presParOf" srcId="{193C2F68-3F3B-4868-AEA6-01804B7BD125}" destId="{DD77AF98-43D5-4996-9439-D8E147BDF3AA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D6A379-9CFE-430F-9787-77E5F373B957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5C76B46D-B888-42CB-8580-4C6A80DCBFFE}">
      <dgm:prSet phldrT="[Texto]"/>
      <dgm:spPr/>
      <dgm:t>
        <a:bodyPr/>
        <a:lstStyle/>
        <a:p>
          <a:r>
            <a:rPr lang="es-ES" dirty="0" smtClean="0"/>
            <a:t>VENTAJAS DE LOS HILOS CON LOS PROCESOS</a:t>
          </a:r>
          <a:endParaRPr lang="es-ES" dirty="0"/>
        </a:p>
      </dgm:t>
    </dgm:pt>
    <dgm:pt modelId="{88E7A3CA-9C18-47B0-AF28-DCDA4823A781}" type="parTrans" cxnId="{5A661C94-942E-41DC-9A5D-1475A4FF04EA}">
      <dgm:prSet/>
      <dgm:spPr/>
      <dgm:t>
        <a:bodyPr/>
        <a:lstStyle/>
        <a:p>
          <a:endParaRPr lang="es-ES"/>
        </a:p>
      </dgm:t>
    </dgm:pt>
    <dgm:pt modelId="{6DDBBADB-CDCA-4073-A6CB-803089BB4ED2}" type="sibTrans" cxnId="{5A661C94-942E-41DC-9A5D-1475A4FF04EA}">
      <dgm:prSet/>
      <dgm:spPr/>
      <dgm:t>
        <a:bodyPr/>
        <a:lstStyle/>
        <a:p>
          <a:endParaRPr lang="es-ES"/>
        </a:p>
      </dgm:t>
    </dgm:pt>
    <dgm:pt modelId="{FB8CFCE0-5478-4DC8-8CAC-2224BD282835}">
      <dgm:prSet phldrT="[Texto]"/>
      <dgm:spPr/>
      <dgm:t>
        <a:bodyPr/>
        <a:lstStyle/>
        <a:p>
          <a:pPr algn="just"/>
          <a:r>
            <a:rPr lang="es-ES" dirty="0" smtClean="0"/>
            <a:t>Se tarda </a:t>
          </a:r>
          <a:r>
            <a:rPr lang="es-ES" b="1" dirty="0" smtClean="0"/>
            <a:t>menos tiempo en crear un nuevo hilo </a:t>
          </a:r>
          <a:r>
            <a:rPr lang="es-ES" dirty="0" smtClean="0"/>
            <a:t>en un proceso existente que en crear un nuevo proceso</a:t>
          </a:r>
          <a:endParaRPr lang="es-ES" dirty="0"/>
        </a:p>
      </dgm:t>
    </dgm:pt>
    <dgm:pt modelId="{718793F8-600F-4ED6-BED6-BFF751BD9E5F}" type="parTrans" cxnId="{1C0E7ED2-9C37-44DD-BEAF-58FA6893228A}">
      <dgm:prSet/>
      <dgm:spPr/>
      <dgm:t>
        <a:bodyPr/>
        <a:lstStyle/>
        <a:p>
          <a:endParaRPr lang="es-ES"/>
        </a:p>
      </dgm:t>
    </dgm:pt>
    <dgm:pt modelId="{D74C4AE2-FA32-4320-8906-AC1EB61BF96E}" type="sibTrans" cxnId="{1C0E7ED2-9C37-44DD-BEAF-58FA6893228A}">
      <dgm:prSet/>
      <dgm:spPr/>
      <dgm:t>
        <a:bodyPr/>
        <a:lstStyle/>
        <a:p>
          <a:endParaRPr lang="es-ES"/>
        </a:p>
      </dgm:t>
    </dgm:pt>
    <dgm:pt modelId="{3152EB66-8326-4472-B3E5-30ACD87568AB}">
      <dgm:prSet/>
      <dgm:spPr/>
      <dgm:t>
        <a:bodyPr/>
        <a:lstStyle/>
        <a:p>
          <a:pPr algn="just"/>
          <a:r>
            <a:rPr lang="es-ES" dirty="0" smtClean="0"/>
            <a:t>Se tarda </a:t>
          </a:r>
          <a:r>
            <a:rPr lang="es-ES" b="1" dirty="0" smtClean="0"/>
            <a:t>menos tiempo en terminar un hilo </a:t>
          </a:r>
          <a:r>
            <a:rPr lang="es-ES" dirty="0" smtClean="0"/>
            <a:t>que un proceso</a:t>
          </a:r>
          <a:endParaRPr lang="es-ES" dirty="0"/>
        </a:p>
      </dgm:t>
    </dgm:pt>
    <dgm:pt modelId="{5557BDF5-A067-4794-828C-2958F7D8EF54}" type="parTrans" cxnId="{417A4DE6-6BBE-40EB-A6BE-F15B3F3F0510}">
      <dgm:prSet/>
      <dgm:spPr/>
      <dgm:t>
        <a:bodyPr/>
        <a:lstStyle/>
        <a:p>
          <a:endParaRPr lang="es-ES"/>
        </a:p>
      </dgm:t>
    </dgm:pt>
    <dgm:pt modelId="{77C04C1C-B2EB-4EDC-913B-16D8512B8885}" type="sibTrans" cxnId="{417A4DE6-6BBE-40EB-A6BE-F15B3F3F0510}">
      <dgm:prSet/>
      <dgm:spPr/>
      <dgm:t>
        <a:bodyPr/>
        <a:lstStyle/>
        <a:p>
          <a:endParaRPr lang="es-ES"/>
        </a:p>
      </dgm:t>
    </dgm:pt>
    <dgm:pt modelId="{4563655A-6F24-48F1-B935-4F042B6014FE}">
      <dgm:prSet/>
      <dgm:spPr/>
      <dgm:t>
        <a:bodyPr/>
        <a:lstStyle/>
        <a:p>
          <a:pPr algn="just"/>
          <a:r>
            <a:rPr lang="es-ES" dirty="0" smtClean="0"/>
            <a:t>Se tarda </a:t>
          </a:r>
          <a:r>
            <a:rPr lang="es-ES" b="1" dirty="0" smtClean="0"/>
            <a:t>menos tiempo en conmutar entre hilos </a:t>
          </a:r>
          <a:r>
            <a:rPr lang="es-ES" dirty="0" smtClean="0"/>
            <a:t>de un mismo proceso que entre procesos</a:t>
          </a:r>
          <a:endParaRPr lang="es-ES" dirty="0"/>
        </a:p>
      </dgm:t>
    </dgm:pt>
    <dgm:pt modelId="{A5D47342-513D-4CD6-BD0F-FEA15B92383D}" type="parTrans" cxnId="{EBE0C168-91F8-431D-BCEB-E99AA7961CBF}">
      <dgm:prSet/>
      <dgm:spPr/>
      <dgm:t>
        <a:bodyPr/>
        <a:lstStyle/>
        <a:p>
          <a:endParaRPr lang="es-ES"/>
        </a:p>
      </dgm:t>
    </dgm:pt>
    <dgm:pt modelId="{D91B5CC4-272C-45CD-96F1-F307A135D2E7}" type="sibTrans" cxnId="{EBE0C168-91F8-431D-BCEB-E99AA7961CBF}">
      <dgm:prSet/>
      <dgm:spPr/>
      <dgm:t>
        <a:bodyPr/>
        <a:lstStyle/>
        <a:p>
          <a:endParaRPr lang="es-ES"/>
        </a:p>
      </dgm:t>
    </dgm:pt>
    <dgm:pt modelId="{5C199051-C93F-4E37-9264-9A08770024BA}">
      <dgm:prSet/>
      <dgm:spPr/>
      <dgm:t>
        <a:bodyPr/>
        <a:lstStyle/>
        <a:p>
          <a:pPr algn="just"/>
          <a:r>
            <a:rPr lang="es-ES" dirty="0" smtClean="0"/>
            <a:t>Los </a:t>
          </a:r>
          <a:r>
            <a:rPr lang="es-ES" b="1" dirty="0" smtClean="0"/>
            <a:t>hilos hacen más rápida la comunicación entre procesos</a:t>
          </a:r>
          <a:r>
            <a:rPr lang="es-ES" dirty="0" smtClean="0"/>
            <a:t>, ya que al compartir memoria y recursos, se pueden comunicar entre sí sin invocar al núcleo del sistema operativo</a:t>
          </a:r>
          <a:endParaRPr lang="es-ES" dirty="0"/>
        </a:p>
      </dgm:t>
    </dgm:pt>
    <dgm:pt modelId="{6063FB9F-C249-4CA9-9B7C-4194AC9D7445}" type="parTrans" cxnId="{CF336B48-8DD9-4545-93A9-620BDAAC5788}">
      <dgm:prSet/>
      <dgm:spPr/>
      <dgm:t>
        <a:bodyPr/>
        <a:lstStyle/>
        <a:p>
          <a:endParaRPr lang="es-ES"/>
        </a:p>
      </dgm:t>
    </dgm:pt>
    <dgm:pt modelId="{617A17C7-F8D3-42DD-9AF1-9E1F4FAAE54F}" type="sibTrans" cxnId="{CF336B48-8DD9-4545-93A9-620BDAAC5788}">
      <dgm:prSet/>
      <dgm:spPr/>
      <dgm:t>
        <a:bodyPr/>
        <a:lstStyle/>
        <a:p>
          <a:endParaRPr lang="es-ES"/>
        </a:p>
      </dgm:t>
    </dgm:pt>
    <dgm:pt modelId="{07F0244B-92E2-4981-A25A-9E51922FB07B}" type="pres">
      <dgm:prSet presAssocID="{AAD6A379-9CFE-430F-9787-77E5F373B9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EE28EDD-E2E4-45CD-9EB7-E3D841C4B0C2}" type="pres">
      <dgm:prSet presAssocID="{5C76B46D-B888-42CB-8580-4C6A80DCBF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93BF64-24A8-4575-B485-6CCB7F00F55E}" type="pres">
      <dgm:prSet presAssocID="{5C76B46D-B888-42CB-8580-4C6A80DCBFF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3806E08-53BB-4161-ABDB-C58C5400A44D}" type="presOf" srcId="{5C76B46D-B888-42CB-8580-4C6A80DCBFFE}" destId="{EEE28EDD-E2E4-45CD-9EB7-E3D841C4B0C2}" srcOrd="0" destOrd="0" presId="urn:microsoft.com/office/officeart/2005/8/layout/vList2"/>
    <dgm:cxn modelId="{5A661C94-942E-41DC-9A5D-1475A4FF04EA}" srcId="{AAD6A379-9CFE-430F-9787-77E5F373B957}" destId="{5C76B46D-B888-42CB-8580-4C6A80DCBFFE}" srcOrd="0" destOrd="0" parTransId="{88E7A3CA-9C18-47B0-AF28-DCDA4823A781}" sibTransId="{6DDBBADB-CDCA-4073-A6CB-803089BB4ED2}"/>
    <dgm:cxn modelId="{E2FF4134-F4EB-4CAE-9790-F421CA5EA543}" type="presOf" srcId="{AAD6A379-9CFE-430F-9787-77E5F373B957}" destId="{07F0244B-92E2-4981-A25A-9E51922FB07B}" srcOrd="0" destOrd="0" presId="urn:microsoft.com/office/officeart/2005/8/layout/vList2"/>
    <dgm:cxn modelId="{EBE0C168-91F8-431D-BCEB-E99AA7961CBF}" srcId="{5C76B46D-B888-42CB-8580-4C6A80DCBFFE}" destId="{4563655A-6F24-48F1-B935-4F042B6014FE}" srcOrd="2" destOrd="0" parTransId="{A5D47342-513D-4CD6-BD0F-FEA15B92383D}" sibTransId="{D91B5CC4-272C-45CD-96F1-F307A135D2E7}"/>
    <dgm:cxn modelId="{6D905C3D-8F9B-4C0F-96E7-789D72F54C29}" type="presOf" srcId="{4563655A-6F24-48F1-B935-4F042B6014FE}" destId="{2093BF64-24A8-4575-B485-6CCB7F00F55E}" srcOrd="0" destOrd="2" presId="urn:microsoft.com/office/officeart/2005/8/layout/vList2"/>
    <dgm:cxn modelId="{417A4DE6-6BBE-40EB-A6BE-F15B3F3F0510}" srcId="{5C76B46D-B888-42CB-8580-4C6A80DCBFFE}" destId="{3152EB66-8326-4472-B3E5-30ACD87568AB}" srcOrd="1" destOrd="0" parTransId="{5557BDF5-A067-4794-828C-2958F7D8EF54}" sibTransId="{77C04C1C-B2EB-4EDC-913B-16D8512B8885}"/>
    <dgm:cxn modelId="{FCC4B5D0-B7C7-41EA-A2A6-AFDE33B29E88}" type="presOf" srcId="{FB8CFCE0-5478-4DC8-8CAC-2224BD282835}" destId="{2093BF64-24A8-4575-B485-6CCB7F00F55E}" srcOrd="0" destOrd="0" presId="urn:microsoft.com/office/officeart/2005/8/layout/vList2"/>
    <dgm:cxn modelId="{CF336B48-8DD9-4545-93A9-620BDAAC5788}" srcId="{5C76B46D-B888-42CB-8580-4C6A80DCBFFE}" destId="{5C199051-C93F-4E37-9264-9A08770024BA}" srcOrd="3" destOrd="0" parTransId="{6063FB9F-C249-4CA9-9B7C-4194AC9D7445}" sibTransId="{617A17C7-F8D3-42DD-9AF1-9E1F4FAAE54F}"/>
    <dgm:cxn modelId="{DAE08BB7-8418-4988-A6E1-89DD2CA393C4}" type="presOf" srcId="{5C199051-C93F-4E37-9264-9A08770024BA}" destId="{2093BF64-24A8-4575-B485-6CCB7F00F55E}" srcOrd="0" destOrd="3" presId="urn:microsoft.com/office/officeart/2005/8/layout/vList2"/>
    <dgm:cxn modelId="{1C0E7ED2-9C37-44DD-BEAF-58FA6893228A}" srcId="{5C76B46D-B888-42CB-8580-4C6A80DCBFFE}" destId="{FB8CFCE0-5478-4DC8-8CAC-2224BD282835}" srcOrd="0" destOrd="0" parTransId="{718793F8-600F-4ED6-BED6-BFF751BD9E5F}" sibTransId="{D74C4AE2-FA32-4320-8906-AC1EB61BF96E}"/>
    <dgm:cxn modelId="{170E39E2-BDE2-4EFE-B984-23BA754C3FFE}" type="presOf" srcId="{3152EB66-8326-4472-B3E5-30ACD87568AB}" destId="{2093BF64-24A8-4575-B485-6CCB7F00F55E}" srcOrd="0" destOrd="1" presId="urn:microsoft.com/office/officeart/2005/8/layout/vList2"/>
    <dgm:cxn modelId="{FE80A0F9-2DFD-4662-A85D-79AA94EDEEF3}" type="presParOf" srcId="{07F0244B-92E2-4981-A25A-9E51922FB07B}" destId="{EEE28EDD-E2E4-45CD-9EB7-E3D841C4B0C2}" srcOrd="0" destOrd="0" presId="urn:microsoft.com/office/officeart/2005/8/layout/vList2"/>
    <dgm:cxn modelId="{977890D0-9066-43FD-ADB3-97FA4BEFF5BD}" type="presParOf" srcId="{07F0244B-92E2-4981-A25A-9E51922FB07B}" destId="{2093BF64-24A8-4575-B485-6CCB7F00F55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D6A379-9CFE-430F-9787-77E5F373B957}" type="doc">
      <dgm:prSet loTypeId="urn:microsoft.com/office/officeart/2005/8/layout/hList6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5C76B46D-B888-42CB-8580-4C6A80DCBFFE}">
      <dgm:prSet phldrT="[Texto]"/>
      <dgm:spPr/>
      <dgm:t>
        <a:bodyPr/>
        <a:lstStyle/>
        <a:p>
          <a:r>
            <a:rPr lang="es-ES" dirty="0" smtClean="0"/>
            <a:t>TIPOS DE USOS DE LOS HILOS</a:t>
          </a:r>
          <a:endParaRPr lang="es-ES" dirty="0"/>
        </a:p>
      </dgm:t>
    </dgm:pt>
    <dgm:pt modelId="{88E7A3CA-9C18-47B0-AF28-DCDA4823A781}" type="parTrans" cxnId="{5A661C94-942E-41DC-9A5D-1475A4FF04EA}">
      <dgm:prSet/>
      <dgm:spPr/>
      <dgm:t>
        <a:bodyPr/>
        <a:lstStyle/>
        <a:p>
          <a:endParaRPr lang="es-ES"/>
        </a:p>
      </dgm:t>
    </dgm:pt>
    <dgm:pt modelId="{6DDBBADB-CDCA-4073-A6CB-803089BB4ED2}" type="sibTrans" cxnId="{5A661C94-942E-41DC-9A5D-1475A4FF04EA}">
      <dgm:prSet/>
      <dgm:spPr/>
      <dgm:t>
        <a:bodyPr/>
        <a:lstStyle/>
        <a:p>
          <a:endParaRPr lang="es-ES"/>
        </a:p>
      </dgm:t>
    </dgm:pt>
    <dgm:pt modelId="{FB8CFCE0-5478-4DC8-8CAC-2224BD282835}">
      <dgm:prSet phldrT="[Texto]"/>
      <dgm:spPr/>
      <dgm:t>
        <a:bodyPr/>
        <a:lstStyle/>
        <a:p>
          <a:pPr algn="just"/>
          <a:r>
            <a:rPr lang="es-ES" b="1" dirty="0" smtClean="0"/>
            <a:t>Trabajo interactivo y en segundo plano</a:t>
          </a:r>
          <a:endParaRPr lang="es-ES" dirty="0"/>
        </a:p>
      </dgm:t>
    </dgm:pt>
    <dgm:pt modelId="{718793F8-600F-4ED6-BED6-BFF751BD9E5F}" type="parTrans" cxnId="{1C0E7ED2-9C37-44DD-BEAF-58FA6893228A}">
      <dgm:prSet/>
      <dgm:spPr/>
      <dgm:t>
        <a:bodyPr/>
        <a:lstStyle/>
        <a:p>
          <a:endParaRPr lang="es-ES"/>
        </a:p>
      </dgm:t>
    </dgm:pt>
    <dgm:pt modelId="{D74C4AE2-FA32-4320-8906-AC1EB61BF96E}" type="sibTrans" cxnId="{1C0E7ED2-9C37-44DD-BEAF-58FA6893228A}">
      <dgm:prSet/>
      <dgm:spPr/>
      <dgm:t>
        <a:bodyPr/>
        <a:lstStyle/>
        <a:p>
          <a:endParaRPr lang="es-ES"/>
        </a:p>
      </dgm:t>
    </dgm:pt>
    <dgm:pt modelId="{577E0AEC-5440-4335-9C31-30A487C82D01}">
      <dgm:prSet phldrT="[Texto]"/>
      <dgm:spPr/>
      <dgm:t>
        <a:bodyPr/>
        <a:lstStyle/>
        <a:p>
          <a:pPr algn="just"/>
          <a:r>
            <a:rPr lang="es-ES" b="1" dirty="0" smtClean="0"/>
            <a:t>Procesamiento asíncrono</a:t>
          </a:r>
          <a:endParaRPr lang="es-ES" dirty="0"/>
        </a:p>
      </dgm:t>
    </dgm:pt>
    <dgm:pt modelId="{0439F8A0-4C4D-43F8-AEC5-C37AC3706D70}" type="parTrans" cxnId="{C9FE1006-12CB-4E2C-8C15-91C296F5DA1F}">
      <dgm:prSet/>
      <dgm:spPr/>
      <dgm:t>
        <a:bodyPr/>
        <a:lstStyle/>
        <a:p>
          <a:endParaRPr lang="es-ES"/>
        </a:p>
      </dgm:t>
    </dgm:pt>
    <dgm:pt modelId="{7E28F5B5-815F-41D5-9342-26686EAF6D29}" type="sibTrans" cxnId="{C9FE1006-12CB-4E2C-8C15-91C296F5DA1F}">
      <dgm:prSet/>
      <dgm:spPr/>
      <dgm:t>
        <a:bodyPr/>
        <a:lstStyle/>
        <a:p>
          <a:endParaRPr lang="es-ES"/>
        </a:p>
      </dgm:t>
    </dgm:pt>
    <dgm:pt modelId="{8F9F660F-50EC-4E30-B71F-0979B3A5EECA}">
      <dgm:prSet phldrT="[Texto]"/>
      <dgm:spPr/>
      <dgm:t>
        <a:bodyPr/>
        <a:lstStyle/>
        <a:p>
          <a:pPr algn="just"/>
          <a:r>
            <a:rPr lang="es-ES" b="1" dirty="0" smtClean="0"/>
            <a:t>Estructuración modular de los programas</a:t>
          </a:r>
          <a:endParaRPr lang="es-ES" dirty="0"/>
        </a:p>
      </dgm:t>
    </dgm:pt>
    <dgm:pt modelId="{AAA1DBE6-F3D0-4D84-9D90-4AB9F9F23DE7}" type="parTrans" cxnId="{5869008A-4A3B-436C-9CE1-89519D3E1233}">
      <dgm:prSet/>
      <dgm:spPr/>
      <dgm:t>
        <a:bodyPr/>
        <a:lstStyle/>
        <a:p>
          <a:endParaRPr lang="es-ES"/>
        </a:p>
      </dgm:t>
    </dgm:pt>
    <dgm:pt modelId="{D0BA45F9-AE4D-4618-8338-66A707EB420D}" type="sibTrans" cxnId="{5869008A-4A3B-436C-9CE1-89519D3E1233}">
      <dgm:prSet/>
      <dgm:spPr/>
      <dgm:t>
        <a:bodyPr/>
        <a:lstStyle/>
        <a:p>
          <a:endParaRPr lang="es-ES"/>
        </a:p>
      </dgm:t>
    </dgm:pt>
    <dgm:pt modelId="{16EA5DD0-15AF-415E-A063-014F4C63E768}" type="pres">
      <dgm:prSet presAssocID="{AAD6A379-9CFE-430F-9787-77E5F373B95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3B4AC1E-A518-4977-9067-77C2C1DEF614}" type="pres">
      <dgm:prSet presAssocID="{5C76B46D-B888-42CB-8580-4C6A80DCBFFE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42B976F-A87E-4712-B2CC-C24045FC7E36}" type="presOf" srcId="{AAD6A379-9CFE-430F-9787-77E5F373B957}" destId="{16EA5DD0-15AF-415E-A063-014F4C63E768}" srcOrd="0" destOrd="0" presId="urn:microsoft.com/office/officeart/2005/8/layout/hList6"/>
    <dgm:cxn modelId="{76F16CD9-E62D-4290-A400-3ADC69854ACD}" type="presOf" srcId="{8F9F660F-50EC-4E30-B71F-0979B3A5EECA}" destId="{73B4AC1E-A518-4977-9067-77C2C1DEF614}" srcOrd="0" destOrd="3" presId="urn:microsoft.com/office/officeart/2005/8/layout/hList6"/>
    <dgm:cxn modelId="{10104F17-B4D3-4D39-B937-877AA9BE543C}" type="presOf" srcId="{577E0AEC-5440-4335-9C31-30A487C82D01}" destId="{73B4AC1E-A518-4977-9067-77C2C1DEF614}" srcOrd="0" destOrd="2" presId="urn:microsoft.com/office/officeart/2005/8/layout/hList6"/>
    <dgm:cxn modelId="{C9FE1006-12CB-4E2C-8C15-91C296F5DA1F}" srcId="{5C76B46D-B888-42CB-8580-4C6A80DCBFFE}" destId="{577E0AEC-5440-4335-9C31-30A487C82D01}" srcOrd="1" destOrd="0" parTransId="{0439F8A0-4C4D-43F8-AEC5-C37AC3706D70}" sibTransId="{7E28F5B5-815F-41D5-9342-26686EAF6D29}"/>
    <dgm:cxn modelId="{F36BD4E4-F216-4839-A2A6-6B7E67FA41AD}" type="presOf" srcId="{FB8CFCE0-5478-4DC8-8CAC-2224BD282835}" destId="{73B4AC1E-A518-4977-9067-77C2C1DEF614}" srcOrd="0" destOrd="1" presId="urn:microsoft.com/office/officeart/2005/8/layout/hList6"/>
    <dgm:cxn modelId="{5A661C94-942E-41DC-9A5D-1475A4FF04EA}" srcId="{AAD6A379-9CFE-430F-9787-77E5F373B957}" destId="{5C76B46D-B888-42CB-8580-4C6A80DCBFFE}" srcOrd="0" destOrd="0" parTransId="{88E7A3CA-9C18-47B0-AF28-DCDA4823A781}" sibTransId="{6DDBBADB-CDCA-4073-A6CB-803089BB4ED2}"/>
    <dgm:cxn modelId="{1C0E7ED2-9C37-44DD-BEAF-58FA6893228A}" srcId="{5C76B46D-B888-42CB-8580-4C6A80DCBFFE}" destId="{FB8CFCE0-5478-4DC8-8CAC-2224BD282835}" srcOrd="0" destOrd="0" parTransId="{718793F8-600F-4ED6-BED6-BFF751BD9E5F}" sibTransId="{D74C4AE2-FA32-4320-8906-AC1EB61BF96E}"/>
    <dgm:cxn modelId="{166CCAA0-3827-4736-8B04-2B8FABAF3FFA}" type="presOf" srcId="{5C76B46D-B888-42CB-8580-4C6A80DCBFFE}" destId="{73B4AC1E-A518-4977-9067-77C2C1DEF614}" srcOrd="0" destOrd="0" presId="urn:microsoft.com/office/officeart/2005/8/layout/hList6"/>
    <dgm:cxn modelId="{5869008A-4A3B-436C-9CE1-89519D3E1233}" srcId="{5C76B46D-B888-42CB-8580-4C6A80DCBFFE}" destId="{8F9F660F-50EC-4E30-B71F-0979B3A5EECA}" srcOrd="2" destOrd="0" parTransId="{AAA1DBE6-F3D0-4D84-9D90-4AB9F9F23DE7}" sibTransId="{D0BA45F9-AE4D-4618-8338-66A707EB420D}"/>
    <dgm:cxn modelId="{9284F0EA-8C4C-4029-B1F1-E39C1A673DDD}" type="presParOf" srcId="{16EA5DD0-15AF-415E-A063-014F4C63E768}" destId="{73B4AC1E-A518-4977-9067-77C2C1DEF614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2298F6-DAE9-4559-AEFE-5FBBC78DED8E}" type="doc">
      <dgm:prSet loTypeId="urn:microsoft.com/office/officeart/2005/8/layout/arrow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51CF84A2-EF58-49BB-8319-63F60B718FC8}">
      <dgm:prSet phldrT="[Texto]"/>
      <dgm:spPr/>
      <dgm:t>
        <a:bodyPr/>
        <a:lstStyle/>
        <a:p>
          <a:r>
            <a:rPr lang="es-ES" dirty="0" smtClean="0"/>
            <a:t>Creando una subclase que herede de la </a:t>
          </a:r>
          <a:r>
            <a:rPr lang="es-ES" b="1" dirty="0" smtClean="0"/>
            <a:t>clase Thread</a:t>
          </a:r>
          <a:r>
            <a:rPr lang="es-ES" dirty="0" smtClean="0"/>
            <a:t> y sobrecargando el método run()</a:t>
          </a:r>
          <a:endParaRPr lang="es-ES" dirty="0"/>
        </a:p>
      </dgm:t>
    </dgm:pt>
    <dgm:pt modelId="{AC4B08B6-33D8-4E10-B1CC-1ACC83816FF0}" type="parTrans" cxnId="{D0086A66-8E9D-4074-8568-C8C7EE18041B}">
      <dgm:prSet/>
      <dgm:spPr/>
      <dgm:t>
        <a:bodyPr/>
        <a:lstStyle/>
        <a:p>
          <a:endParaRPr lang="es-ES"/>
        </a:p>
      </dgm:t>
    </dgm:pt>
    <dgm:pt modelId="{896E3109-9430-4D6F-82FC-7FE30E4343C9}" type="sibTrans" cxnId="{D0086A66-8E9D-4074-8568-C8C7EE18041B}">
      <dgm:prSet/>
      <dgm:spPr/>
      <dgm:t>
        <a:bodyPr/>
        <a:lstStyle/>
        <a:p>
          <a:endParaRPr lang="es-ES"/>
        </a:p>
      </dgm:t>
    </dgm:pt>
    <dgm:pt modelId="{A3AB695A-160B-4F18-88E6-210B7E54788E}">
      <dgm:prSet phldrT="[Texto]"/>
      <dgm:spPr/>
      <dgm:t>
        <a:bodyPr/>
        <a:lstStyle/>
        <a:p>
          <a:r>
            <a:rPr lang="es-ES" dirty="0" smtClean="0"/>
            <a:t>Implementando la </a:t>
          </a:r>
          <a:r>
            <a:rPr lang="es-ES" b="1" dirty="0" smtClean="0"/>
            <a:t>INTERFACE </a:t>
          </a:r>
          <a:r>
            <a:rPr lang="es-ES" b="1" dirty="0" err="1" smtClean="0"/>
            <a:t>Runnable</a:t>
          </a:r>
          <a:r>
            <a:rPr lang="es-ES" dirty="0" smtClean="0"/>
            <a:t> y declarando el método run()</a:t>
          </a:r>
          <a:endParaRPr lang="es-ES" dirty="0"/>
        </a:p>
      </dgm:t>
    </dgm:pt>
    <dgm:pt modelId="{B6B53BDB-2D83-49E7-A179-46A03D84EDB1}" type="parTrans" cxnId="{C30BFC2F-53F8-4620-BEA9-6AE3C2E2ED36}">
      <dgm:prSet/>
      <dgm:spPr/>
      <dgm:t>
        <a:bodyPr/>
        <a:lstStyle/>
        <a:p>
          <a:endParaRPr lang="es-ES"/>
        </a:p>
      </dgm:t>
    </dgm:pt>
    <dgm:pt modelId="{C9631589-4476-42B7-8225-23FF23AE6ACA}" type="sibTrans" cxnId="{C30BFC2F-53F8-4620-BEA9-6AE3C2E2ED36}">
      <dgm:prSet/>
      <dgm:spPr/>
      <dgm:t>
        <a:bodyPr/>
        <a:lstStyle/>
        <a:p>
          <a:endParaRPr lang="es-ES"/>
        </a:p>
      </dgm:t>
    </dgm:pt>
    <dgm:pt modelId="{F9046FA7-1207-4798-A825-711C4F6404BD}" type="pres">
      <dgm:prSet presAssocID="{572298F6-DAE9-4559-AEFE-5FBBC78DED8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C4441CA-7261-4510-B0CA-3C9D45889CA1}" type="pres">
      <dgm:prSet presAssocID="{51CF84A2-EF58-49BB-8319-63F60B718FC8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14165D-90AD-4DBA-ACAB-1F6B28A3DAF4}" type="pres">
      <dgm:prSet presAssocID="{A3AB695A-160B-4F18-88E6-210B7E54788E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0086A66-8E9D-4074-8568-C8C7EE18041B}" srcId="{572298F6-DAE9-4559-AEFE-5FBBC78DED8E}" destId="{51CF84A2-EF58-49BB-8319-63F60B718FC8}" srcOrd="0" destOrd="0" parTransId="{AC4B08B6-33D8-4E10-B1CC-1ACC83816FF0}" sibTransId="{896E3109-9430-4D6F-82FC-7FE30E4343C9}"/>
    <dgm:cxn modelId="{9C4D6C2D-DC0B-4DAA-8558-9481A9DE13C0}" type="presOf" srcId="{51CF84A2-EF58-49BB-8319-63F60B718FC8}" destId="{4C4441CA-7261-4510-B0CA-3C9D45889CA1}" srcOrd="0" destOrd="0" presId="urn:microsoft.com/office/officeart/2005/8/layout/arrow5"/>
    <dgm:cxn modelId="{C30BFC2F-53F8-4620-BEA9-6AE3C2E2ED36}" srcId="{572298F6-DAE9-4559-AEFE-5FBBC78DED8E}" destId="{A3AB695A-160B-4F18-88E6-210B7E54788E}" srcOrd="1" destOrd="0" parTransId="{B6B53BDB-2D83-49E7-A179-46A03D84EDB1}" sibTransId="{C9631589-4476-42B7-8225-23FF23AE6ACA}"/>
    <dgm:cxn modelId="{2ACF88AE-0E6A-46C8-B1BC-FF4C5DBAEB44}" type="presOf" srcId="{572298F6-DAE9-4559-AEFE-5FBBC78DED8E}" destId="{F9046FA7-1207-4798-A825-711C4F6404BD}" srcOrd="0" destOrd="0" presId="urn:microsoft.com/office/officeart/2005/8/layout/arrow5"/>
    <dgm:cxn modelId="{EAC8DFBC-A260-419A-9E97-DF336CFDBC39}" type="presOf" srcId="{A3AB695A-160B-4F18-88E6-210B7E54788E}" destId="{6114165D-90AD-4DBA-ACAB-1F6B28A3DAF4}" srcOrd="0" destOrd="0" presId="urn:microsoft.com/office/officeart/2005/8/layout/arrow5"/>
    <dgm:cxn modelId="{87715038-F89F-4EF4-B0E8-00CE5B94C8B4}" type="presParOf" srcId="{F9046FA7-1207-4798-A825-711C4F6404BD}" destId="{4C4441CA-7261-4510-B0CA-3C9D45889CA1}" srcOrd="0" destOrd="0" presId="urn:microsoft.com/office/officeart/2005/8/layout/arrow5"/>
    <dgm:cxn modelId="{822C168B-8B07-4637-A31D-D4838CF64EC6}" type="presParOf" srcId="{F9046FA7-1207-4798-A825-711C4F6404BD}" destId="{6114165D-90AD-4DBA-ACAB-1F6B28A3DAF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F213E-E78D-4CC4-BCCC-423DB98C34BC}">
      <dsp:nvSpPr>
        <dsp:cNvPr id="0" name=""/>
        <dsp:cNvSpPr/>
      </dsp:nvSpPr>
      <dsp:spPr>
        <a:xfrm>
          <a:off x="0" y="504512"/>
          <a:ext cx="8229600" cy="3291840"/>
        </a:xfrm>
        <a:prstGeom prst="leftRightRibb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436F14-98FF-4D58-AAF3-BB79FFE3D6B6}">
      <dsp:nvSpPr>
        <dsp:cNvPr id="0" name=""/>
        <dsp:cNvSpPr/>
      </dsp:nvSpPr>
      <dsp:spPr>
        <a:xfrm>
          <a:off x="987552" y="1193132"/>
          <a:ext cx="2715768" cy="1613001"/>
        </a:xfrm>
        <a:prstGeom prst="rect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9568" rIns="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PROCESO=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Proceso pesado</a:t>
          </a:r>
          <a:endParaRPr lang="es-ES" sz="2800" kern="1200" dirty="0"/>
        </a:p>
      </dsp:txBody>
      <dsp:txXfrm>
        <a:off x="987552" y="1193132"/>
        <a:ext cx="2715768" cy="1613001"/>
      </dsp:txXfrm>
    </dsp:sp>
    <dsp:sp modelId="{D093DD4A-8CF9-4341-A8C7-DD7413EAE2CC}">
      <dsp:nvSpPr>
        <dsp:cNvPr id="0" name=""/>
        <dsp:cNvSpPr/>
      </dsp:nvSpPr>
      <dsp:spPr>
        <a:xfrm>
          <a:off x="4114800" y="1719827"/>
          <a:ext cx="3209544" cy="1613001"/>
        </a:xfrm>
        <a:prstGeom prst="rect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9568" rIns="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HILO =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Proceso ligero</a:t>
          </a:r>
          <a:endParaRPr lang="es-ES" sz="2800" kern="1200" dirty="0"/>
        </a:p>
      </dsp:txBody>
      <dsp:txXfrm>
        <a:off x="4114800" y="1719827"/>
        <a:ext cx="3209544" cy="16130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0CDEB-D1E3-47BB-B134-10E228292831}">
      <dsp:nvSpPr>
        <dsp:cNvPr id="0" name=""/>
        <dsp:cNvSpPr/>
      </dsp:nvSpPr>
      <dsp:spPr>
        <a:xfrm>
          <a:off x="1384" y="54698"/>
          <a:ext cx="1591172" cy="795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ATRIBUTOS</a:t>
          </a:r>
          <a:endParaRPr lang="es-ES" sz="1300" kern="1200" dirty="0"/>
        </a:p>
      </dsp:txBody>
      <dsp:txXfrm>
        <a:off x="24686" y="78000"/>
        <a:ext cx="1544568" cy="748982"/>
      </dsp:txXfrm>
    </dsp:sp>
    <dsp:sp modelId="{780918D1-C153-4CBB-B06C-4EAC8C3802E1}">
      <dsp:nvSpPr>
        <dsp:cNvPr id="0" name=""/>
        <dsp:cNvSpPr/>
      </dsp:nvSpPr>
      <dsp:spPr>
        <a:xfrm>
          <a:off x="160501" y="850284"/>
          <a:ext cx="159117" cy="59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689"/>
              </a:lnTo>
              <a:lnTo>
                <a:pt x="159117" y="59668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392EA-2437-4F19-88D0-7FE2DDE1414E}">
      <dsp:nvSpPr>
        <dsp:cNvPr id="0" name=""/>
        <dsp:cNvSpPr/>
      </dsp:nvSpPr>
      <dsp:spPr>
        <a:xfrm>
          <a:off x="319619" y="1049181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b="0" kern="1200" dirty="0" smtClean="0"/>
            <a:t>MAX_PRIORITY </a:t>
          </a:r>
          <a:endParaRPr lang="es-ES" sz="900" b="0" kern="1200" dirty="0"/>
        </a:p>
      </dsp:txBody>
      <dsp:txXfrm>
        <a:off x="342921" y="1072483"/>
        <a:ext cx="1226334" cy="748982"/>
      </dsp:txXfrm>
    </dsp:sp>
    <dsp:sp modelId="{3CE5736D-131C-480A-8542-F0B76FCD4BCB}">
      <dsp:nvSpPr>
        <dsp:cNvPr id="0" name=""/>
        <dsp:cNvSpPr/>
      </dsp:nvSpPr>
      <dsp:spPr>
        <a:xfrm>
          <a:off x="160501" y="850284"/>
          <a:ext cx="159117" cy="159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72"/>
              </a:lnTo>
              <a:lnTo>
                <a:pt x="159117" y="159117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BA463-180B-4209-8E70-83F3FB7DE240}">
      <dsp:nvSpPr>
        <dsp:cNvPr id="0" name=""/>
        <dsp:cNvSpPr/>
      </dsp:nvSpPr>
      <dsp:spPr>
        <a:xfrm>
          <a:off x="319619" y="2043664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10731"/>
              <a:satOff val="-1916"/>
              <a:lumOff val="-41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b="0" kern="1200" dirty="0" smtClean="0"/>
            <a:t>MIN_PRIORITY</a:t>
          </a:r>
          <a:endParaRPr lang="es-ES" sz="900" b="0" kern="1200" dirty="0"/>
        </a:p>
      </dsp:txBody>
      <dsp:txXfrm>
        <a:off x="342921" y="2066966"/>
        <a:ext cx="1226334" cy="748982"/>
      </dsp:txXfrm>
    </dsp:sp>
    <dsp:sp modelId="{F251CF06-838C-4469-BD32-0088A39577EF}">
      <dsp:nvSpPr>
        <dsp:cNvPr id="0" name=""/>
        <dsp:cNvSpPr/>
      </dsp:nvSpPr>
      <dsp:spPr>
        <a:xfrm>
          <a:off x="160501" y="850284"/>
          <a:ext cx="159117" cy="258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5655"/>
              </a:lnTo>
              <a:lnTo>
                <a:pt x="159117" y="258565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FE42A-1930-4F1E-A72A-F1338C3790A8}">
      <dsp:nvSpPr>
        <dsp:cNvPr id="0" name=""/>
        <dsp:cNvSpPr/>
      </dsp:nvSpPr>
      <dsp:spPr>
        <a:xfrm>
          <a:off x="319619" y="3038147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221461"/>
              <a:satOff val="-3831"/>
              <a:lumOff val="-82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b="0" kern="1200" dirty="0" smtClean="0"/>
            <a:t>NORM_PRIORITY  </a:t>
          </a:r>
          <a:endParaRPr lang="es-ES" sz="900" b="0" kern="1200" dirty="0"/>
        </a:p>
      </dsp:txBody>
      <dsp:txXfrm>
        <a:off x="342921" y="3061449"/>
        <a:ext cx="1226334" cy="748982"/>
      </dsp:txXfrm>
    </dsp:sp>
    <dsp:sp modelId="{7998AFA9-BD2C-4335-9F76-4969A67804F3}">
      <dsp:nvSpPr>
        <dsp:cNvPr id="0" name=""/>
        <dsp:cNvSpPr/>
      </dsp:nvSpPr>
      <dsp:spPr>
        <a:xfrm>
          <a:off x="1990350" y="54698"/>
          <a:ext cx="1591172" cy="795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06013"/>
                <a:satOff val="-7024"/>
                <a:lumOff val="-1503"/>
                <a:alphaOff val="0"/>
                <a:shade val="15000"/>
                <a:satMod val="180000"/>
              </a:schemeClr>
            </a:gs>
            <a:gs pos="50000">
              <a:schemeClr val="accent4">
                <a:hueOff val="406013"/>
                <a:satOff val="-7024"/>
                <a:lumOff val="-1503"/>
                <a:alphaOff val="0"/>
                <a:shade val="45000"/>
                <a:satMod val="170000"/>
              </a:schemeClr>
            </a:gs>
            <a:gs pos="70000">
              <a:schemeClr val="accent4">
                <a:hueOff val="406013"/>
                <a:satOff val="-7024"/>
                <a:lumOff val="-150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406013"/>
                <a:satOff val="-7024"/>
                <a:lumOff val="-150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CONSTRUCTORES</a:t>
          </a:r>
          <a:endParaRPr lang="es-ES" sz="1300" kern="1200" dirty="0"/>
        </a:p>
      </dsp:txBody>
      <dsp:txXfrm>
        <a:off x="2013652" y="78000"/>
        <a:ext cx="1544568" cy="748982"/>
      </dsp:txXfrm>
    </dsp:sp>
    <dsp:sp modelId="{E6D339EB-2E27-45A0-B740-9BD956838395}">
      <dsp:nvSpPr>
        <dsp:cNvPr id="0" name=""/>
        <dsp:cNvSpPr/>
      </dsp:nvSpPr>
      <dsp:spPr>
        <a:xfrm>
          <a:off x="2149467" y="850284"/>
          <a:ext cx="159117" cy="59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689"/>
              </a:lnTo>
              <a:lnTo>
                <a:pt x="159117" y="59668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04AAB-147C-4B40-AA02-03433E750331}">
      <dsp:nvSpPr>
        <dsp:cNvPr id="0" name=""/>
        <dsp:cNvSpPr/>
      </dsp:nvSpPr>
      <dsp:spPr>
        <a:xfrm>
          <a:off x="2308585" y="1049181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332192"/>
              <a:satOff val="-5747"/>
              <a:lumOff val="-123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/>
            <a:t>public</a:t>
          </a:r>
          <a:r>
            <a:rPr lang="es-ES" sz="900" kern="1200" dirty="0" smtClean="0"/>
            <a:t> </a:t>
          </a:r>
          <a:r>
            <a:rPr lang="es-ES" sz="900" b="1" kern="1200" dirty="0" smtClean="0"/>
            <a:t>Thread</a:t>
          </a:r>
          <a:r>
            <a:rPr lang="es-ES" sz="900" kern="1200" dirty="0" smtClean="0"/>
            <a:t>() </a:t>
          </a:r>
          <a:endParaRPr lang="es-ES" sz="900" kern="1200" dirty="0"/>
        </a:p>
      </dsp:txBody>
      <dsp:txXfrm>
        <a:off x="2331887" y="1072483"/>
        <a:ext cx="1226334" cy="748982"/>
      </dsp:txXfrm>
    </dsp:sp>
    <dsp:sp modelId="{109DEC27-AFE5-4270-B33A-8763FA0E7503}">
      <dsp:nvSpPr>
        <dsp:cNvPr id="0" name=""/>
        <dsp:cNvSpPr/>
      </dsp:nvSpPr>
      <dsp:spPr>
        <a:xfrm>
          <a:off x="2149467" y="850284"/>
          <a:ext cx="159117" cy="159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72"/>
              </a:lnTo>
              <a:lnTo>
                <a:pt x="159117" y="159117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C9AA5-A9C1-4C48-8DD6-B86DF37E375E}">
      <dsp:nvSpPr>
        <dsp:cNvPr id="0" name=""/>
        <dsp:cNvSpPr/>
      </dsp:nvSpPr>
      <dsp:spPr>
        <a:xfrm>
          <a:off x="2308585" y="2043664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442923"/>
              <a:satOff val="-7663"/>
              <a:lumOff val="-164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/>
            <a:t>public</a:t>
          </a:r>
          <a:r>
            <a:rPr lang="es-ES" sz="900" kern="1200" dirty="0" smtClean="0"/>
            <a:t> </a:t>
          </a:r>
          <a:r>
            <a:rPr lang="es-ES" sz="900" b="1" kern="1200" dirty="0" smtClean="0"/>
            <a:t>Thread</a:t>
          </a:r>
          <a:r>
            <a:rPr lang="es-ES" sz="900" kern="1200" dirty="0" smtClean="0"/>
            <a:t>(</a:t>
          </a:r>
          <a:r>
            <a:rPr lang="es-ES" sz="900" kern="1200" dirty="0" err="1" smtClean="0"/>
            <a:t>String</a:t>
          </a:r>
          <a:r>
            <a:rPr lang="es-ES" sz="900" kern="1200" dirty="0" smtClean="0"/>
            <a:t> </a:t>
          </a:r>
          <a:r>
            <a:rPr lang="es-ES" sz="900" kern="1200" dirty="0" err="1" smtClean="0"/>
            <a:t>name</a:t>
          </a:r>
          <a:r>
            <a:rPr lang="es-ES" sz="900" kern="1200" dirty="0" smtClean="0"/>
            <a:t>) </a:t>
          </a:r>
          <a:endParaRPr lang="es-ES" sz="900" kern="1200" dirty="0"/>
        </a:p>
      </dsp:txBody>
      <dsp:txXfrm>
        <a:off x="2331887" y="2066966"/>
        <a:ext cx="1226334" cy="748982"/>
      </dsp:txXfrm>
    </dsp:sp>
    <dsp:sp modelId="{396D971C-DD12-4EE9-93C6-C0614B4C2077}">
      <dsp:nvSpPr>
        <dsp:cNvPr id="0" name=""/>
        <dsp:cNvSpPr/>
      </dsp:nvSpPr>
      <dsp:spPr>
        <a:xfrm>
          <a:off x="2149467" y="850284"/>
          <a:ext cx="159117" cy="258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5655"/>
              </a:lnTo>
              <a:lnTo>
                <a:pt x="159117" y="258565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F2184-2AC9-4684-B51A-6036379BE723}">
      <dsp:nvSpPr>
        <dsp:cNvPr id="0" name=""/>
        <dsp:cNvSpPr/>
      </dsp:nvSpPr>
      <dsp:spPr>
        <a:xfrm>
          <a:off x="2308585" y="3038147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553654"/>
              <a:satOff val="-9578"/>
              <a:lumOff val="-205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…</a:t>
          </a:r>
          <a:endParaRPr lang="es-ES" sz="900" kern="1200" dirty="0"/>
        </a:p>
      </dsp:txBody>
      <dsp:txXfrm>
        <a:off x="2331887" y="3061449"/>
        <a:ext cx="1226334" cy="748982"/>
      </dsp:txXfrm>
    </dsp:sp>
    <dsp:sp modelId="{792A1AE4-A49D-4A82-8308-0A34BD5A7309}">
      <dsp:nvSpPr>
        <dsp:cNvPr id="0" name=""/>
        <dsp:cNvSpPr/>
      </dsp:nvSpPr>
      <dsp:spPr>
        <a:xfrm>
          <a:off x="3979316" y="54698"/>
          <a:ext cx="1591172" cy="795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12025"/>
                <a:satOff val="-14048"/>
                <a:lumOff val="-3007"/>
                <a:alphaOff val="0"/>
                <a:shade val="15000"/>
                <a:satMod val="180000"/>
              </a:schemeClr>
            </a:gs>
            <a:gs pos="50000">
              <a:schemeClr val="accent4">
                <a:hueOff val="812025"/>
                <a:satOff val="-14048"/>
                <a:lumOff val="-3007"/>
                <a:alphaOff val="0"/>
                <a:shade val="45000"/>
                <a:satMod val="170000"/>
              </a:schemeClr>
            </a:gs>
            <a:gs pos="70000">
              <a:schemeClr val="accent4">
                <a:hueOff val="812025"/>
                <a:satOff val="-14048"/>
                <a:lumOff val="-300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812025"/>
                <a:satOff val="-14048"/>
                <a:lumOff val="-300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MÉTODOS DE CLASE </a:t>
          </a:r>
          <a:endParaRPr lang="es-ES" sz="1300" kern="1200" dirty="0"/>
        </a:p>
      </dsp:txBody>
      <dsp:txXfrm>
        <a:off x="4002618" y="78000"/>
        <a:ext cx="1544568" cy="748982"/>
      </dsp:txXfrm>
    </dsp:sp>
    <dsp:sp modelId="{0ABA0A5C-1F59-4800-A17F-30EC23E1CC23}">
      <dsp:nvSpPr>
        <dsp:cNvPr id="0" name=""/>
        <dsp:cNvSpPr/>
      </dsp:nvSpPr>
      <dsp:spPr>
        <a:xfrm>
          <a:off x="4138433" y="850284"/>
          <a:ext cx="159117" cy="59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689"/>
              </a:lnTo>
              <a:lnTo>
                <a:pt x="159117" y="59668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DC78F-35AD-4D4E-946D-E823825E0FD6}">
      <dsp:nvSpPr>
        <dsp:cNvPr id="0" name=""/>
        <dsp:cNvSpPr/>
      </dsp:nvSpPr>
      <dsp:spPr>
        <a:xfrm>
          <a:off x="4297551" y="1049181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64384"/>
              <a:satOff val="-11494"/>
              <a:lumOff val="-246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/>
            <a:t>public</a:t>
          </a:r>
          <a:r>
            <a:rPr lang="es-ES" sz="900" kern="1200" dirty="0" smtClean="0"/>
            <a:t> </a:t>
          </a:r>
          <a:r>
            <a:rPr lang="es-ES" sz="900" kern="1200" dirty="0" err="1" smtClean="0"/>
            <a:t>static</a:t>
          </a:r>
          <a:r>
            <a:rPr lang="es-ES" sz="900" kern="1200" dirty="0" smtClean="0"/>
            <a:t> </a:t>
          </a:r>
          <a:r>
            <a:rPr lang="es-ES" sz="900" kern="1200" dirty="0" err="1" smtClean="0"/>
            <a:t>void</a:t>
          </a:r>
          <a:r>
            <a:rPr lang="es-ES" sz="900" kern="1200" dirty="0" smtClean="0"/>
            <a:t> </a:t>
          </a:r>
          <a:r>
            <a:rPr lang="es-ES" sz="900" b="1" kern="1200" dirty="0" err="1" smtClean="0"/>
            <a:t>sleep</a:t>
          </a:r>
          <a:r>
            <a:rPr lang="es-ES" sz="900" kern="1200" dirty="0" smtClean="0"/>
            <a:t>(</a:t>
          </a:r>
          <a:r>
            <a:rPr lang="es-ES" sz="900" kern="1200" dirty="0" err="1" smtClean="0"/>
            <a:t>long</a:t>
          </a:r>
          <a:r>
            <a:rPr lang="es-ES" sz="900" kern="1200" dirty="0" smtClean="0"/>
            <a:t> </a:t>
          </a:r>
          <a:r>
            <a:rPr lang="es-ES" sz="900" kern="1200" dirty="0" err="1" smtClean="0"/>
            <a:t>millis</a:t>
          </a:r>
          <a:r>
            <a:rPr lang="es-ES" sz="900" kern="1200" dirty="0" smtClean="0"/>
            <a:t>) </a:t>
          </a:r>
          <a:r>
            <a:rPr lang="es-ES" sz="900" kern="1200" dirty="0" err="1" smtClean="0"/>
            <a:t>throws</a:t>
          </a:r>
          <a:r>
            <a:rPr lang="es-ES" sz="900" kern="1200" dirty="0" smtClean="0"/>
            <a:t> </a:t>
          </a:r>
          <a:r>
            <a:rPr lang="es-ES" sz="900" kern="1200" dirty="0" err="1" smtClean="0"/>
            <a:t>InterruptedException</a:t>
          </a:r>
          <a:r>
            <a:rPr lang="es-ES" sz="900" kern="1200" dirty="0" smtClean="0"/>
            <a:t> </a:t>
          </a:r>
          <a:endParaRPr lang="es-ES" sz="900" kern="1200" dirty="0"/>
        </a:p>
      </dsp:txBody>
      <dsp:txXfrm>
        <a:off x="4320853" y="1072483"/>
        <a:ext cx="1226334" cy="748982"/>
      </dsp:txXfrm>
    </dsp:sp>
    <dsp:sp modelId="{FFB9FD8B-185A-4424-8CB8-63F25F90031C}">
      <dsp:nvSpPr>
        <dsp:cNvPr id="0" name=""/>
        <dsp:cNvSpPr/>
      </dsp:nvSpPr>
      <dsp:spPr>
        <a:xfrm>
          <a:off x="4138433" y="850284"/>
          <a:ext cx="159117" cy="159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72"/>
              </a:lnTo>
              <a:lnTo>
                <a:pt x="159117" y="159117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494B6-AB2E-4A66-A280-E26DDF5A3EE4}">
      <dsp:nvSpPr>
        <dsp:cNvPr id="0" name=""/>
        <dsp:cNvSpPr/>
      </dsp:nvSpPr>
      <dsp:spPr>
        <a:xfrm>
          <a:off x="4297551" y="2043664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775115"/>
              <a:satOff val="-13409"/>
              <a:lumOff val="-287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/>
            <a:t>public</a:t>
          </a:r>
          <a:r>
            <a:rPr lang="es-ES" sz="900" kern="1200" dirty="0" smtClean="0"/>
            <a:t> </a:t>
          </a:r>
          <a:r>
            <a:rPr lang="es-ES" sz="900" kern="1200" dirty="0" err="1" smtClean="0"/>
            <a:t>static</a:t>
          </a:r>
          <a:r>
            <a:rPr lang="es-ES" sz="900" kern="1200" dirty="0" smtClean="0"/>
            <a:t> </a:t>
          </a:r>
          <a:r>
            <a:rPr lang="es-ES" sz="900" kern="1200" dirty="0" err="1" smtClean="0"/>
            <a:t>native</a:t>
          </a:r>
          <a:r>
            <a:rPr lang="es-ES" sz="900" kern="1200" dirty="0" smtClean="0"/>
            <a:t> </a:t>
          </a:r>
          <a:r>
            <a:rPr lang="es-ES" sz="900" kern="1200" dirty="0" err="1" smtClean="0"/>
            <a:t>void</a:t>
          </a:r>
          <a:r>
            <a:rPr lang="es-ES" sz="900" kern="1200" dirty="0" smtClean="0"/>
            <a:t> </a:t>
          </a:r>
          <a:r>
            <a:rPr lang="es-ES" sz="900" b="1" kern="1200" dirty="0" err="1" smtClean="0"/>
            <a:t>yield</a:t>
          </a:r>
          <a:r>
            <a:rPr lang="es-ES" sz="900" kern="1200" dirty="0" smtClean="0"/>
            <a:t>() </a:t>
          </a:r>
          <a:endParaRPr lang="es-ES" sz="900" kern="1200" dirty="0"/>
        </a:p>
      </dsp:txBody>
      <dsp:txXfrm>
        <a:off x="4320853" y="2066966"/>
        <a:ext cx="1226334" cy="748982"/>
      </dsp:txXfrm>
    </dsp:sp>
    <dsp:sp modelId="{2680882A-065C-4B14-894B-5E8D79FC8CDD}">
      <dsp:nvSpPr>
        <dsp:cNvPr id="0" name=""/>
        <dsp:cNvSpPr/>
      </dsp:nvSpPr>
      <dsp:spPr>
        <a:xfrm>
          <a:off x="4138433" y="850284"/>
          <a:ext cx="159117" cy="258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5655"/>
              </a:lnTo>
              <a:lnTo>
                <a:pt x="159117" y="258565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AFBC0-62A3-45D3-BCD4-362203BBC521}">
      <dsp:nvSpPr>
        <dsp:cNvPr id="0" name=""/>
        <dsp:cNvSpPr/>
      </dsp:nvSpPr>
      <dsp:spPr>
        <a:xfrm>
          <a:off x="4297551" y="3038147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885846"/>
              <a:satOff val="-15325"/>
              <a:lumOff val="-328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…</a:t>
          </a:r>
          <a:endParaRPr lang="es-ES" sz="900" kern="1200" dirty="0"/>
        </a:p>
      </dsp:txBody>
      <dsp:txXfrm>
        <a:off x="4320853" y="3061449"/>
        <a:ext cx="1226334" cy="748982"/>
      </dsp:txXfrm>
    </dsp:sp>
    <dsp:sp modelId="{FF87FB7F-3C05-40CF-8B14-A4A2D6BD1D51}">
      <dsp:nvSpPr>
        <dsp:cNvPr id="0" name=""/>
        <dsp:cNvSpPr/>
      </dsp:nvSpPr>
      <dsp:spPr>
        <a:xfrm>
          <a:off x="5968282" y="54698"/>
          <a:ext cx="1591172" cy="7955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MÉTODOS DE INSTANCIA</a:t>
          </a:r>
          <a:endParaRPr lang="es-ES" sz="1300" kern="1200" dirty="0"/>
        </a:p>
      </dsp:txBody>
      <dsp:txXfrm>
        <a:off x="5991584" y="78000"/>
        <a:ext cx="1544568" cy="748982"/>
      </dsp:txXfrm>
    </dsp:sp>
    <dsp:sp modelId="{BA0D3BA6-1855-46C3-803B-C2BA3831AD7B}">
      <dsp:nvSpPr>
        <dsp:cNvPr id="0" name=""/>
        <dsp:cNvSpPr/>
      </dsp:nvSpPr>
      <dsp:spPr>
        <a:xfrm>
          <a:off x="6127399" y="850284"/>
          <a:ext cx="159117" cy="59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689"/>
              </a:lnTo>
              <a:lnTo>
                <a:pt x="159117" y="59668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D6493-10ED-4950-8A47-4ED277DAE985}">
      <dsp:nvSpPr>
        <dsp:cNvPr id="0" name=""/>
        <dsp:cNvSpPr/>
      </dsp:nvSpPr>
      <dsp:spPr>
        <a:xfrm>
          <a:off x="6286517" y="1049181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96576"/>
              <a:satOff val="-17241"/>
              <a:lumOff val="-369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/>
            <a:t>public</a:t>
          </a:r>
          <a:r>
            <a:rPr lang="es-ES" sz="900" kern="1200" dirty="0" smtClean="0"/>
            <a:t> </a:t>
          </a:r>
          <a:r>
            <a:rPr lang="es-ES" sz="900" kern="1200" dirty="0" err="1" smtClean="0"/>
            <a:t>void</a:t>
          </a:r>
          <a:r>
            <a:rPr lang="es-ES" sz="900" kern="1200" dirty="0" smtClean="0"/>
            <a:t> </a:t>
          </a:r>
          <a:r>
            <a:rPr lang="es-ES" sz="900" b="1" kern="1200" dirty="0" smtClean="0"/>
            <a:t>run</a:t>
          </a:r>
          <a:r>
            <a:rPr lang="es-ES" sz="900" kern="1200" dirty="0" smtClean="0"/>
            <a:t>() </a:t>
          </a:r>
          <a:endParaRPr lang="es-ES" sz="900" kern="1200" dirty="0"/>
        </a:p>
      </dsp:txBody>
      <dsp:txXfrm>
        <a:off x="6309819" y="1072483"/>
        <a:ext cx="1226334" cy="748982"/>
      </dsp:txXfrm>
    </dsp:sp>
    <dsp:sp modelId="{C7D33AD6-C9FF-47E2-9F34-C0CBE57EE4C7}">
      <dsp:nvSpPr>
        <dsp:cNvPr id="0" name=""/>
        <dsp:cNvSpPr/>
      </dsp:nvSpPr>
      <dsp:spPr>
        <a:xfrm>
          <a:off x="6127399" y="850284"/>
          <a:ext cx="159117" cy="159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72"/>
              </a:lnTo>
              <a:lnTo>
                <a:pt x="159117" y="1591172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BA14F-D0BF-4221-B641-3E4832AC9391}">
      <dsp:nvSpPr>
        <dsp:cNvPr id="0" name=""/>
        <dsp:cNvSpPr/>
      </dsp:nvSpPr>
      <dsp:spPr>
        <a:xfrm>
          <a:off x="6286517" y="2043664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107307"/>
              <a:satOff val="-19156"/>
              <a:lumOff val="-410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/>
            <a:t>public</a:t>
          </a:r>
          <a:r>
            <a:rPr lang="es-ES" sz="900" kern="1200" dirty="0" smtClean="0"/>
            <a:t> final </a:t>
          </a:r>
          <a:r>
            <a:rPr lang="es-ES" sz="900" kern="1200" dirty="0" err="1" smtClean="0"/>
            <a:t>void</a:t>
          </a:r>
          <a:r>
            <a:rPr lang="es-ES" sz="900" kern="1200" dirty="0" smtClean="0"/>
            <a:t> </a:t>
          </a:r>
          <a:r>
            <a:rPr lang="es-ES" sz="900" b="1" kern="1200" dirty="0" smtClean="0"/>
            <a:t>stop</a:t>
          </a:r>
          <a:r>
            <a:rPr lang="es-ES" sz="900" kern="1200" dirty="0" smtClean="0"/>
            <a:t>() </a:t>
          </a:r>
          <a:endParaRPr lang="es-ES" sz="900" kern="1200" dirty="0"/>
        </a:p>
      </dsp:txBody>
      <dsp:txXfrm>
        <a:off x="6309819" y="2066966"/>
        <a:ext cx="1226334" cy="748982"/>
      </dsp:txXfrm>
    </dsp:sp>
    <dsp:sp modelId="{5E719F79-1D22-4B64-962F-C171100DB487}">
      <dsp:nvSpPr>
        <dsp:cNvPr id="0" name=""/>
        <dsp:cNvSpPr/>
      </dsp:nvSpPr>
      <dsp:spPr>
        <a:xfrm>
          <a:off x="6127399" y="850284"/>
          <a:ext cx="159117" cy="258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5655"/>
              </a:lnTo>
              <a:lnTo>
                <a:pt x="159117" y="258565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CD373-D59A-453B-BF5A-1E7A914AC453}">
      <dsp:nvSpPr>
        <dsp:cNvPr id="0" name=""/>
        <dsp:cNvSpPr/>
      </dsp:nvSpPr>
      <dsp:spPr>
        <a:xfrm>
          <a:off x="6286517" y="3038147"/>
          <a:ext cx="1272938" cy="795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218038"/>
              <a:satOff val="-21072"/>
              <a:lumOff val="-451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….</a:t>
          </a:r>
          <a:endParaRPr lang="es-ES" sz="900" kern="1200" dirty="0"/>
        </a:p>
      </dsp:txBody>
      <dsp:txXfrm>
        <a:off x="6309819" y="3061449"/>
        <a:ext cx="1226334" cy="7489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0FB91-A8D6-4ED5-8465-8D73DC6085B4}">
      <dsp:nvSpPr>
        <dsp:cNvPr id="0" name=""/>
        <dsp:cNvSpPr/>
      </dsp:nvSpPr>
      <dsp:spPr>
        <a:xfrm>
          <a:off x="1239128" y="1075334"/>
          <a:ext cx="1934027" cy="193405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Métodos de la clase Thread</a:t>
          </a:r>
          <a:endParaRPr lang="es-ES" sz="2000" kern="1200" dirty="0"/>
        </a:p>
      </dsp:txBody>
      <dsp:txXfrm>
        <a:off x="1522360" y="1358570"/>
        <a:ext cx="1367563" cy="1367585"/>
      </dsp:txXfrm>
    </dsp:sp>
    <dsp:sp modelId="{AEE17318-0031-455F-9D82-4E60CF2C10F1}">
      <dsp:nvSpPr>
        <dsp:cNvPr id="0" name=""/>
        <dsp:cNvSpPr/>
      </dsp:nvSpPr>
      <dsp:spPr>
        <a:xfrm>
          <a:off x="241807" y="0"/>
          <a:ext cx="3898361" cy="4064000"/>
        </a:xfrm>
        <a:prstGeom prst="blockArc">
          <a:avLst>
            <a:gd name="adj1" fmla="val 17747832"/>
            <a:gd name="adj2" fmla="val 3872736"/>
            <a:gd name="adj3" fmla="val 5580"/>
          </a:avLst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4B81C6-3B70-4FCE-A41C-AA12DAEC8ECC}">
      <dsp:nvSpPr>
        <dsp:cNvPr id="0" name=""/>
        <dsp:cNvSpPr/>
      </dsp:nvSpPr>
      <dsp:spPr>
        <a:xfrm>
          <a:off x="3346017" y="644144"/>
          <a:ext cx="1036046" cy="1036320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63CE9-670A-4F37-9787-F62DA44BFBD2}">
      <dsp:nvSpPr>
        <dsp:cNvPr id="0" name=""/>
        <dsp:cNvSpPr/>
      </dsp:nvSpPr>
      <dsp:spPr>
        <a:xfrm>
          <a:off x="4467371" y="657555"/>
          <a:ext cx="1386820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s-ES" sz="2000" kern="1200" dirty="0" smtClean="0"/>
            <a:t>Método </a:t>
          </a:r>
          <a:r>
            <a:rPr lang="es-ES" sz="2000" b="1" kern="1200" dirty="0" smtClean="0"/>
            <a:t>sleep()</a:t>
          </a:r>
          <a:endParaRPr lang="es-ES" sz="2000" b="1" kern="1200" dirty="0"/>
        </a:p>
      </dsp:txBody>
      <dsp:txXfrm>
        <a:off x="4467371" y="657555"/>
        <a:ext cx="1386820" cy="1002995"/>
      </dsp:txXfrm>
    </dsp:sp>
    <dsp:sp modelId="{DFB37265-D0A4-40E7-A84F-625A9B2F8F9B}">
      <dsp:nvSpPr>
        <dsp:cNvPr id="0" name=""/>
        <dsp:cNvSpPr/>
      </dsp:nvSpPr>
      <dsp:spPr>
        <a:xfrm>
          <a:off x="3346017" y="2285593"/>
          <a:ext cx="1036046" cy="1036320"/>
        </a:xfrm>
        <a:prstGeom prst="ellipse">
          <a:avLst/>
        </a:prstGeom>
        <a:solidFill>
          <a:schemeClr val="accent4">
            <a:tint val="50000"/>
            <a:hueOff val="855011"/>
            <a:satOff val="-12812"/>
            <a:lumOff val="-179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F5E97-D0E7-48C7-824D-EA67634EED1C}">
      <dsp:nvSpPr>
        <dsp:cNvPr id="0" name=""/>
        <dsp:cNvSpPr/>
      </dsp:nvSpPr>
      <dsp:spPr>
        <a:xfrm>
          <a:off x="4467371" y="2299004"/>
          <a:ext cx="1386820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s-ES" sz="2000" kern="1200" dirty="0" smtClean="0"/>
            <a:t>Método </a:t>
          </a:r>
          <a:r>
            <a:rPr lang="es-ES" sz="2000" b="1" kern="1200" dirty="0" smtClean="0"/>
            <a:t>yield()</a:t>
          </a:r>
          <a:endParaRPr lang="es-ES" sz="2000" b="1" kern="1200" dirty="0"/>
        </a:p>
      </dsp:txBody>
      <dsp:txXfrm>
        <a:off x="4467371" y="2299004"/>
        <a:ext cx="1386820" cy="10029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0ED20-D08B-4FA0-A925-B27745132C2B}">
      <dsp:nvSpPr>
        <dsp:cNvPr id="0" name=""/>
        <dsp:cNvSpPr/>
      </dsp:nvSpPr>
      <dsp:spPr>
        <a:xfrm>
          <a:off x="1358" y="666243"/>
          <a:ext cx="1560864" cy="780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New Thread</a:t>
          </a:r>
          <a:endParaRPr lang="es-ES" sz="1800" kern="1200" dirty="0"/>
        </a:p>
      </dsp:txBody>
      <dsp:txXfrm>
        <a:off x="24216" y="689101"/>
        <a:ext cx="1515148" cy="734716"/>
      </dsp:txXfrm>
    </dsp:sp>
    <dsp:sp modelId="{361F9F8C-F417-4AC5-BBAF-FDCF44114D24}">
      <dsp:nvSpPr>
        <dsp:cNvPr id="0" name=""/>
        <dsp:cNvSpPr/>
      </dsp:nvSpPr>
      <dsp:spPr>
        <a:xfrm>
          <a:off x="157444" y="1446675"/>
          <a:ext cx="156086" cy="585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24"/>
              </a:lnTo>
              <a:lnTo>
                <a:pt x="156086" y="58532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16612-E3C6-4228-AB05-E41A295F4F2D}">
      <dsp:nvSpPr>
        <dsp:cNvPr id="0" name=""/>
        <dsp:cNvSpPr/>
      </dsp:nvSpPr>
      <dsp:spPr>
        <a:xfrm>
          <a:off x="313531" y="1641783"/>
          <a:ext cx="1248691" cy="78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Cuando se crea un objeto hilo con el operador </a:t>
          </a:r>
          <a:r>
            <a:rPr lang="es-ES" sz="900" b="1" kern="1200" dirty="0" smtClean="0"/>
            <a:t>new</a:t>
          </a:r>
          <a:endParaRPr lang="es-ES" sz="900" b="1" kern="1200" dirty="0"/>
        </a:p>
      </dsp:txBody>
      <dsp:txXfrm>
        <a:off x="336389" y="1664641"/>
        <a:ext cx="1202975" cy="734716"/>
      </dsp:txXfrm>
    </dsp:sp>
    <dsp:sp modelId="{BA056FAF-25BE-4CDF-BEC5-D2D836DEAAFF}">
      <dsp:nvSpPr>
        <dsp:cNvPr id="0" name=""/>
        <dsp:cNvSpPr/>
      </dsp:nvSpPr>
      <dsp:spPr>
        <a:xfrm>
          <a:off x="157444" y="1446675"/>
          <a:ext cx="156086" cy="1560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864"/>
              </a:lnTo>
              <a:lnTo>
                <a:pt x="156086" y="156086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47BC5-E18A-42B6-B33E-911799C3620F}">
      <dsp:nvSpPr>
        <dsp:cNvPr id="0" name=""/>
        <dsp:cNvSpPr/>
      </dsp:nvSpPr>
      <dsp:spPr>
        <a:xfrm>
          <a:off x="313531" y="2617324"/>
          <a:ext cx="1248691" cy="78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74005"/>
              <a:satOff val="-3010"/>
              <a:lumOff val="-64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El hilo aún no se ejecuta</a:t>
          </a:r>
          <a:endParaRPr lang="es-ES" sz="900" kern="1200" dirty="0"/>
        </a:p>
      </dsp:txBody>
      <dsp:txXfrm>
        <a:off x="336389" y="2640182"/>
        <a:ext cx="1202975" cy="734716"/>
      </dsp:txXfrm>
    </dsp:sp>
    <dsp:sp modelId="{5BBCCF59-7407-49B9-A5AE-7A3FEA3C3E5D}">
      <dsp:nvSpPr>
        <dsp:cNvPr id="0" name=""/>
        <dsp:cNvSpPr/>
      </dsp:nvSpPr>
      <dsp:spPr>
        <a:xfrm>
          <a:off x="1952439" y="666243"/>
          <a:ext cx="1560864" cy="780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06013"/>
                <a:satOff val="-7024"/>
                <a:lumOff val="-1503"/>
                <a:alphaOff val="0"/>
                <a:shade val="15000"/>
                <a:satMod val="180000"/>
              </a:schemeClr>
            </a:gs>
            <a:gs pos="50000">
              <a:schemeClr val="accent4">
                <a:hueOff val="406013"/>
                <a:satOff val="-7024"/>
                <a:lumOff val="-1503"/>
                <a:alphaOff val="0"/>
                <a:shade val="45000"/>
                <a:satMod val="170000"/>
              </a:schemeClr>
            </a:gs>
            <a:gs pos="70000">
              <a:schemeClr val="accent4">
                <a:hueOff val="406013"/>
                <a:satOff val="-7024"/>
                <a:lumOff val="-150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406013"/>
                <a:satOff val="-7024"/>
                <a:lumOff val="-150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Ejecutable</a:t>
          </a:r>
          <a:endParaRPr lang="es-ES" sz="1900" kern="1200" dirty="0"/>
        </a:p>
      </dsp:txBody>
      <dsp:txXfrm>
        <a:off x="1975297" y="689101"/>
        <a:ext cx="1515148" cy="734716"/>
      </dsp:txXfrm>
    </dsp:sp>
    <dsp:sp modelId="{980A6E1F-4E6E-4716-9285-E9AD7FF94DF7}">
      <dsp:nvSpPr>
        <dsp:cNvPr id="0" name=""/>
        <dsp:cNvSpPr/>
      </dsp:nvSpPr>
      <dsp:spPr>
        <a:xfrm>
          <a:off x="2108525" y="1446675"/>
          <a:ext cx="156086" cy="585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24"/>
              </a:lnTo>
              <a:lnTo>
                <a:pt x="156086" y="58532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56E4F-9A9B-44E8-8342-0510BA00D8D5}">
      <dsp:nvSpPr>
        <dsp:cNvPr id="0" name=""/>
        <dsp:cNvSpPr/>
      </dsp:nvSpPr>
      <dsp:spPr>
        <a:xfrm>
          <a:off x="2264612" y="1641783"/>
          <a:ext cx="1248691" cy="78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348011"/>
              <a:satOff val="-6021"/>
              <a:lumOff val="-128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Cuando se invoca al método </a:t>
          </a:r>
          <a:r>
            <a:rPr lang="es-ES" sz="1000" b="1" kern="1200" dirty="0" err="1" smtClean="0"/>
            <a:t>start</a:t>
          </a:r>
          <a:endParaRPr lang="es-ES" sz="1000" kern="1200" dirty="0"/>
        </a:p>
      </dsp:txBody>
      <dsp:txXfrm>
        <a:off x="2287470" y="1664641"/>
        <a:ext cx="1202975" cy="734716"/>
      </dsp:txXfrm>
    </dsp:sp>
    <dsp:sp modelId="{2B5CC575-7D34-44BE-83DE-BD4C7DC14C1A}">
      <dsp:nvSpPr>
        <dsp:cNvPr id="0" name=""/>
        <dsp:cNvSpPr/>
      </dsp:nvSpPr>
      <dsp:spPr>
        <a:xfrm>
          <a:off x="2108525" y="1446675"/>
          <a:ext cx="156086" cy="1560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864"/>
              </a:lnTo>
              <a:lnTo>
                <a:pt x="156086" y="156086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896E2-5B01-4E62-9368-F0CAD9035444}">
      <dsp:nvSpPr>
        <dsp:cNvPr id="0" name=""/>
        <dsp:cNvSpPr/>
      </dsp:nvSpPr>
      <dsp:spPr>
        <a:xfrm>
          <a:off x="2264612" y="2617324"/>
          <a:ext cx="1248691" cy="78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522016"/>
              <a:satOff val="-9031"/>
              <a:lumOff val="-1933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El SO tiene que asignar tiempo de CPU al hilo para que se ejecute</a:t>
          </a:r>
          <a:endParaRPr lang="es-ES" sz="1000" kern="1200" dirty="0"/>
        </a:p>
      </dsp:txBody>
      <dsp:txXfrm>
        <a:off x="2287470" y="2640182"/>
        <a:ext cx="1202975" cy="734716"/>
      </dsp:txXfrm>
    </dsp:sp>
    <dsp:sp modelId="{AE03BF42-5F9B-447B-BD9C-1C4CA4A6E1E1}">
      <dsp:nvSpPr>
        <dsp:cNvPr id="0" name=""/>
        <dsp:cNvSpPr/>
      </dsp:nvSpPr>
      <dsp:spPr>
        <a:xfrm>
          <a:off x="3903520" y="666243"/>
          <a:ext cx="1560864" cy="780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12025"/>
                <a:satOff val="-14048"/>
                <a:lumOff val="-3007"/>
                <a:alphaOff val="0"/>
                <a:shade val="15000"/>
                <a:satMod val="180000"/>
              </a:schemeClr>
            </a:gs>
            <a:gs pos="50000">
              <a:schemeClr val="accent4">
                <a:hueOff val="812025"/>
                <a:satOff val="-14048"/>
                <a:lumOff val="-3007"/>
                <a:alphaOff val="0"/>
                <a:shade val="45000"/>
                <a:satMod val="170000"/>
              </a:schemeClr>
            </a:gs>
            <a:gs pos="70000">
              <a:schemeClr val="accent4">
                <a:hueOff val="812025"/>
                <a:satOff val="-14048"/>
                <a:lumOff val="-300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812025"/>
                <a:satOff val="-14048"/>
                <a:lumOff val="-300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No ejecutable</a:t>
          </a:r>
          <a:endParaRPr lang="es-ES" sz="1900" kern="1200" dirty="0"/>
        </a:p>
      </dsp:txBody>
      <dsp:txXfrm>
        <a:off x="3926378" y="689101"/>
        <a:ext cx="1515148" cy="734716"/>
      </dsp:txXfrm>
    </dsp:sp>
    <dsp:sp modelId="{A160EA8F-3CE8-45E5-9B2E-9FA5F9D5EC7A}">
      <dsp:nvSpPr>
        <dsp:cNvPr id="0" name=""/>
        <dsp:cNvSpPr/>
      </dsp:nvSpPr>
      <dsp:spPr>
        <a:xfrm>
          <a:off x="4059606" y="1446675"/>
          <a:ext cx="156086" cy="585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24"/>
              </a:lnTo>
              <a:lnTo>
                <a:pt x="156086" y="58532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7B968-5287-4682-8023-DF2D4B786C4E}">
      <dsp:nvSpPr>
        <dsp:cNvPr id="0" name=""/>
        <dsp:cNvSpPr/>
      </dsp:nvSpPr>
      <dsp:spPr>
        <a:xfrm>
          <a:off x="4215693" y="1641783"/>
          <a:ext cx="1248691" cy="78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96022"/>
              <a:satOff val="-12041"/>
              <a:lumOff val="-2577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Cuando el hilo no puede ejecutarse</a:t>
          </a:r>
          <a:endParaRPr lang="es-ES" sz="1000" kern="1200" dirty="0"/>
        </a:p>
      </dsp:txBody>
      <dsp:txXfrm>
        <a:off x="4238551" y="1664641"/>
        <a:ext cx="1202975" cy="734716"/>
      </dsp:txXfrm>
    </dsp:sp>
    <dsp:sp modelId="{F88A07B4-7800-4EBA-8277-EA23F718D2F1}">
      <dsp:nvSpPr>
        <dsp:cNvPr id="0" name=""/>
        <dsp:cNvSpPr/>
      </dsp:nvSpPr>
      <dsp:spPr>
        <a:xfrm>
          <a:off x="4059606" y="1446675"/>
          <a:ext cx="156086" cy="1560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864"/>
              </a:lnTo>
              <a:lnTo>
                <a:pt x="156086" y="156086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3EB77-5C7D-42EC-A96B-C97084B89C90}">
      <dsp:nvSpPr>
        <dsp:cNvPr id="0" name=""/>
        <dsp:cNvSpPr/>
      </dsp:nvSpPr>
      <dsp:spPr>
        <a:xfrm>
          <a:off x="4215693" y="2617324"/>
          <a:ext cx="1248691" cy="78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870027"/>
              <a:satOff val="-15051"/>
              <a:lumOff val="-3221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Hay algo que impide su ejecución</a:t>
          </a:r>
          <a:endParaRPr lang="es-ES" sz="1000" kern="1200" dirty="0"/>
        </a:p>
      </dsp:txBody>
      <dsp:txXfrm>
        <a:off x="4238551" y="2640182"/>
        <a:ext cx="1202975" cy="734716"/>
      </dsp:txXfrm>
    </dsp:sp>
    <dsp:sp modelId="{35DDEA6F-B000-4B97-BF0A-A32A24BEB2F7}">
      <dsp:nvSpPr>
        <dsp:cNvPr id="0" name=""/>
        <dsp:cNvSpPr/>
      </dsp:nvSpPr>
      <dsp:spPr>
        <a:xfrm>
          <a:off x="5854601" y="666243"/>
          <a:ext cx="1560864" cy="780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Muerto</a:t>
          </a:r>
          <a:endParaRPr lang="es-ES" sz="1900" kern="1200" dirty="0"/>
        </a:p>
      </dsp:txBody>
      <dsp:txXfrm>
        <a:off x="5877459" y="689101"/>
        <a:ext cx="1515148" cy="734716"/>
      </dsp:txXfrm>
    </dsp:sp>
    <dsp:sp modelId="{279F3828-5C30-4BE4-813B-C3546E9B170F}">
      <dsp:nvSpPr>
        <dsp:cNvPr id="0" name=""/>
        <dsp:cNvSpPr/>
      </dsp:nvSpPr>
      <dsp:spPr>
        <a:xfrm>
          <a:off x="6010687" y="1446675"/>
          <a:ext cx="156086" cy="585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24"/>
              </a:lnTo>
              <a:lnTo>
                <a:pt x="156086" y="58532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55ED-EC3D-4901-8FBF-803B5503CD3A}">
      <dsp:nvSpPr>
        <dsp:cNvPr id="0" name=""/>
        <dsp:cNvSpPr/>
      </dsp:nvSpPr>
      <dsp:spPr>
        <a:xfrm>
          <a:off x="6166774" y="1641783"/>
          <a:ext cx="1248691" cy="78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044032"/>
              <a:satOff val="-18062"/>
              <a:lumOff val="-386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/>
            <a:t>Muerte natural: </a:t>
          </a:r>
          <a:r>
            <a:rPr lang="es-ES" sz="1000" kern="1200" dirty="0" smtClean="0"/>
            <a:t>el método </a:t>
          </a:r>
          <a:r>
            <a:rPr lang="es-ES" sz="1000" b="1" kern="1200" dirty="0" smtClean="0"/>
            <a:t>run</a:t>
          </a:r>
          <a:r>
            <a:rPr lang="es-ES" sz="1000" kern="1200" dirty="0" smtClean="0"/>
            <a:t> finaliza con normalidad</a:t>
          </a:r>
          <a:endParaRPr lang="es-ES" sz="1000" kern="1200" dirty="0"/>
        </a:p>
      </dsp:txBody>
      <dsp:txXfrm>
        <a:off x="6189632" y="1664641"/>
        <a:ext cx="1202975" cy="734716"/>
      </dsp:txXfrm>
    </dsp:sp>
    <dsp:sp modelId="{61D85DA7-BF73-4667-BADD-33B28624A761}">
      <dsp:nvSpPr>
        <dsp:cNvPr id="0" name=""/>
        <dsp:cNvSpPr/>
      </dsp:nvSpPr>
      <dsp:spPr>
        <a:xfrm>
          <a:off x="6010687" y="1446675"/>
          <a:ext cx="156086" cy="1560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864"/>
              </a:lnTo>
              <a:lnTo>
                <a:pt x="156086" y="1560864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7A7BC-1E7E-4F14-B85D-932B3C02BA48}">
      <dsp:nvSpPr>
        <dsp:cNvPr id="0" name=""/>
        <dsp:cNvSpPr/>
      </dsp:nvSpPr>
      <dsp:spPr>
        <a:xfrm>
          <a:off x="6166774" y="2617324"/>
          <a:ext cx="1248691" cy="78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218038"/>
              <a:satOff val="-21072"/>
              <a:lumOff val="-451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/>
            <a:t>Muerte no natural: </a:t>
          </a:r>
          <a:r>
            <a:rPr lang="es-ES" sz="1000" kern="1200" dirty="0" smtClean="0"/>
            <a:t>excepción no capturada por el método </a:t>
          </a:r>
          <a:r>
            <a:rPr lang="es-ES" sz="1000" b="1" kern="1200" dirty="0" smtClean="0"/>
            <a:t>run </a:t>
          </a:r>
          <a:endParaRPr lang="es-ES" sz="1000" b="1" kern="1200" dirty="0"/>
        </a:p>
      </dsp:txBody>
      <dsp:txXfrm>
        <a:off x="6189632" y="2640182"/>
        <a:ext cx="1202975" cy="7347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E42A-8098-4A56-8F43-1474222C45CD}">
      <dsp:nvSpPr>
        <dsp:cNvPr id="0" name=""/>
        <dsp:cNvSpPr/>
      </dsp:nvSpPr>
      <dsp:spPr>
        <a:xfrm>
          <a:off x="1361470" y="1421"/>
          <a:ext cx="1237500" cy="6836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Hilo A</a:t>
          </a:r>
          <a:endParaRPr lang="es-ES" sz="2900" kern="1200" dirty="0"/>
        </a:p>
      </dsp:txBody>
      <dsp:txXfrm>
        <a:off x="1361470" y="1421"/>
        <a:ext cx="1237500" cy="683619"/>
      </dsp:txXfrm>
    </dsp:sp>
    <dsp:sp modelId="{1BD33960-61A4-458A-A5A0-C38288EB92E8}">
      <dsp:nvSpPr>
        <dsp:cNvPr id="0" name=""/>
        <dsp:cNvSpPr/>
      </dsp:nvSpPr>
      <dsp:spPr>
        <a:xfrm>
          <a:off x="1361470" y="719221"/>
          <a:ext cx="1237500" cy="6836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Hilo A</a:t>
          </a:r>
          <a:endParaRPr lang="es-ES" sz="2900" kern="1200" dirty="0"/>
        </a:p>
      </dsp:txBody>
      <dsp:txXfrm>
        <a:off x="1361470" y="719221"/>
        <a:ext cx="1237500" cy="683619"/>
      </dsp:txXfrm>
    </dsp:sp>
    <dsp:sp modelId="{F151C50C-C86F-4B1E-A5B8-43D42F685457}">
      <dsp:nvSpPr>
        <dsp:cNvPr id="0" name=""/>
        <dsp:cNvSpPr/>
      </dsp:nvSpPr>
      <dsp:spPr>
        <a:xfrm>
          <a:off x="1361470" y="1437022"/>
          <a:ext cx="1237500" cy="6836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Hilo A</a:t>
          </a:r>
          <a:endParaRPr lang="es-ES" sz="2900" kern="1200" dirty="0"/>
        </a:p>
      </dsp:txBody>
      <dsp:txXfrm>
        <a:off x="1361470" y="1437022"/>
        <a:ext cx="1237500" cy="683619"/>
      </dsp:txXfrm>
    </dsp:sp>
    <dsp:sp modelId="{361D57CB-52F9-4269-8CCB-6C20538B23DE}">
      <dsp:nvSpPr>
        <dsp:cNvPr id="0" name=""/>
        <dsp:cNvSpPr/>
      </dsp:nvSpPr>
      <dsp:spPr>
        <a:xfrm>
          <a:off x="1372720" y="2154823"/>
          <a:ext cx="1215000" cy="6836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CPU 1</a:t>
          </a:r>
          <a:endParaRPr lang="es-ES" sz="2900" kern="1200" dirty="0"/>
        </a:p>
      </dsp:txBody>
      <dsp:txXfrm>
        <a:off x="1372720" y="2154823"/>
        <a:ext cx="1215000" cy="6836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E42A-8098-4A56-8F43-1474222C45CD}">
      <dsp:nvSpPr>
        <dsp:cNvPr id="0" name=""/>
        <dsp:cNvSpPr/>
      </dsp:nvSpPr>
      <dsp:spPr>
        <a:xfrm>
          <a:off x="1383970" y="1421"/>
          <a:ext cx="1192500" cy="6836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Hilo B</a:t>
          </a:r>
          <a:endParaRPr lang="es-ES" sz="2900" kern="1200" dirty="0"/>
        </a:p>
      </dsp:txBody>
      <dsp:txXfrm>
        <a:off x="1383970" y="1421"/>
        <a:ext cx="1192500" cy="683619"/>
      </dsp:txXfrm>
    </dsp:sp>
    <dsp:sp modelId="{1BD33960-61A4-458A-A5A0-C38288EB92E8}">
      <dsp:nvSpPr>
        <dsp:cNvPr id="0" name=""/>
        <dsp:cNvSpPr/>
      </dsp:nvSpPr>
      <dsp:spPr>
        <a:xfrm>
          <a:off x="1383970" y="719221"/>
          <a:ext cx="1192500" cy="6836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Hilo B</a:t>
          </a:r>
          <a:endParaRPr lang="es-ES" sz="2900" kern="1200" dirty="0"/>
        </a:p>
      </dsp:txBody>
      <dsp:txXfrm>
        <a:off x="1383970" y="719221"/>
        <a:ext cx="1192500" cy="683619"/>
      </dsp:txXfrm>
    </dsp:sp>
    <dsp:sp modelId="{F151C50C-C86F-4B1E-A5B8-43D42F685457}">
      <dsp:nvSpPr>
        <dsp:cNvPr id="0" name=""/>
        <dsp:cNvSpPr/>
      </dsp:nvSpPr>
      <dsp:spPr>
        <a:xfrm>
          <a:off x="1383970" y="1437022"/>
          <a:ext cx="1192500" cy="6836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Hilo B</a:t>
          </a:r>
          <a:endParaRPr lang="es-ES" sz="2900" kern="1200" dirty="0"/>
        </a:p>
      </dsp:txBody>
      <dsp:txXfrm>
        <a:off x="1383970" y="1437022"/>
        <a:ext cx="1192500" cy="683619"/>
      </dsp:txXfrm>
    </dsp:sp>
    <dsp:sp modelId="{361D57CB-52F9-4269-8CCB-6C20538B23DE}">
      <dsp:nvSpPr>
        <dsp:cNvPr id="0" name=""/>
        <dsp:cNvSpPr/>
      </dsp:nvSpPr>
      <dsp:spPr>
        <a:xfrm>
          <a:off x="1372720" y="2154823"/>
          <a:ext cx="1215000" cy="6836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CPU 2</a:t>
          </a:r>
          <a:endParaRPr lang="es-ES" sz="2900" kern="1200" dirty="0"/>
        </a:p>
      </dsp:txBody>
      <dsp:txXfrm>
        <a:off x="1372720" y="2154823"/>
        <a:ext cx="1215000" cy="6836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E42A-8098-4A56-8F43-1474222C45CD}">
      <dsp:nvSpPr>
        <dsp:cNvPr id="0" name=""/>
        <dsp:cNvSpPr/>
      </dsp:nvSpPr>
      <dsp:spPr>
        <a:xfrm>
          <a:off x="2032041" y="1532"/>
          <a:ext cx="1192500" cy="6701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Hilo A</a:t>
          </a:r>
          <a:endParaRPr lang="es-ES" sz="2800" kern="1200" dirty="0"/>
        </a:p>
      </dsp:txBody>
      <dsp:txXfrm>
        <a:off x="2032041" y="1532"/>
        <a:ext cx="1192500" cy="670167"/>
      </dsp:txXfrm>
    </dsp:sp>
    <dsp:sp modelId="{1BD33960-61A4-458A-A5A0-C38288EB92E8}">
      <dsp:nvSpPr>
        <dsp:cNvPr id="0" name=""/>
        <dsp:cNvSpPr/>
      </dsp:nvSpPr>
      <dsp:spPr>
        <a:xfrm>
          <a:off x="2054541" y="705208"/>
          <a:ext cx="1147500" cy="670167"/>
        </a:xfrm>
        <a:prstGeom prst="rect">
          <a:avLst/>
        </a:prstGeom>
        <a:solidFill>
          <a:schemeClr val="accent4">
            <a:hueOff val="304509"/>
            <a:satOff val="-5268"/>
            <a:lumOff val="-11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Hilo B</a:t>
          </a:r>
          <a:endParaRPr lang="es-ES" sz="2800" kern="1200" dirty="0"/>
        </a:p>
      </dsp:txBody>
      <dsp:txXfrm>
        <a:off x="2054541" y="705208"/>
        <a:ext cx="1147500" cy="670167"/>
      </dsp:txXfrm>
    </dsp:sp>
    <dsp:sp modelId="{F151C50C-C86F-4B1E-A5B8-43D42F685457}">
      <dsp:nvSpPr>
        <dsp:cNvPr id="0" name=""/>
        <dsp:cNvSpPr/>
      </dsp:nvSpPr>
      <dsp:spPr>
        <a:xfrm>
          <a:off x="2032041" y="1408884"/>
          <a:ext cx="1192500" cy="670167"/>
        </a:xfrm>
        <a:prstGeom prst="rect">
          <a:avLst/>
        </a:prstGeom>
        <a:solidFill>
          <a:schemeClr val="accent4">
            <a:hueOff val="609019"/>
            <a:satOff val="-10536"/>
            <a:lumOff val="-225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Hilo A</a:t>
          </a:r>
          <a:endParaRPr lang="es-ES" sz="2800" kern="1200" dirty="0"/>
        </a:p>
      </dsp:txBody>
      <dsp:txXfrm>
        <a:off x="2032041" y="1408884"/>
        <a:ext cx="1192500" cy="670167"/>
      </dsp:txXfrm>
    </dsp:sp>
    <dsp:sp modelId="{361D57CB-52F9-4269-8CCB-6C20538B23DE}">
      <dsp:nvSpPr>
        <dsp:cNvPr id="0" name=""/>
        <dsp:cNvSpPr/>
      </dsp:nvSpPr>
      <dsp:spPr>
        <a:xfrm>
          <a:off x="2054541" y="2112560"/>
          <a:ext cx="1147500" cy="670167"/>
        </a:xfrm>
        <a:prstGeom prst="rect">
          <a:avLst/>
        </a:prstGeom>
        <a:solidFill>
          <a:schemeClr val="accent4">
            <a:hueOff val="913528"/>
            <a:satOff val="-15804"/>
            <a:lumOff val="-33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Hilo B</a:t>
          </a:r>
          <a:endParaRPr lang="es-ES" sz="2800" kern="1200" dirty="0"/>
        </a:p>
      </dsp:txBody>
      <dsp:txXfrm>
        <a:off x="2054541" y="2112560"/>
        <a:ext cx="1147500" cy="670167"/>
      </dsp:txXfrm>
    </dsp:sp>
    <dsp:sp modelId="{3C9F5C14-1E3B-48A8-A0E9-0421E69DE05E}">
      <dsp:nvSpPr>
        <dsp:cNvPr id="0" name=""/>
        <dsp:cNvSpPr/>
      </dsp:nvSpPr>
      <dsp:spPr>
        <a:xfrm>
          <a:off x="2212041" y="2816235"/>
          <a:ext cx="832500" cy="670167"/>
        </a:xfrm>
        <a:prstGeom prst="rect">
          <a:avLst/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CPU</a:t>
          </a:r>
          <a:endParaRPr lang="es-ES" sz="2800" kern="1200" dirty="0"/>
        </a:p>
      </dsp:txBody>
      <dsp:txXfrm>
        <a:off x="2212041" y="2816235"/>
        <a:ext cx="832500" cy="6701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80F2-9D65-4C21-B35E-489208BAED16}">
      <dsp:nvSpPr>
        <dsp:cNvPr id="0" name=""/>
        <dsp:cNvSpPr/>
      </dsp:nvSpPr>
      <dsp:spPr>
        <a:xfrm>
          <a:off x="2765107" y="0"/>
          <a:ext cx="4147660" cy="9676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/>
            <a:t>Administrador de tareas</a:t>
          </a:r>
          <a:endParaRPr lang="es-ES" sz="2300" kern="1200" dirty="0"/>
        </a:p>
      </dsp:txBody>
      <dsp:txXfrm>
        <a:off x="2765107" y="120951"/>
        <a:ext cx="3784807" cy="725705"/>
      </dsp:txXfrm>
    </dsp:sp>
    <dsp:sp modelId="{3D128D8A-84BB-4522-BA21-64552598BE0B}">
      <dsp:nvSpPr>
        <dsp:cNvPr id="0" name=""/>
        <dsp:cNvSpPr/>
      </dsp:nvSpPr>
      <dsp:spPr>
        <a:xfrm>
          <a:off x="0" y="0"/>
          <a:ext cx="2765107" cy="9676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WINDOWS</a:t>
          </a:r>
          <a:endParaRPr lang="es-ES" sz="3600" kern="1200" dirty="0"/>
        </a:p>
      </dsp:txBody>
      <dsp:txXfrm>
        <a:off x="47235" y="47235"/>
        <a:ext cx="2670637" cy="873137"/>
      </dsp:txXfrm>
    </dsp:sp>
    <dsp:sp modelId="{F97080B8-ED4C-4091-A453-B5B224CFA07D}">
      <dsp:nvSpPr>
        <dsp:cNvPr id="0" name=""/>
        <dsp:cNvSpPr/>
      </dsp:nvSpPr>
      <dsp:spPr>
        <a:xfrm>
          <a:off x="2765107" y="1064368"/>
          <a:ext cx="4147660" cy="9676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420344"/>
            <a:satOff val="-6182"/>
            <a:lumOff val="-677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/>
            <a:t>Comando </a:t>
          </a:r>
          <a:r>
            <a:rPr lang="es-ES" sz="2300" kern="1200" dirty="0" err="1" smtClean="0"/>
            <a:t>taskset</a:t>
          </a:r>
          <a:endParaRPr lang="es-ES" sz="2300" kern="1200" dirty="0"/>
        </a:p>
      </dsp:txBody>
      <dsp:txXfrm>
        <a:off x="2765107" y="1185319"/>
        <a:ext cx="3784807" cy="725705"/>
      </dsp:txXfrm>
    </dsp:sp>
    <dsp:sp modelId="{983D3FF8-AF1F-4C6C-8004-F17D6E52A0A9}">
      <dsp:nvSpPr>
        <dsp:cNvPr id="0" name=""/>
        <dsp:cNvSpPr/>
      </dsp:nvSpPr>
      <dsp:spPr>
        <a:xfrm>
          <a:off x="0" y="1064368"/>
          <a:ext cx="2765107" cy="967607"/>
        </a:xfrm>
        <a:prstGeom prst="roundRect">
          <a:avLst/>
        </a:prstGeom>
        <a:solidFill>
          <a:schemeClr val="accent4">
            <a:hueOff val="609019"/>
            <a:satOff val="-10536"/>
            <a:lumOff val="-225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LINUX</a:t>
          </a:r>
          <a:endParaRPr lang="es-ES" sz="3600" kern="1200" dirty="0"/>
        </a:p>
      </dsp:txBody>
      <dsp:txXfrm>
        <a:off x="47235" y="1111603"/>
        <a:ext cx="2670637" cy="873137"/>
      </dsp:txXfrm>
    </dsp:sp>
    <dsp:sp modelId="{A33EB50E-1D92-4F4A-B53A-B4393CF0A8BC}">
      <dsp:nvSpPr>
        <dsp:cNvPr id="0" name=""/>
        <dsp:cNvSpPr/>
      </dsp:nvSpPr>
      <dsp:spPr>
        <a:xfrm>
          <a:off x="2765107" y="2128736"/>
          <a:ext cx="4147660" cy="9676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840688"/>
            <a:satOff val="-12365"/>
            <a:lumOff val="-1354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/>
            <a:t>Conjuntos de afinidad</a:t>
          </a:r>
          <a:endParaRPr lang="es-ES" sz="2300" kern="1200" dirty="0"/>
        </a:p>
      </dsp:txBody>
      <dsp:txXfrm>
        <a:off x="2765107" y="2249687"/>
        <a:ext cx="3784807" cy="725705"/>
      </dsp:txXfrm>
    </dsp:sp>
    <dsp:sp modelId="{CC4D6DD9-A8C3-43B4-ACE4-FBD3773FD8C1}">
      <dsp:nvSpPr>
        <dsp:cNvPr id="0" name=""/>
        <dsp:cNvSpPr/>
      </dsp:nvSpPr>
      <dsp:spPr>
        <a:xfrm>
          <a:off x="0" y="2128736"/>
          <a:ext cx="2765107" cy="967607"/>
        </a:xfrm>
        <a:prstGeom prst="roundRect">
          <a:avLst/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err="1" smtClean="0"/>
            <a:t>MacOS</a:t>
          </a:r>
          <a:endParaRPr lang="es-ES" sz="3600" kern="1200" dirty="0"/>
        </a:p>
      </dsp:txBody>
      <dsp:txXfrm>
        <a:off x="47235" y="2175971"/>
        <a:ext cx="2670637" cy="87313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B4F88-2945-4A62-8CDA-FB5E32090071}">
      <dsp:nvSpPr>
        <dsp:cNvPr id="0" name=""/>
        <dsp:cNvSpPr/>
      </dsp:nvSpPr>
      <dsp:spPr>
        <a:xfrm>
          <a:off x="594424" y="255"/>
          <a:ext cx="2519858" cy="100794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MAX_PRIORITY</a:t>
          </a:r>
          <a:endParaRPr lang="es-ES" sz="1200" kern="1200" dirty="0"/>
        </a:p>
      </dsp:txBody>
      <dsp:txXfrm>
        <a:off x="1098396" y="255"/>
        <a:ext cx="1511915" cy="1007943"/>
      </dsp:txXfrm>
    </dsp:sp>
    <dsp:sp modelId="{0A69CE9A-2AF9-48CA-9297-6583688ADEE0}">
      <dsp:nvSpPr>
        <dsp:cNvPr id="0" name=""/>
        <dsp:cNvSpPr/>
      </dsp:nvSpPr>
      <dsp:spPr>
        <a:xfrm>
          <a:off x="2786701" y="85930"/>
          <a:ext cx="2091482" cy="836592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smtClean="0"/>
            <a:t>10</a:t>
          </a:r>
          <a:endParaRPr lang="es-ES" sz="4300" kern="1200" dirty="0"/>
        </a:p>
      </dsp:txBody>
      <dsp:txXfrm>
        <a:off x="3204997" y="85930"/>
        <a:ext cx="1254890" cy="836592"/>
      </dsp:txXfrm>
    </dsp:sp>
    <dsp:sp modelId="{53E2AE60-7438-406F-BF79-6FFB526E18C3}">
      <dsp:nvSpPr>
        <dsp:cNvPr id="0" name=""/>
        <dsp:cNvSpPr/>
      </dsp:nvSpPr>
      <dsp:spPr>
        <a:xfrm>
          <a:off x="594424" y="1149310"/>
          <a:ext cx="2519858" cy="1007943"/>
        </a:xfrm>
        <a:prstGeom prst="chevron">
          <a:avLst/>
        </a:prstGeom>
        <a:solidFill>
          <a:schemeClr val="accent5">
            <a:hueOff val="3359278"/>
            <a:satOff val="4740"/>
            <a:lumOff val="-58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NORMAL_PRIORITY </a:t>
          </a:r>
          <a:endParaRPr lang="es-ES" sz="1200" kern="1200" dirty="0"/>
        </a:p>
      </dsp:txBody>
      <dsp:txXfrm>
        <a:off x="1098396" y="1149310"/>
        <a:ext cx="1511915" cy="1007943"/>
      </dsp:txXfrm>
    </dsp:sp>
    <dsp:sp modelId="{C5C301FB-A8AE-40B6-8C7E-544B678A9A54}">
      <dsp:nvSpPr>
        <dsp:cNvPr id="0" name=""/>
        <dsp:cNvSpPr/>
      </dsp:nvSpPr>
      <dsp:spPr>
        <a:xfrm>
          <a:off x="2786701" y="1234985"/>
          <a:ext cx="2091482" cy="836592"/>
        </a:xfrm>
        <a:prstGeom prst="chevron">
          <a:avLst/>
        </a:prstGeom>
        <a:solidFill>
          <a:schemeClr val="accent5">
            <a:tint val="40000"/>
            <a:alpha val="90000"/>
            <a:hueOff val="3439670"/>
            <a:satOff val="1139"/>
            <a:lumOff val="-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smtClean="0"/>
            <a:t>5</a:t>
          </a:r>
          <a:endParaRPr lang="es-ES" sz="4300" kern="1200" dirty="0"/>
        </a:p>
      </dsp:txBody>
      <dsp:txXfrm>
        <a:off x="3204997" y="1234985"/>
        <a:ext cx="1254890" cy="836592"/>
      </dsp:txXfrm>
    </dsp:sp>
    <dsp:sp modelId="{9F64DF2F-0BEE-4ED3-ACAB-34605B94C4AF}">
      <dsp:nvSpPr>
        <dsp:cNvPr id="0" name=""/>
        <dsp:cNvSpPr/>
      </dsp:nvSpPr>
      <dsp:spPr>
        <a:xfrm>
          <a:off x="594424" y="2298365"/>
          <a:ext cx="2519858" cy="1007943"/>
        </a:xfrm>
        <a:prstGeom prst="chevron">
          <a:avLst/>
        </a:prstGeom>
        <a:solidFill>
          <a:schemeClr val="accent5">
            <a:hueOff val="6718555"/>
            <a:satOff val="9479"/>
            <a:lumOff val="-11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MIN_PRIORITY</a:t>
          </a:r>
          <a:endParaRPr lang="es-ES" sz="1200" kern="1200" dirty="0"/>
        </a:p>
      </dsp:txBody>
      <dsp:txXfrm>
        <a:off x="1098396" y="2298365"/>
        <a:ext cx="1511915" cy="1007943"/>
      </dsp:txXfrm>
    </dsp:sp>
    <dsp:sp modelId="{33CCF39B-DB71-4C0C-A8BF-BE19339D8D43}">
      <dsp:nvSpPr>
        <dsp:cNvPr id="0" name=""/>
        <dsp:cNvSpPr/>
      </dsp:nvSpPr>
      <dsp:spPr>
        <a:xfrm>
          <a:off x="2786701" y="2384040"/>
          <a:ext cx="2091482" cy="836592"/>
        </a:xfrm>
        <a:prstGeom prst="chevron">
          <a:avLst/>
        </a:prstGeom>
        <a:solidFill>
          <a:schemeClr val="accent5">
            <a:tint val="40000"/>
            <a:alpha val="90000"/>
            <a:hueOff val="6879340"/>
            <a:satOff val="2278"/>
            <a:lumOff val="-1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smtClean="0"/>
            <a:t>1</a:t>
          </a:r>
          <a:endParaRPr lang="es-ES" sz="4300" kern="1200" dirty="0"/>
        </a:p>
      </dsp:txBody>
      <dsp:txXfrm>
        <a:off x="3204997" y="2384040"/>
        <a:ext cx="1254890" cy="8365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3E811-4A07-4AAF-A1F4-1A023E751E6A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MÉTODOS DECLARADOS COMO SYNCHRONIZED</a:t>
          </a:r>
          <a:endParaRPr lang="es-ES" sz="1800" kern="1200" dirty="0"/>
        </a:p>
      </dsp:txBody>
      <dsp:txXfrm>
        <a:off x="35709" y="35709"/>
        <a:ext cx="3865988" cy="1147782"/>
      </dsp:txXfrm>
    </dsp:sp>
    <dsp:sp modelId="{BF6763B6-40B1-475B-9666-09D026EB79CE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09019"/>
                <a:satOff val="-10536"/>
                <a:lumOff val="-2255"/>
                <a:alphaOff val="0"/>
                <a:shade val="15000"/>
                <a:satMod val="180000"/>
              </a:schemeClr>
            </a:gs>
            <a:gs pos="50000">
              <a:schemeClr val="accent4">
                <a:hueOff val="609019"/>
                <a:satOff val="-10536"/>
                <a:lumOff val="-2255"/>
                <a:alphaOff val="0"/>
                <a:shade val="45000"/>
                <a:satMod val="170000"/>
              </a:schemeClr>
            </a:gs>
            <a:gs pos="70000">
              <a:schemeClr val="accent4">
                <a:hueOff val="609019"/>
                <a:satOff val="-10536"/>
                <a:lumOff val="-225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609019"/>
                <a:satOff val="-10536"/>
                <a:lumOff val="-225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BLOQUES DE CÓDIGO DECLARADOS COMO SYNCHRONIZED</a:t>
          </a:r>
          <a:endParaRPr lang="es-ES" sz="1800" kern="1200" dirty="0"/>
        </a:p>
      </dsp:txBody>
      <dsp:txXfrm>
        <a:off x="492908" y="1458108"/>
        <a:ext cx="3860502" cy="1147782"/>
      </dsp:txXfrm>
    </dsp:sp>
    <dsp:sp modelId="{ECD69FF6-CE52-4441-9094-A587F58D912D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DEADLOCK</a:t>
          </a:r>
          <a:endParaRPr lang="es-ES" sz="1800" kern="1200" dirty="0"/>
        </a:p>
      </dsp:txBody>
      <dsp:txXfrm>
        <a:off x="950108" y="2880508"/>
        <a:ext cx="3860502" cy="1147782"/>
      </dsp:txXfrm>
    </dsp:sp>
    <dsp:sp modelId="{7F8D70BE-45EB-43C9-8B1F-F3B89230008A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800" kern="1200"/>
        </a:p>
      </dsp:txBody>
      <dsp:txXfrm>
        <a:off x="4567428" y="924560"/>
        <a:ext cx="435864" cy="596341"/>
      </dsp:txXfrm>
    </dsp:sp>
    <dsp:sp modelId="{892942E4-2A57-4ECE-8994-A72DDD76BEA2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840688"/>
            <a:satOff val="-12365"/>
            <a:lumOff val="-135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840688"/>
              <a:satOff val="-12365"/>
              <a:lumOff val="-135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800" kern="1200"/>
        </a:p>
      </dsp:txBody>
      <dsp:txXfrm>
        <a:off x="5024628" y="2338832"/>
        <a:ext cx="435864" cy="59634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3E811-4A07-4AAF-A1F4-1A023E751E6A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EL MODELO PRODUCTOR-CONSUMIDOR</a:t>
          </a:r>
          <a:endParaRPr lang="es-ES" sz="2000" kern="1200" dirty="0"/>
        </a:p>
      </dsp:txBody>
      <dsp:txXfrm>
        <a:off x="35709" y="35709"/>
        <a:ext cx="3865988" cy="1147782"/>
      </dsp:txXfrm>
    </dsp:sp>
    <dsp:sp modelId="{BF6763B6-40B1-475B-9666-09D026EB79CE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09019"/>
                <a:satOff val="-10536"/>
                <a:lumOff val="-2255"/>
                <a:alphaOff val="0"/>
                <a:shade val="15000"/>
                <a:satMod val="180000"/>
              </a:schemeClr>
            </a:gs>
            <a:gs pos="50000">
              <a:schemeClr val="accent4">
                <a:hueOff val="609019"/>
                <a:satOff val="-10536"/>
                <a:lumOff val="-2255"/>
                <a:alphaOff val="0"/>
                <a:shade val="45000"/>
                <a:satMod val="170000"/>
              </a:schemeClr>
            </a:gs>
            <a:gs pos="70000">
              <a:schemeClr val="accent4">
                <a:hueOff val="609019"/>
                <a:satOff val="-10536"/>
                <a:lumOff val="-225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609019"/>
                <a:satOff val="-10536"/>
                <a:lumOff val="-225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MÉTODOS wait, notify y </a:t>
          </a:r>
          <a:r>
            <a:rPr lang="es-ES" sz="2000" b="1" kern="1200" dirty="0" err="1" smtClean="0"/>
            <a:t>notifyAll</a:t>
          </a:r>
          <a:r>
            <a:rPr lang="es-ES" sz="2000" b="1" kern="1200" dirty="0" smtClean="0"/>
            <a:t> DE LA CLASE </a:t>
          </a:r>
          <a:r>
            <a:rPr lang="es-ES" sz="2000" b="1" kern="1200" dirty="0" err="1" smtClean="0"/>
            <a:t>Object</a:t>
          </a:r>
          <a:endParaRPr lang="es-ES" sz="2000" kern="1200" dirty="0"/>
        </a:p>
      </dsp:txBody>
      <dsp:txXfrm>
        <a:off x="492908" y="1458108"/>
        <a:ext cx="3860502" cy="1147782"/>
      </dsp:txXfrm>
    </dsp:sp>
    <dsp:sp modelId="{ECD69FF6-CE52-4441-9094-A587F58D912D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SINCRONIZACIÓN Y BLOQUEO ITERATIVO (SPIN LOCK) </a:t>
          </a:r>
          <a:endParaRPr lang="es-ES" sz="2000" kern="1200" dirty="0"/>
        </a:p>
      </dsp:txBody>
      <dsp:txXfrm>
        <a:off x="950108" y="2880508"/>
        <a:ext cx="3860502" cy="1147782"/>
      </dsp:txXfrm>
    </dsp:sp>
    <dsp:sp modelId="{7F8D70BE-45EB-43C9-8B1F-F3B89230008A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800" kern="1200"/>
        </a:p>
      </dsp:txBody>
      <dsp:txXfrm>
        <a:off x="4567428" y="924560"/>
        <a:ext cx="435864" cy="596341"/>
      </dsp:txXfrm>
    </dsp:sp>
    <dsp:sp modelId="{892942E4-2A57-4ECE-8994-A72DDD76BEA2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840688"/>
            <a:satOff val="-12365"/>
            <a:lumOff val="-135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840688"/>
              <a:satOff val="-12365"/>
              <a:lumOff val="-135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800" kern="1200"/>
        </a:p>
      </dsp:txBody>
      <dsp:txXfrm>
        <a:off x="5024628" y="2338832"/>
        <a:ext cx="435864" cy="59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32F25-A34C-40E9-858D-6B27A09CAB99}">
      <dsp:nvSpPr>
        <dsp:cNvPr id="0" name=""/>
        <dsp:cNvSpPr/>
      </dsp:nvSpPr>
      <dsp:spPr>
        <a:xfrm>
          <a:off x="0" y="177664"/>
          <a:ext cx="4139797" cy="4140718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8EBF70-7809-4FA0-82BB-0FAF9907FFE8}">
      <dsp:nvSpPr>
        <dsp:cNvPr id="0" name=""/>
        <dsp:cNvSpPr/>
      </dsp:nvSpPr>
      <dsp:spPr>
        <a:xfrm>
          <a:off x="4140460" y="1412012"/>
          <a:ext cx="2484276" cy="165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CREACIÓN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BLOQUEO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DESBLOQUEO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TERMINACIÓN</a:t>
          </a:r>
          <a:endParaRPr lang="es-ES" sz="2000" kern="1200" dirty="0"/>
        </a:p>
      </dsp:txBody>
      <dsp:txXfrm>
        <a:off x="4140460" y="1412012"/>
        <a:ext cx="2484276" cy="1656701"/>
      </dsp:txXfrm>
    </dsp:sp>
    <dsp:sp modelId="{EF8037E0-A9BF-4361-B882-DCF4A8261C88}">
      <dsp:nvSpPr>
        <dsp:cNvPr id="0" name=""/>
        <dsp:cNvSpPr/>
      </dsp:nvSpPr>
      <dsp:spPr>
        <a:xfrm>
          <a:off x="914213" y="1676604"/>
          <a:ext cx="2310045" cy="115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ESTADOS HILO</a:t>
          </a:r>
          <a:endParaRPr lang="es-ES" sz="3100" kern="1200" dirty="0"/>
        </a:p>
      </dsp:txBody>
      <dsp:txXfrm>
        <a:off x="914213" y="1676604"/>
        <a:ext cx="2310045" cy="11548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207D4-D188-4DB6-A528-5703C07AD533}">
      <dsp:nvSpPr>
        <dsp:cNvPr id="0" name=""/>
        <dsp:cNvSpPr/>
      </dsp:nvSpPr>
      <dsp:spPr>
        <a:xfrm>
          <a:off x="1268898" y="201118"/>
          <a:ext cx="1527793" cy="1527793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Clase Productor</a:t>
          </a:r>
          <a:endParaRPr lang="es-ES" sz="1200" kern="1200" dirty="0"/>
        </a:p>
      </dsp:txBody>
      <dsp:txXfrm>
        <a:off x="1716378" y="648598"/>
        <a:ext cx="1080313" cy="1080313"/>
      </dsp:txXfrm>
    </dsp:sp>
    <dsp:sp modelId="{B39ADF9F-5473-4865-9CCE-33EE3C3BF20B}">
      <dsp:nvSpPr>
        <dsp:cNvPr id="0" name=""/>
        <dsp:cNvSpPr/>
      </dsp:nvSpPr>
      <dsp:spPr>
        <a:xfrm rot="5400000">
          <a:off x="2867259" y="201118"/>
          <a:ext cx="1527793" cy="1527793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3333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13333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-13333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Clase Consumidor</a:t>
          </a:r>
          <a:endParaRPr lang="es-ES" sz="1200" kern="1200" dirty="0"/>
        </a:p>
      </dsp:txBody>
      <dsp:txXfrm rot="-5400000">
        <a:off x="2867259" y="648598"/>
        <a:ext cx="1080313" cy="1080313"/>
      </dsp:txXfrm>
    </dsp:sp>
    <dsp:sp modelId="{30F5998F-6CD7-4F70-BE6F-2B9DD9E808DC}">
      <dsp:nvSpPr>
        <dsp:cNvPr id="0" name=""/>
        <dsp:cNvSpPr/>
      </dsp:nvSpPr>
      <dsp:spPr>
        <a:xfrm rot="10800000">
          <a:off x="2867259" y="1799479"/>
          <a:ext cx="1527793" cy="1527793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6667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26667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-26667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Clase Deposito</a:t>
          </a:r>
          <a:endParaRPr lang="es-ES" sz="1200" kern="1200" dirty="0"/>
        </a:p>
      </dsp:txBody>
      <dsp:txXfrm rot="10800000">
        <a:off x="2867259" y="1799479"/>
        <a:ext cx="1080313" cy="1080313"/>
      </dsp:txXfrm>
    </dsp:sp>
    <dsp:sp modelId="{0218D888-D072-4C82-8905-AEAAE3392C70}">
      <dsp:nvSpPr>
        <dsp:cNvPr id="0" name=""/>
        <dsp:cNvSpPr/>
      </dsp:nvSpPr>
      <dsp:spPr>
        <a:xfrm rot="16200000">
          <a:off x="1268898" y="1799479"/>
          <a:ext cx="1527793" cy="1527793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-4000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Clase principal (Ejemplo9)</a:t>
          </a:r>
          <a:endParaRPr lang="es-ES" sz="1200" kern="1200" dirty="0"/>
        </a:p>
      </dsp:txBody>
      <dsp:txXfrm rot="5400000">
        <a:off x="1716378" y="1799479"/>
        <a:ext cx="1080313" cy="1080313"/>
      </dsp:txXfrm>
    </dsp:sp>
    <dsp:sp modelId="{A8B6BD45-F1C5-4785-89BD-25BB3AEFFEB3}">
      <dsp:nvSpPr>
        <dsp:cNvPr id="0" name=""/>
        <dsp:cNvSpPr/>
      </dsp:nvSpPr>
      <dsp:spPr>
        <a:xfrm>
          <a:off x="2568228" y="1446640"/>
          <a:ext cx="527494" cy="458690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tint val="4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48DE6927-9601-448C-90B4-E459948ABA62}">
      <dsp:nvSpPr>
        <dsp:cNvPr id="0" name=""/>
        <dsp:cNvSpPr/>
      </dsp:nvSpPr>
      <dsp:spPr>
        <a:xfrm rot="10800000">
          <a:off x="2568228" y="1623060"/>
          <a:ext cx="527494" cy="458690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tint val="4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207D4-D188-4DB6-A528-5703C07AD533}">
      <dsp:nvSpPr>
        <dsp:cNvPr id="0" name=""/>
        <dsp:cNvSpPr/>
      </dsp:nvSpPr>
      <dsp:spPr>
        <a:xfrm>
          <a:off x="536430" y="143655"/>
          <a:ext cx="1091281" cy="1091281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Clase Productor</a:t>
          </a:r>
          <a:endParaRPr lang="es-ES" sz="800" kern="1200" dirty="0"/>
        </a:p>
      </dsp:txBody>
      <dsp:txXfrm>
        <a:off x="856059" y="463284"/>
        <a:ext cx="771652" cy="771652"/>
      </dsp:txXfrm>
    </dsp:sp>
    <dsp:sp modelId="{B39ADF9F-5473-4865-9CCE-33EE3C3BF20B}">
      <dsp:nvSpPr>
        <dsp:cNvPr id="0" name=""/>
        <dsp:cNvSpPr/>
      </dsp:nvSpPr>
      <dsp:spPr>
        <a:xfrm rot="5400000">
          <a:off x="1678117" y="143655"/>
          <a:ext cx="1091281" cy="1091281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3333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13333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-13333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Clase Constructor</a:t>
          </a:r>
          <a:endParaRPr lang="es-ES" sz="800" kern="1200" dirty="0"/>
        </a:p>
      </dsp:txBody>
      <dsp:txXfrm rot="-5400000">
        <a:off x="1678117" y="463284"/>
        <a:ext cx="771652" cy="771652"/>
      </dsp:txXfrm>
    </dsp:sp>
    <dsp:sp modelId="{30F5998F-6CD7-4F70-BE6F-2B9DD9E808DC}">
      <dsp:nvSpPr>
        <dsp:cNvPr id="0" name=""/>
        <dsp:cNvSpPr/>
      </dsp:nvSpPr>
      <dsp:spPr>
        <a:xfrm rot="10800000">
          <a:off x="1678117" y="1285342"/>
          <a:ext cx="1091281" cy="1091281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6667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26667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-26667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Clase Deposito</a:t>
          </a:r>
          <a:endParaRPr lang="es-ES" sz="800" kern="1200" dirty="0"/>
        </a:p>
      </dsp:txBody>
      <dsp:txXfrm rot="10800000">
        <a:off x="1678117" y="1285342"/>
        <a:ext cx="771652" cy="771652"/>
      </dsp:txXfrm>
    </dsp:sp>
    <dsp:sp modelId="{0218D888-D072-4C82-8905-AEAAE3392C70}">
      <dsp:nvSpPr>
        <dsp:cNvPr id="0" name=""/>
        <dsp:cNvSpPr/>
      </dsp:nvSpPr>
      <dsp:spPr>
        <a:xfrm rot="16200000">
          <a:off x="536430" y="1285342"/>
          <a:ext cx="1091281" cy="1091281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-4000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Clase principal (Ejemplo9)</a:t>
          </a:r>
          <a:endParaRPr lang="es-ES" sz="800" kern="1200" dirty="0"/>
        </a:p>
      </dsp:txBody>
      <dsp:txXfrm rot="5400000">
        <a:off x="856059" y="1285342"/>
        <a:ext cx="771652" cy="771652"/>
      </dsp:txXfrm>
    </dsp:sp>
    <dsp:sp modelId="{A8B6BD45-F1C5-4785-89BD-25BB3AEFFEB3}">
      <dsp:nvSpPr>
        <dsp:cNvPr id="0" name=""/>
        <dsp:cNvSpPr/>
      </dsp:nvSpPr>
      <dsp:spPr>
        <a:xfrm>
          <a:off x="1464523" y="1033314"/>
          <a:ext cx="376781" cy="327636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tint val="4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48DE6927-9601-448C-90B4-E459948ABA62}">
      <dsp:nvSpPr>
        <dsp:cNvPr id="0" name=""/>
        <dsp:cNvSpPr/>
      </dsp:nvSpPr>
      <dsp:spPr>
        <a:xfrm rot="10800000">
          <a:off x="1464523" y="1159328"/>
          <a:ext cx="376781" cy="327636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tint val="4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207D4-D188-4DB6-A528-5703C07AD533}">
      <dsp:nvSpPr>
        <dsp:cNvPr id="0" name=""/>
        <dsp:cNvSpPr/>
      </dsp:nvSpPr>
      <dsp:spPr>
        <a:xfrm>
          <a:off x="1268898" y="201118"/>
          <a:ext cx="1527793" cy="1527793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Clase Productor</a:t>
          </a:r>
          <a:endParaRPr lang="es-ES" sz="1200" kern="1200" dirty="0"/>
        </a:p>
      </dsp:txBody>
      <dsp:txXfrm>
        <a:off x="1716378" y="648598"/>
        <a:ext cx="1080313" cy="1080313"/>
      </dsp:txXfrm>
    </dsp:sp>
    <dsp:sp modelId="{B39ADF9F-5473-4865-9CCE-33EE3C3BF20B}">
      <dsp:nvSpPr>
        <dsp:cNvPr id="0" name=""/>
        <dsp:cNvSpPr/>
      </dsp:nvSpPr>
      <dsp:spPr>
        <a:xfrm rot="5400000">
          <a:off x="2867259" y="201118"/>
          <a:ext cx="1527793" cy="1527793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3333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13333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-13333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Clase Consumidor</a:t>
          </a:r>
          <a:endParaRPr lang="es-ES" sz="1200" kern="1200" dirty="0"/>
        </a:p>
      </dsp:txBody>
      <dsp:txXfrm rot="-5400000">
        <a:off x="2867259" y="648598"/>
        <a:ext cx="1080313" cy="1080313"/>
      </dsp:txXfrm>
    </dsp:sp>
    <dsp:sp modelId="{30F5998F-6CD7-4F70-BE6F-2B9DD9E808DC}">
      <dsp:nvSpPr>
        <dsp:cNvPr id="0" name=""/>
        <dsp:cNvSpPr/>
      </dsp:nvSpPr>
      <dsp:spPr>
        <a:xfrm rot="10800000">
          <a:off x="2867259" y="1799479"/>
          <a:ext cx="1527793" cy="1527793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6667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26667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-26667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Clase Deposito</a:t>
          </a:r>
          <a:endParaRPr lang="es-ES" sz="1200" kern="1200" dirty="0"/>
        </a:p>
      </dsp:txBody>
      <dsp:txXfrm rot="10800000">
        <a:off x="2867259" y="1799479"/>
        <a:ext cx="1080313" cy="1080313"/>
      </dsp:txXfrm>
    </dsp:sp>
    <dsp:sp modelId="{0218D888-D072-4C82-8905-AEAAE3392C70}">
      <dsp:nvSpPr>
        <dsp:cNvPr id="0" name=""/>
        <dsp:cNvSpPr/>
      </dsp:nvSpPr>
      <dsp:spPr>
        <a:xfrm rot="16200000">
          <a:off x="1268898" y="1799479"/>
          <a:ext cx="1527793" cy="1527793"/>
        </a:xfrm>
        <a:prstGeom prst="pieWedg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4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alpha val="90000"/>
              <a:hueOff val="0"/>
              <a:satOff val="0"/>
              <a:lumOff val="0"/>
              <a:alphaOff val="-4000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Clase principal (Ejemplo10)</a:t>
          </a:r>
          <a:endParaRPr lang="es-ES" sz="1200" kern="1200" dirty="0"/>
        </a:p>
      </dsp:txBody>
      <dsp:txXfrm rot="5400000">
        <a:off x="1716378" y="1799479"/>
        <a:ext cx="1080313" cy="1080313"/>
      </dsp:txXfrm>
    </dsp:sp>
    <dsp:sp modelId="{A8B6BD45-F1C5-4785-89BD-25BB3AEFFEB3}">
      <dsp:nvSpPr>
        <dsp:cNvPr id="0" name=""/>
        <dsp:cNvSpPr/>
      </dsp:nvSpPr>
      <dsp:spPr>
        <a:xfrm>
          <a:off x="2568228" y="1446640"/>
          <a:ext cx="527494" cy="458690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tint val="4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48DE6927-9601-448C-90B4-E459948ABA62}">
      <dsp:nvSpPr>
        <dsp:cNvPr id="0" name=""/>
        <dsp:cNvSpPr/>
      </dsp:nvSpPr>
      <dsp:spPr>
        <a:xfrm rot="10800000">
          <a:off x="2568228" y="1623060"/>
          <a:ext cx="527494" cy="458690"/>
        </a:xfrm>
        <a:prstGeom prst="circular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tint val="4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521B3-6851-4077-B3CF-3C91F4147945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CÓDIGO (INSTRUCCIONES)</a:t>
          </a:r>
          <a:endParaRPr lang="es-ES" sz="1600" kern="1200" dirty="0"/>
        </a:p>
      </dsp:txBody>
      <dsp:txXfrm>
        <a:off x="2153920" y="477519"/>
        <a:ext cx="1788160" cy="1097280"/>
      </dsp:txXfrm>
    </dsp:sp>
    <dsp:sp modelId="{E606E728-3375-4398-8E95-9CFA4654FDCD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8"/>
                <a:satOff val="-301"/>
                <a:lumOff val="2106"/>
                <a:alphaOff val="15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8"/>
                <a:satOff val="-301"/>
                <a:lumOff val="2106"/>
                <a:alphaOff val="15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8"/>
                <a:satOff val="-301"/>
                <a:lumOff val="2106"/>
                <a:alphaOff val="15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8"/>
                <a:satOff val="-301"/>
                <a:lumOff val="2106"/>
                <a:alphaOff val="15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VARIABLES GLOBALES</a:t>
          </a:r>
          <a:endParaRPr lang="es-ES" sz="1600" kern="1200" dirty="0"/>
        </a:p>
      </dsp:txBody>
      <dsp:txXfrm>
        <a:off x="3454400" y="2204720"/>
        <a:ext cx="1463040" cy="1341120"/>
      </dsp:txXfrm>
    </dsp:sp>
    <dsp:sp modelId="{1430AB5A-48E5-449D-A929-CA4BA75EF438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shade val="15000"/>
                <a:satMod val="180000"/>
              </a:schemeClr>
            </a:gs>
            <a:gs pos="5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shade val="45000"/>
                <a:satMod val="170000"/>
              </a:schemeClr>
            </a:gs>
            <a:gs pos="7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tint val="99000"/>
                <a:shade val="65000"/>
                <a:satMod val="155000"/>
              </a:schemeClr>
            </a:gs>
            <a:gs pos="100000">
              <a:schemeClr val="accent4">
                <a:shade val="80000"/>
                <a:alpha val="50000"/>
                <a:hueOff val="-16"/>
                <a:satOff val="-602"/>
                <a:lumOff val="4213"/>
                <a:alphaOff val="3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FICHEROS Y DISPOSITIVOS ABIERTOS</a:t>
          </a:r>
          <a:endParaRPr lang="es-ES" sz="1600" kern="1200" dirty="0"/>
        </a:p>
      </dsp:txBody>
      <dsp:txXfrm>
        <a:off x="1178560" y="2204720"/>
        <a:ext cx="1463040" cy="1341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67DAA-1FDE-4E86-85BC-3AEE109F65E0}">
      <dsp:nvSpPr>
        <dsp:cNvPr id="0" name=""/>
        <dsp:cNvSpPr/>
      </dsp:nvSpPr>
      <dsp:spPr>
        <a:xfrm>
          <a:off x="2109468" y="253187"/>
          <a:ext cx="3413760" cy="3413760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CONTADOR DEL PROGRAMA</a:t>
          </a:r>
          <a:endParaRPr lang="es-ES" sz="1400" kern="1200" dirty="0"/>
        </a:p>
      </dsp:txBody>
      <dsp:txXfrm>
        <a:off x="3855363" y="884732"/>
        <a:ext cx="1259840" cy="1016000"/>
      </dsp:txXfrm>
    </dsp:sp>
    <dsp:sp modelId="{8C6975F4-538C-4549-BFC6-A5C1C68B7E74}">
      <dsp:nvSpPr>
        <dsp:cNvPr id="0" name=""/>
        <dsp:cNvSpPr/>
      </dsp:nvSpPr>
      <dsp:spPr>
        <a:xfrm>
          <a:off x="2160255" y="360047"/>
          <a:ext cx="3413760" cy="3413760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406013"/>
                <a:satOff val="-7024"/>
                <a:lumOff val="-1503"/>
                <a:alphaOff val="0"/>
                <a:shade val="15000"/>
                <a:satMod val="180000"/>
              </a:schemeClr>
            </a:gs>
            <a:gs pos="50000">
              <a:schemeClr val="accent4">
                <a:hueOff val="406013"/>
                <a:satOff val="-7024"/>
                <a:lumOff val="-1503"/>
                <a:alphaOff val="0"/>
                <a:shade val="45000"/>
                <a:satMod val="170000"/>
              </a:schemeClr>
            </a:gs>
            <a:gs pos="70000">
              <a:schemeClr val="accent4">
                <a:hueOff val="406013"/>
                <a:satOff val="-7024"/>
                <a:lumOff val="-150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406013"/>
                <a:satOff val="-7024"/>
                <a:lumOff val="-150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hueOff val="406013"/>
              <a:satOff val="-7024"/>
              <a:lumOff val="-1503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REGISTROS DE CPU</a:t>
          </a:r>
          <a:endParaRPr lang="es-ES" sz="1400" kern="1200" dirty="0"/>
        </a:p>
      </dsp:txBody>
      <dsp:txXfrm>
        <a:off x="3928095" y="2127887"/>
        <a:ext cx="1259840" cy="1016000"/>
      </dsp:txXfrm>
    </dsp:sp>
    <dsp:sp modelId="{93036CC6-2A0F-4801-967E-79770FEDC15C}">
      <dsp:nvSpPr>
        <dsp:cNvPr id="0" name=""/>
        <dsp:cNvSpPr/>
      </dsp:nvSpPr>
      <dsp:spPr>
        <a:xfrm>
          <a:off x="1944233" y="648066"/>
          <a:ext cx="3413760" cy="3413760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812025"/>
                <a:satOff val="-14048"/>
                <a:lumOff val="-3007"/>
                <a:alphaOff val="0"/>
                <a:shade val="15000"/>
                <a:satMod val="180000"/>
              </a:schemeClr>
            </a:gs>
            <a:gs pos="50000">
              <a:schemeClr val="accent4">
                <a:hueOff val="812025"/>
                <a:satOff val="-14048"/>
                <a:lumOff val="-3007"/>
                <a:alphaOff val="0"/>
                <a:shade val="45000"/>
                <a:satMod val="170000"/>
              </a:schemeClr>
            </a:gs>
            <a:gs pos="70000">
              <a:schemeClr val="accent4">
                <a:hueOff val="812025"/>
                <a:satOff val="-14048"/>
                <a:lumOff val="-300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812025"/>
                <a:satOff val="-14048"/>
                <a:lumOff val="-300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hueOff val="812025"/>
              <a:satOff val="-14048"/>
              <a:lumOff val="-3007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PILA PARA LAS VARIABLES LOCALES DE LOS PROCEDIMIENTOS A LOS QUE INVOCA DESPUÉS DE CREAR UN HILO</a:t>
          </a:r>
          <a:endParaRPr lang="es-ES" sz="900" kern="1200" dirty="0"/>
        </a:p>
      </dsp:txBody>
      <dsp:txXfrm>
        <a:off x="2330313" y="2415906"/>
        <a:ext cx="1259840" cy="1016000"/>
      </dsp:txXfrm>
    </dsp:sp>
    <dsp:sp modelId="{8096AF55-3390-4FFE-A47C-E074D61CBEBE}">
      <dsp:nvSpPr>
        <dsp:cNvPr id="0" name=""/>
        <dsp:cNvSpPr/>
      </dsp:nvSpPr>
      <dsp:spPr>
        <a:xfrm>
          <a:off x="1965603" y="397052"/>
          <a:ext cx="3413760" cy="3413760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4">
              <a:hueOff val="1218038"/>
              <a:satOff val="-21072"/>
              <a:lumOff val="-451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ESTADO</a:t>
          </a:r>
          <a:endParaRPr lang="es-ES" sz="1400" kern="1200" dirty="0"/>
        </a:p>
      </dsp:txBody>
      <dsp:txXfrm>
        <a:off x="2351683" y="1026972"/>
        <a:ext cx="1259840" cy="1016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67838-3037-4D0A-857C-4B56D6D79DBF}">
      <dsp:nvSpPr>
        <dsp:cNvPr id="0" name=""/>
        <dsp:cNvSpPr/>
      </dsp:nvSpPr>
      <dsp:spPr>
        <a:xfrm>
          <a:off x="2965278" y="2630859"/>
          <a:ext cx="2152619" cy="21526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SEMEJANZAS DE LOS HILOS CON LOS PROCESOS</a:t>
          </a:r>
          <a:endParaRPr lang="es-ES" sz="1700" kern="1200" dirty="0"/>
        </a:p>
      </dsp:txBody>
      <dsp:txXfrm>
        <a:off x="3280522" y="2946103"/>
        <a:ext cx="1522131" cy="1522131"/>
      </dsp:txXfrm>
    </dsp:sp>
    <dsp:sp modelId="{57A840C4-951B-4412-A10D-C531A62EE329}">
      <dsp:nvSpPr>
        <dsp:cNvPr id="0" name=""/>
        <dsp:cNvSpPr/>
      </dsp:nvSpPr>
      <dsp:spPr>
        <a:xfrm rot="10800000">
          <a:off x="778023" y="3400421"/>
          <a:ext cx="2066956" cy="61349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77AF98-43D5-4996-9439-D8E147BDF3AA}">
      <dsp:nvSpPr>
        <dsp:cNvPr id="0" name=""/>
        <dsp:cNvSpPr/>
      </dsp:nvSpPr>
      <dsp:spPr>
        <a:xfrm>
          <a:off x="24606" y="3104435"/>
          <a:ext cx="1506833" cy="1205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PUEDEN ESTAR EN DIFERENTES ESTADOS</a:t>
          </a:r>
          <a:endParaRPr lang="es-ES" sz="1100" kern="1200" dirty="0"/>
        </a:p>
      </dsp:txBody>
      <dsp:txXfrm>
        <a:off x="59913" y="3139742"/>
        <a:ext cx="1436219" cy="1134852"/>
      </dsp:txXfrm>
    </dsp:sp>
    <dsp:sp modelId="{9740F37E-F939-4A3A-AC27-1A9F284EAA4A}">
      <dsp:nvSpPr>
        <dsp:cNvPr id="0" name=""/>
        <dsp:cNvSpPr/>
      </dsp:nvSpPr>
      <dsp:spPr>
        <a:xfrm rot="12960000">
          <a:off x="1203932" y="2089608"/>
          <a:ext cx="2066956" cy="61349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43608"/>
            <a:satOff val="-4214"/>
            <a:lumOff val="-902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6EC9BE-46A0-4AF5-826C-6F57D245612A}">
      <dsp:nvSpPr>
        <dsp:cNvPr id="0" name=""/>
        <dsp:cNvSpPr/>
      </dsp:nvSpPr>
      <dsp:spPr>
        <a:xfrm>
          <a:off x="647891" y="1186160"/>
          <a:ext cx="1506833" cy="1205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43608"/>
                <a:satOff val="-4214"/>
                <a:lumOff val="-902"/>
                <a:alphaOff val="0"/>
                <a:shade val="15000"/>
                <a:satMod val="180000"/>
              </a:schemeClr>
            </a:gs>
            <a:gs pos="50000">
              <a:schemeClr val="accent4">
                <a:hueOff val="243608"/>
                <a:satOff val="-4214"/>
                <a:lumOff val="-902"/>
                <a:alphaOff val="0"/>
                <a:shade val="45000"/>
                <a:satMod val="170000"/>
              </a:schemeClr>
            </a:gs>
            <a:gs pos="70000">
              <a:schemeClr val="accent4">
                <a:hueOff val="243608"/>
                <a:satOff val="-4214"/>
                <a:lumOff val="-90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243608"/>
                <a:satOff val="-4214"/>
                <a:lumOff val="-90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COMPARTEN LA CPU</a:t>
          </a:r>
          <a:endParaRPr lang="es-ES" sz="1100" kern="1200" dirty="0"/>
        </a:p>
      </dsp:txBody>
      <dsp:txXfrm>
        <a:off x="683198" y="1221467"/>
        <a:ext cx="1436219" cy="1134852"/>
      </dsp:txXfrm>
    </dsp:sp>
    <dsp:sp modelId="{EB871265-AE5D-4C12-9C50-80F77CF4070D}">
      <dsp:nvSpPr>
        <dsp:cNvPr id="0" name=""/>
        <dsp:cNvSpPr/>
      </dsp:nvSpPr>
      <dsp:spPr>
        <a:xfrm rot="15120000">
          <a:off x="2318975" y="1279482"/>
          <a:ext cx="2066956" cy="61349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487215"/>
            <a:satOff val="-8429"/>
            <a:lumOff val="-1804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C41010-37FF-4F2D-8359-DF53642E0292}">
      <dsp:nvSpPr>
        <dsp:cNvPr id="0" name=""/>
        <dsp:cNvSpPr/>
      </dsp:nvSpPr>
      <dsp:spPr>
        <a:xfrm>
          <a:off x="2279674" y="600"/>
          <a:ext cx="1506833" cy="1205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87215"/>
                <a:satOff val="-8429"/>
                <a:lumOff val="-1804"/>
                <a:alphaOff val="0"/>
                <a:shade val="15000"/>
                <a:satMod val="180000"/>
              </a:schemeClr>
            </a:gs>
            <a:gs pos="50000">
              <a:schemeClr val="accent4">
                <a:hueOff val="487215"/>
                <a:satOff val="-8429"/>
                <a:lumOff val="-1804"/>
                <a:alphaOff val="0"/>
                <a:shade val="45000"/>
                <a:satMod val="170000"/>
              </a:schemeClr>
            </a:gs>
            <a:gs pos="70000">
              <a:schemeClr val="accent4">
                <a:hueOff val="487215"/>
                <a:satOff val="-8429"/>
                <a:lumOff val="-180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487215"/>
                <a:satOff val="-8429"/>
                <a:lumOff val="-180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SÓLO HAY UN HILO ACTIVO (EN EJECUCIÓN) EN UN INSTANTE DADO</a:t>
          </a:r>
          <a:endParaRPr lang="es-ES" sz="1100" kern="1200" dirty="0"/>
        </a:p>
      </dsp:txBody>
      <dsp:txXfrm>
        <a:off x="2314981" y="35907"/>
        <a:ext cx="1436219" cy="1134852"/>
      </dsp:txXfrm>
    </dsp:sp>
    <dsp:sp modelId="{E487AF24-7ECB-4143-BFB6-153BA9DCA97F}">
      <dsp:nvSpPr>
        <dsp:cNvPr id="0" name=""/>
        <dsp:cNvSpPr/>
      </dsp:nvSpPr>
      <dsp:spPr>
        <a:xfrm rot="17280000">
          <a:off x="3697245" y="1279482"/>
          <a:ext cx="2066956" cy="61349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730823"/>
            <a:satOff val="-12643"/>
            <a:lumOff val="-2706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848F23-AA0E-4179-83AD-C25A73509506}">
      <dsp:nvSpPr>
        <dsp:cNvPr id="0" name=""/>
        <dsp:cNvSpPr/>
      </dsp:nvSpPr>
      <dsp:spPr>
        <a:xfrm>
          <a:off x="4296668" y="600"/>
          <a:ext cx="1506833" cy="1205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30823"/>
                <a:satOff val="-12643"/>
                <a:lumOff val="-2706"/>
                <a:alphaOff val="0"/>
                <a:shade val="15000"/>
                <a:satMod val="180000"/>
              </a:schemeClr>
            </a:gs>
            <a:gs pos="50000">
              <a:schemeClr val="accent4">
                <a:hueOff val="730823"/>
                <a:satOff val="-12643"/>
                <a:lumOff val="-2706"/>
                <a:alphaOff val="0"/>
                <a:shade val="45000"/>
                <a:satMod val="170000"/>
              </a:schemeClr>
            </a:gs>
            <a:gs pos="70000">
              <a:schemeClr val="accent4">
                <a:hueOff val="730823"/>
                <a:satOff val="-12643"/>
                <a:lumOff val="-270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730823"/>
                <a:satOff val="-12643"/>
                <a:lumOff val="-270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UN HILO DENTRO DE UN PROCESO SE EJECUTA SECUENCIALMENTE</a:t>
          </a:r>
          <a:endParaRPr lang="es-ES" sz="1100" kern="1200" dirty="0"/>
        </a:p>
      </dsp:txBody>
      <dsp:txXfrm>
        <a:off x="4331975" y="35907"/>
        <a:ext cx="1436219" cy="1134852"/>
      </dsp:txXfrm>
    </dsp:sp>
    <dsp:sp modelId="{185CEE94-3456-4330-996B-91CBA793E392}">
      <dsp:nvSpPr>
        <dsp:cNvPr id="0" name=""/>
        <dsp:cNvSpPr/>
      </dsp:nvSpPr>
      <dsp:spPr>
        <a:xfrm rot="19440000">
          <a:off x="4812288" y="2089608"/>
          <a:ext cx="2066956" cy="61349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74430"/>
            <a:satOff val="-16858"/>
            <a:lumOff val="-3608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738739-B1DD-4D12-A607-19FAA4107BD4}">
      <dsp:nvSpPr>
        <dsp:cNvPr id="0" name=""/>
        <dsp:cNvSpPr/>
      </dsp:nvSpPr>
      <dsp:spPr>
        <a:xfrm>
          <a:off x="5928451" y="1186160"/>
          <a:ext cx="1506833" cy="1205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74430"/>
                <a:satOff val="-16858"/>
                <a:lumOff val="-3608"/>
                <a:alphaOff val="0"/>
                <a:shade val="15000"/>
                <a:satMod val="180000"/>
              </a:schemeClr>
            </a:gs>
            <a:gs pos="50000">
              <a:schemeClr val="accent4">
                <a:hueOff val="974430"/>
                <a:satOff val="-16858"/>
                <a:lumOff val="-3608"/>
                <a:alphaOff val="0"/>
                <a:shade val="45000"/>
                <a:satMod val="170000"/>
              </a:schemeClr>
            </a:gs>
            <a:gs pos="70000">
              <a:schemeClr val="accent4">
                <a:hueOff val="974430"/>
                <a:satOff val="-16858"/>
                <a:lumOff val="-360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974430"/>
                <a:satOff val="-16858"/>
                <a:lumOff val="-360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CADA HILO TIENE SU PROPIA PILA Y CONTADOR DE PROGRAMA</a:t>
          </a:r>
          <a:endParaRPr lang="es-ES" sz="1100" kern="1200" dirty="0"/>
        </a:p>
      </dsp:txBody>
      <dsp:txXfrm>
        <a:off x="5963758" y="1221467"/>
        <a:ext cx="1436219" cy="1134852"/>
      </dsp:txXfrm>
    </dsp:sp>
    <dsp:sp modelId="{AE1E1886-784D-49A7-9DDB-DA7103B3639D}">
      <dsp:nvSpPr>
        <dsp:cNvPr id="0" name=""/>
        <dsp:cNvSpPr/>
      </dsp:nvSpPr>
      <dsp:spPr>
        <a:xfrm>
          <a:off x="5238197" y="3400421"/>
          <a:ext cx="2066956" cy="61349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218038"/>
            <a:satOff val="-21072"/>
            <a:lumOff val="-451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CC8422-77ED-40C5-97C2-0B6A0C2B6C0D}">
      <dsp:nvSpPr>
        <dsp:cNvPr id="0" name=""/>
        <dsp:cNvSpPr/>
      </dsp:nvSpPr>
      <dsp:spPr>
        <a:xfrm>
          <a:off x="6551736" y="3104435"/>
          <a:ext cx="1506833" cy="1205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18038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38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38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38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PUEDEN CREAR SUS PROPIOS HILOS HIJOS</a:t>
          </a:r>
          <a:endParaRPr lang="es-ES" sz="1100" kern="1200" dirty="0"/>
        </a:p>
      </dsp:txBody>
      <dsp:txXfrm>
        <a:off x="6587043" y="3139742"/>
        <a:ext cx="1436219" cy="1134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67838-3037-4D0A-857C-4B56D6D79DBF}">
      <dsp:nvSpPr>
        <dsp:cNvPr id="0" name=""/>
        <dsp:cNvSpPr/>
      </dsp:nvSpPr>
      <dsp:spPr>
        <a:xfrm>
          <a:off x="2707085" y="1772855"/>
          <a:ext cx="1786628" cy="17866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DIFERENCIAS ENTRE HILOS Y PROCESOS</a:t>
          </a:r>
          <a:endParaRPr lang="es-ES" sz="1500" kern="1200" dirty="0"/>
        </a:p>
      </dsp:txBody>
      <dsp:txXfrm>
        <a:off x="2968731" y="2034501"/>
        <a:ext cx="1263336" cy="1263336"/>
      </dsp:txXfrm>
    </dsp:sp>
    <dsp:sp modelId="{57A840C4-951B-4412-A10D-C531A62EE329}">
      <dsp:nvSpPr>
        <dsp:cNvPr id="0" name=""/>
        <dsp:cNvSpPr/>
      </dsp:nvSpPr>
      <dsp:spPr>
        <a:xfrm rot="16200000">
          <a:off x="3083732" y="941452"/>
          <a:ext cx="1033334" cy="50918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77AF98-43D5-4996-9439-D8E147BDF3AA}">
      <dsp:nvSpPr>
        <dsp:cNvPr id="0" name=""/>
        <dsp:cNvSpPr/>
      </dsp:nvSpPr>
      <dsp:spPr>
        <a:xfrm>
          <a:off x="2751751" y="460"/>
          <a:ext cx="1697296" cy="1357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LOS HILOS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NO</a:t>
          </a:r>
          <a:r>
            <a:rPr lang="es-ES" sz="1500" kern="1200" dirty="0" smtClean="0"/>
            <a:t> SON INDEPENDIENTES ENTRE SÍ</a:t>
          </a:r>
          <a:endParaRPr lang="es-ES" sz="1500" kern="1200" dirty="0"/>
        </a:p>
      </dsp:txBody>
      <dsp:txXfrm>
        <a:off x="2791521" y="40230"/>
        <a:ext cx="1617756" cy="1278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28EDD-E2E4-45CD-9EB7-E3D841C4B0C2}">
      <dsp:nvSpPr>
        <dsp:cNvPr id="0" name=""/>
        <dsp:cNvSpPr/>
      </dsp:nvSpPr>
      <dsp:spPr>
        <a:xfrm>
          <a:off x="0" y="5919"/>
          <a:ext cx="7632848" cy="673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VENTAJAS DE LOS HILOS CON LOS PROCESOS</a:t>
          </a:r>
          <a:endParaRPr lang="es-ES" sz="2400" kern="1200" dirty="0"/>
        </a:p>
      </dsp:txBody>
      <dsp:txXfrm>
        <a:off x="32898" y="38817"/>
        <a:ext cx="7567052" cy="608124"/>
      </dsp:txXfrm>
    </dsp:sp>
    <dsp:sp modelId="{2093BF64-24A8-4575-B485-6CCB7F00F55E}">
      <dsp:nvSpPr>
        <dsp:cNvPr id="0" name=""/>
        <dsp:cNvSpPr/>
      </dsp:nvSpPr>
      <dsp:spPr>
        <a:xfrm>
          <a:off x="0" y="679839"/>
          <a:ext cx="7632848" cy="337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43" tIns="30480" rIns="170688" bIns="3048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900" kern="1200" dirty="0" smtClean="0"/>
            <a:t>Se tarda </a:t>
          </a:r>
          <a:r>
            <a:rPr lang="es-ES" sz="1900" b="1" kern="1200" dirty="0" smtClean="0"/>
            <a:t>menos tiempo en crear un nuevo hilo </a:t>
          </a:r>
          <a:r>
            <a:rPr lang="es-ES" sz="1900" kern="1200" dirty="0" smtClean="0"/>
            <a:t>en un proceso existente que en crear un nuevo proceso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900" kern="1200" dirty="0" smtClean="0"/>
            <a:t>Se tarda </a:t>
          </a:r>
          <a:r>
            <a:rPr lang="es-ES" sz="1900" b="1" kern="1200" dirty="0" smtClean="0"/>
            <a:t>menos tiempo en terminar un hilo </a:t>
          </a:r>
          <a:r>
            <a:rPr lang="es-ES" sz="1900" kern="1200" dirty="0" smtClean="0"/>
            <a:t>que un proceso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900" kern="1200" dirty="0" smtClean="0"/>
            <a:t>Se tarda </a:t>
          </a:r>
          <a:r>
            <a:rPr lang="es-ES" sz="1900" b="1" kern="1200" dirty="0" smtClean="0"/>
            <a:t>menos tiempo en conmutar entre hilos </a:t>
          </a:r>
          <a:r>
            <a:rPr lang="es-ES" sz="1900" kern="1200" dirty="0" smtClean="0"/>
            <a:t>de un mismo proceso que entre procesos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900" kern="1200" dirty="0" smtClean="0"/>
            <a:t>Los </a:t>
          </a:r>
          <a:r>
            <a:rPr lang="es-ES" sz="1900" b="1" kern="1200" dirty="0" smtClean="0"/>
            <a:t>hilos hacen más rápida la comunicación entre procesos</a:t>
          </a:r>
          <a:r>
            <a:rPr lang="es-ES" sz="1900" kern="1200" dirty="0" smtClean="0"/>
            <a:t>, ya que al compartir memoria y recursos, se pueden comunicar entre sí sin invocar al núcleo del sistema operativo</a:t>
          </a:r>
          <a:endParaRPr lang="es-ES" sz="1900" kern="1200" dirty="0"/>
        </a:p>
      </dsp:txBody>
      <dsp:txXfrm>
        <a:off x="0" y="679839"/>
        <a:ext cx="7632848" cy="3378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4AC1E-A518-4977-9067-77C2C1DEF614}">
      <dsp:nvSpPr>
        <dsp:cNvPr id="0" name=""/>
        <dsp:cNvSpPr/>
      </dsp:nvSpPr>
      <dsp:spPr>
        <a:xfrm rot="16200000">
          <a:off x="1784424" y="-1784424"/>
          <a:ext cx="4064000" cy="7632848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0" tIns="0" rIns="216297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TIPOS DE USOS DE LOS HILOS</a:t>
          </a:r>
          <a:endParaRPr lang="es-ES" sz="3400" kern="1200" dirty="0"/>
        </a:p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700" b="1" kern="1200" dirty="0" smtClean="0"/>
            <a:t>Trabajo interactivo y en segundo plano</a:t>
          </a:r>
          <a:endParaRPr lang="es-ES" sz="2700" kern="1200" dirty="0"/>
        </a:p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700" b="1" kern="1200" dirty="0" smtClean="0"/>
            <a:t>Procesamiento asíncrono</a:t>
          </a:r>
          <a:endParaRPr lang="es-ES" sz="2700" kern="1200" dirty="0"/>
        </a:p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700" b="1" kern="1200" dirty="0" smtClean="0"/>
            <a:t>Estructuración modular de los programas</a:t>
          </a:r>
          <a:endParaRPr lang="es-ES" sz="2700" kern="1200" dirty="0"/>
        </a:p>
      </dsp:txBody>
      <dsp:txXfrm rot="5400000">
        <a:off x="0" y="812800"/>
        <a:ext cx="7632848" cy="2438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441CA-7261-4510-B0CA-3C9D45889CA1}">
      <dsp:nvSpPr>
        <dsp:cNvPr id="0" name=""/>
        <dsp:cNvSpPr/>
      </dsp:nvSpPr>
      <dsp:spPr>
        <a:xfrm rot="16200000">
          <a:off x="1602" y="615496"/>
          <a:ext cx="3449527" cy="3449527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Creando una subclase que herede de la </a:t>
          </a:r>
          <a:r>
            <a:rPr lang="es-ES" sz="1700" b="1" kern="1200" dirty="0" smtClean="0"/>
            <a:t>clase Thread</a:t>
          </a:r>
          <a:r>
            <a:rPr lang="es-ES" sz="1700" kern="1200" dirty="0" smtClean="0"/>
            <a:t> y sobrecargando el método run()</a:t>
          </a:r>
          <a:endParaRPr lang="es-ES" sz="1700" kern="1200" dirty="0"/>
        </a:p>
      </dsp:txBody>
      <dsp:txXfrm rot="5400000">
        <a:off x="1603" y="1477878"/>
        <a:ext cx="2845860" cy="1724763"/>
      </dsp:txXfrm>
    </dsp:sp>
    <dsp:sp modelId="{6114165D-90AD-4DBA-ACAB-1F6B28A3DAF4}">
      <dsp:nvSpPr>
        <dsp:cNvPr id="0" name=""/>
        <dsp:cNvSpPr/>
      </dsp:nvSpPr>
      <dsp:spPr>
        <a:xfrm rot="5400000">
          <a:off x="3677661" y="615496"/>
          <a:ext cx="3449527" cy="3449527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6718555"/>
            <a:satOff val="9479"/>
            <a:lumOff val="-117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Implementando la </a:t>
          </a:r>
          <a:r>
            <a:rPr lang="es-ES" sz="1700" b="1" kern="1200" dirty="0" smtClean="0"/>
            <a:t>INTERFACE </a:t>
          </a:r>
          <a:r>
            <a:rPr lang="es-ES" sz="1700" b="1" kern="1200" dirty="0" err="1" smtClean="0"/>
            <a:t>Runnable</a:t>
          </a:r>
          <a:r>
            <a:rPr lang="es-ES" sz="1700" kern="1200" dirty="0" smtClean="0"/>
            <a:t> y declarando el método run()</a:t>
          </a:r>
          <a:endParaRPr lang="es-ES" sz="1700" kern="1200" dirty="0"/>
        </a:p>
      </dsp:txBody>
      <dsp:txXfrm rot="-5400000">
        <a:off x="4281329" y="1477878"/>
        <a:ext cx="2845860" cy="1724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Lista de imágenes radial"/>
  <dgm:desc val="Se usa para mostrar relaciones con una idea central. La forma de Nivel 1 contiene texto y todas las formas de Nivel 2 contienen una imagen con su texto correspondiente. Limitado a cuatro imágenes de Nivel 2.  Las imágenes no usadas no aparecen, pero siguen disponibles si se cambia de diseño. Funciona mejor con una cantidad pequeña de texto de Nivel 2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3686878-52B5-492B-B774-1F02B9228C6A}" type="datetimeFigureOut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6C8A32-F511-42EF-B7E7-7B4C9758DBC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09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4D9CF39-AF47-4FC8-949D-F8FC2FE57236}" type="datetimeFigureOut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542275-0362-41BE-9AA0-D278355527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726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306AE11-1273-406C-94CD-3C5D9499D2D0}" type="slidenum">
              <a:rPr lang="es-ES" altLang="es-ES" smtClean="0"/>
              <a:pPr eaLnBrk="1" hangingPunct="1"/>
              <a:t>80</a:t>
            </a:fld>
            <a:endParaRPr lang="es-ES" altLang="es-ES" smtClean="0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15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5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18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9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F09CBF8-944B-4918-9B98-DA73A52BF372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D5B532E-6AD0-46D5-A3D8-F78F2D0C71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59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77FF0-1D98-4525-AB78-3B67E184D591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38288-BD4F-4282-8613-ADD14DFF96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8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94C4-DDEE-4EB2-A57A-47C16A0E5D18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9895-3910-475D-BFE4-1927D69E7F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9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E35C-0062-4F18-8381-887ADF2E8683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6AE74-EDED-456A-88BE-A7ADEA1CE2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0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4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0BD7D6-AF0D-4A90-ABBE-FB97367C46D7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E58E7D-A7C7-4C60-945C-520C0D31464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061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ADFFB0-8586-48AB-835E-2E81C5B3CACD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5F36914-5711-4409-AEA4-633F93DD78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596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CC0CEA-B6BB-41C1-A049-618D8F5270E5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019696-8FF1-4031-9AB1-F177A53487D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97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0341FD-9527-48A0-BB03-519F43F97BBC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7B8DC0-11F4-45AC-A544-7261F70CBB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631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873A3-E472-4FB7-9704-13EAF1153992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B4226-B56F-45C3-824B-6B24F874A6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6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8CC2C2-6253-47EF-8216-AEE5BF9DC2B5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04DF42-058C-4387-8289-85DE1D2462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8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15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" name="6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9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DB41B52-9AFE-4225-88EA-967D218548C3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33040B-82C9-4867-9F68-5B8A84BEAB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023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11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3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D053345-7047-4F7A-BD01-90546D5A7215}" type="datetime1">
              <a:rPr lang="es-ES"/>
              <a:pPr>
                <a:defRPr/>
              </a:pPr>
              <a:t>05/10/2021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Programación multihilo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7779D97-B432-4BEF-8D85-3F3FBEFE18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789" r:id="rId2"/>
    <p:sldLayoutId id="2147484794" r:id="rId3"/>
    <p:sldLayoutId id="2147484795" r:id="rId4"/>
    <p:sldLayoutId id="2147484796" r:id="rId5"/>
    <p:sldLayoutId id="2147484797" r:id="rId6"/>
    <p:sldLayoutId id="2147484790" r:id="rId7"/>
    <p:sldLayoutId id="2147484798" r:id="rId8"/>
    <p:sldLayoutId id="2147484799" r:id="rId9"/>
    <p:sldLayoutId id="2147484791" r:id="rId10"/>
    <p:sldLayoutId id="214748479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8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ES" dirty="0" smtClean="0"/>
              <a:t>PROGRAMACIÓN MULTIHILO</a:t>
            </a:r>
          </a:p>
        </p:txBody>
      </p:sp>
      <p:sp>
        <p:nvSpPr>
          <p:cNvPr id="9219" name="2 Subtítulo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buFont typeface="Arial" charset="0"/>
              <a:buNone/>
            </a:pPr>
            <a:r>
              <a:rPr lang="es-ES" altLang="es-ES" smtClean="0"/>
              <a:t>Programación de servicios y procesos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19100" y="14843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 A LA PROGRAMACIÓN MULTIHILO</a:t>
            </a:r>
          </a:p>
        </p:txBody>
      </p:sp>
      <p:sp>
        <p:nvSpPr>
          <p:cNvPr id="1946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1946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C964D72-FF7D-4073-913F-2BAC63585966}" type="slidenum">
              <a:rPr lang="es-ES" altLang="es-ES" smtClean="0"/>
              <a:pPr eaLnBrk="1" hangingPunct="1"/>
              <a:t>10</a:t>
            </a:fld>
            <a:endParaRPr lang="es-ES" altLang="es-ES" smtClean="0"/>
          </a:p>
        </p:txBody>
      </p:sp>
      <p:sp>
        <p:nvSpPr>
          <p:cNvPr id="1946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946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 A LA PROGRAMACIÓN MULTIHILO</a:t>
            </a:r>
          </a:p>
        </p:txBody>
      </p:sp>
      <p:sp>
        <p:nvSpPr>
          <p:cNvPr id="20483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2048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04DD06D-4FB6-4ACF-BEC8-9F5EFA7ED9B7}" type="slidenum">
              <a:rPr lang="es-ES" altLang="es-ES" smtClean="0"/>
              <a:pPr eaLnBrk="1" hangingPunct="1"/>
              <a:t>11</a:t>
            </a:fld>
            <a:endParaRPr lang="es-ES" altLang="es-ES" smtClean="0"/>
          </a:p>
        </p:txBody>
      </p:sp>
      <p:sp>
        <p:nvSpPr>
          <p:cNvPr id="20485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486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48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b="1" smtClean="0"/>
              <a:t>Procesos monohilo y multihilo</a:t>
            </a:r>
          </a:p>
        </p:txBody>
      </p:sp>
      <p:pic>
        <p:nvPicPr>
          <p:cNvPr id="20488" name="8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5832475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 A LA PROGRAMACIÓN MULTIHILO</a:t>
            </a:r>
          </a:p>
        </p:txBody>
      </p:sp>
      <p:sp>
        <p:nvSpPr>
          <p:cNvPr id="21507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E33849D-AE16-40C8-B340-0AF6A85054C8}" type="slidenum">
              <a:rPr lang="es-ES" altLang="es-ES" smtClean="0"/>
              <a:pPr eaLnBrk="1" hangingPunct="1"/>
              <a:t>12</a:t>
            </a:fld>
            <a:endParaRPr lang="es-ES" altLang="es-ES" smtClean="0"/>
          </a:p>
        </p:txBody>
      </p:sp>
      <p:sp>
        <p:nvSpPr>
          <p:cNvPr id="21509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510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51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b="1" smtClean="0"/>
              <a:t>Modelo de proceso monohilo</a:t>
            </a:r>
          </a:p>
        </p:txBody>
      </p:sp>
      <p:pic>
        <p:nvPicPr>
          <p:cNvPr id="21512" name="9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966913"/>
            <a:ext cx="28733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 A LA PROGRAMACIÓN MULTIHILO</a:t>
            </a:r>
          </a:p>
        </p:txBody>
      </p:sp>
      <p:sp>
        <p:nvSpPr>
          <p:cNvPr id="22531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34029BD-78A1-4973-BEFC-9D97080412E2}" type="slidenum">
              <a:rPr lang="es-ES" altLang="es-ES" smtClean="0"/>
              <a:pPr eaLnBrk="1" hangingPunct="1"/>
              <a:t>13</a:t>
            </a:fld>
            <a:endParaRPr lang="es-ES" altLang="es-ES" smtClean="0"/>
          </a:p>
        </p:txBody>
      </p:sp>
      <p:sp>
        <p:nvSpPr>
          <p:cNvPr id="22533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534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53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b="1" smtClean="0"/>
              <a:t>Modelo de proceso multihilo</a:t>
            </a:r>
          </a:p>
        </p:txBody>
      </p:sp>
      <p:pic>
        <p:nvPicPr>
          <p:cNvPr id="22536" name="8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916113"/>
            <a:ext cx="41417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ESTADOS DE UN HILO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 A LA PROGRAMACIÓN MULTIHILO</a:t>
            </a:r>
          </a:p>
        </p:txBody>
      </p:sp>
      <p:sp>
        <p:nvSpPr>
          <p:cNvPr id="2355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2355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27650F0-26A1-4FDF-8C42-3D50DF028FD0}" type="slidenum">
              <a:rPr lang="es-ES" altLang="es-ES" smtClean="0"/>
              <a:pPr eaLnBrk="1" hangingPunct="1"/>
              <a:t>14</a:t>
            </a:fld>
            <a:endParaRPr lang="es-ES" altLang="es-ES" smtClean="0"/>
          </a:p>
        </p:txBody>
      </p:sp>
      <p:sp>
        <p:nvSpPr>
          <p:cNvPr id="2355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355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3" name="2 Diagrama"/>
          <p:cNvGraphicFramePr/>
          <p:nvPr/>
        </p:nvGraphicFramePr>
        <p:xfrm>
          <a:off x="683568" y="1628800"/>
          <a:ext cx="6624736" cy="449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RECURSOS COMPARTIDOS ENTRE HILOS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 A LA PROGRAMACIÓN MULTIHILO</a:t>
            </a:r>
          </a:p>
        </p:txBody>
      </p:sp>
      <p:sp>
        <p:nvSpPr>
          <p:cNvPr id="2458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2458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FBDA926-1DF8-447C-85F7-04EBE8CBF8D8}" type="slidenum">
              <a:rPr lang="es-ES" altLang="es-ES" smtClean="0"/>
              <a:pPr eaLnBrk="1" hangingPunct="1"/>
              <a:t>15</a:t>
            </a:fld>
            <a:endParaRPr lang="es-ES" altLang="es-ES" smtClean="0"/>
          </a:p>
        </p:txBody>
      </p:sp>
      <p:sp>
        <p:nvSpPr>
          <p:cNvPr id="2458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458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4" name="3 Diagrama"/>
          <p:cNvGraphicFramePr/>
          <p:nvPr/>
        </p:nvGraphicFramePr>
        <p:xfrm>
          <a:off x="1187624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RECURSOS NO COMPARTIDOS ENTRE HILOS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 A LA PROGRAMACIÓN MULTIHILO</a:t>
            </a:r>
          </a:p>
        </p:txBody>
      </p:sp>
      <p:sp>
        <p:nvSpPr>
          <p:cNvPr id="2560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2560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4AF299D-0CDF-40D5-897F-696A16905271}" type="slidenum">
              <a:rPr lang="es-ES" altLang="es-ES" smtClean="0"/>
              <a:pPr eaLnBrk="1" hangingPunct="1"/>
              <a:t>16</a:t>
            </a:fld>
            <a:endParaRPr lang="es-ES" altLang="es-ES" smtClean="0"/>
          </a:p>
        </p:txBody>
      </p:sp>
      <p:sp>
        <p:nvSpPr>
          <p:cNvPr id="2560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560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4" name="3 Diagrama"/>
          <p:cNvGraphicFramePr/>
          <p:nvPr/>
        </p:nvGraphicFramePr>
        <p:xfrm>
          <a:off x="899592" y="1844824"/>
          <a:ext cx="74888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26627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D49FF50-BA2A-4F09-A310-F379700C65A3}" type="slidenum">
              <a:rPr lang="es-ES" altLang="es-ES" smtClean="0"/>
              <a:pPr eaLnBrk="1" hangingPunct="1"/>
              <a:t>17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26630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PROCESOS E HILOS</a:t>
            </a:r>
          </a:p>
        </p:txBody>
      </p:sp>
      <p:sp>
        <p:nvSpPr>
          <p:cNvPr id="2765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2765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943C0E8-FCC7-49E1-A256-7BFCCBA79A80}" type="slidenum">
              <a:rPr lang="es-ES" altLang="es-ES" smtClean="0"/>
              <a:pPr eaLnBrk="1" hangingPunct="1"/>
              <a:t>18</a:t>
            </a:fld>
            <a:endParaRPr lang="es-ES" altLang="es-ES" smtClean="0"/>
          </a:p>
        </p:txBody>
      </p:sp>
      <p:sp>
        <p:nvSpPr>
          <p:cNvPr id="2765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765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3" name="2 Diagrama"/>
          <p:cNvGraphicFramePr/>
          <p:nvPr/>
        </p:nvGraphicFramePr>
        <p:xfrm>
          <a:off x="449263" y="1196752"/>
          <a:ext cx="8083177" cy="478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PROCESOS </a:t>
            </a:r>
            <a:r>
              <a:rPr lang="es-ES" dirty="0" smtClean="0"/>
              <a:t>E </a:t>
            </a:r>
            <a:r>
              <a:rPr lang="es-ES" dirty="0"/>
              <a:t>HILOS</a:t>
            </a:r>
            <a:endParaRPr lang="es-ES" dirty="0" smtClean="0"/>
          </a:p>
        </p:txBody>
      </p:sp>
      <p:sp>
        <p:nvSpPr>
          <p:cNvPr id="2867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2867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90EBD3F-1BD9-4C35-8892-161D4A7AC603}" type="slidenum">
              <a:rPr lang="es-ES" altLang="es-ES" smtClean="0"/>
              <a:pPr eaLnBrk="1" hangingPunct="1"/>
              <a:t>19</a:t>
            </a:fld>
            <a:endParaRPr lang="es-ES" altLang="es-ES" smtClean="0"/>
          </a:p>
        </p:txBody>
      </p:sp>
      <p:sp>
        <p:nvSpPr>
          <p:cNvPr id="2867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867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3" name="2 Diagrama"/>
          <p:cNvGraphicFramePr/>
          <p:nvPr/>
        </p:nvGraphicFramePr>
        <p:xfrm>
          <a:off x="899592" y="2420888"/>
          <a:ext cx="7200800" cy="3559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10243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430F7DC-9D7F-4E53-9EFB-833341CC4BBE}" type="slidenum">
              <a:rPr lang="es-ES" altLang="es-ES" smtClean="0"/>
              <a:pPr eaLnBrk="1" hangingPunct="1"/>
              <a:t>2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10246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2 Marcador de contenido"/>
          <p:cNvSpPr>
            <a:spLocks noGrp="1"/>
          </p:cNvSpPr>
          <p:nvPr>
            <p:ph idx="1"/>
          </p:nvPr>
        </p:nvSpPr>
        <p:spPr>
          <a:xfrm>
            <a:off x="449263" y="1125538"/>
            <a:ext cx="8229600" cy="4524375"/>
          </a:xfrm>
        </p:spPr>
        <p:txBody>
          <a:bodyPr/>
          <a:lstStyle/>
          <a:p>
            <a:pPr marL="109537" indent="0" algn="just" eaLnBrk="1" hangingPunct="1">
              <a:buFont typeface="Wingdings 3" pitchFamily="18" charset="2"/>
              <a:buNone/>
              <a:defRPr/>
            </a:pPr>
            <a:endParaRPr lang="es-ES" dirty="0" smtClean="0"/>
          </a:p>
          <a:p>
            <a:pPr algn="just" eaLnBrk="1" hangingPunct="1">
              <a:defRPr/>
            </a:pPr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PROCESOS </a:t>
            </a:r>
            <a:r>
              <a:rPr lang="es-ES" dirty="0" smtClean="0"/>
              <a:t>E </a:t>
            </a:r>
            <a:r>
              <a:rPr lang="es-ES" dirty="0"/>
              <a:t>HILOS</a:t>
            </a:r>
            <a:endParaRPr lang="es-ES" dirty="0" smtClean="0"/>
          </a:p>
        </p:txBody>
      </p:sp>
      <p:sp>
        <p:nvSpPr>
          <p:cNvPr id="2970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2970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9A41A13E-CFB3-40F9-BAFB-201D07288426}" type="slidenum">
              <a:rPr lang="es-ES" altLang="es-ES" smtClean="0"/>
              <a:pPr eaLnBrk="1" hangingPunct="1"/>
              <a:t>20</a:t>
            </a:fld>
            <a:endParaRPr lang="es-ES" altLang="es-ES" smtClean="0"/>
          </a:p>
        </p:txBody>
      </p:sp>
      <p:sp>
        <p:nvSpPr>
          <p:cNvPr id="2970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970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4" name="3 Diagrama"/>
          <p:cNvGraphicFramePr/>
          <p:nvPr/>
        </p:nvGraphicFramePr>
        <p:xfrm>
          <a:off x="611560" y="1916832"/>
          <a:ext cx="76328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PROCESOS E HILOS</a:t>
            </a:r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PROCESOS E HILOS</a:t>
            </a:r>
          </a:p>
        </p:txBody>
      </p:sp>
      <p:sp>
        <p:nvSpPr>
          <p:cNvPr id="3072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3072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A95ED8B-6CD8-4F56-BC09-F2FB82CDC687}" type="slidenum">
              <a:rPr lang="es-ES" altLang="es-ES" smtClean="0"/>
              <a:pPr eaLnBrk="1" hangingPunct="1"/>
              <a:t>21</a:t>
            </a:fld>
            <a:endParaRPr lang="es-ES" altLang="es-ES" smtClean="0"/>
          </a:p>
        </p:txBody>
      </p:sp>
      <p:sp>
        <p:nvSpPr>
          <p:cNvPr id="3072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072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4" name="3 Diagrama"/>
          <p:cNvGraphicFramePr/>
          <p:nvPr/>
        </p:nvGraphicFramePr>
        <p:xfrm>
          <a:off x="899592" y="1988840"/>
          <a:ext cx="76328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31747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37A27C9-4740-40DA-8269-EA45C6C7CD09}" type="slidenum">
              <a:rPr lang="es-ES" altLang="es-ES" smtClean="0"/>
              <a:pPr eaLnBrk="1" hangingPunct="1"/>
              <a:t>22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31750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CREAR HILOS EN JAVA</a:t>
            </a:r>
          </a:p>
        </p:txBody>
      </p:sp>
      <p:sp>
        <p:nvSpPr>
          <p:cNvPr id="32771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EF011B0-9A3C-4960-BCB5-D04424B0B856}" type="slidenum">
              <a:rPr lang="es-ES" altLang="es-ES" smtClean="0"/>
              <a:pPr eaLnBrk="1" hangingPunct="1"/>
              <a:t>23</a:t>
            </a:fld>
            <a:endParaRPr lang="es-ES" altLang="es-ES" smtClean="0"/>
          </a:p>
        </p:txBody>
      </p:sp>
      <p:sp>
        <p:nvSpPr>
          <p:cNvPr id="32773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2774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4" name="3 Diagrama"/>
          <p:cNvGraphicFramePr/>
          <p:nvPr/>
        </p:nvGraphicFramePr>
        <p:xfrm>
          <a:off x="755576" y="1340768"/>
          <a:ext cx="7128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77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868863"/>
            <a:ext cx="1533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altLang="es-ES" b="1" smtClean="0"/>
              <a:t>CLASE Thread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CREAR </a:t>
            </a:r>
            <a:r>
              <a:rPr lang="es-ES" dirty="0"/>
              <a:t>HILOS EN </a:t>
            </a:r>
            <a:r>
              <a:rPr lang="es-ES" dirty="0" smtClean="0"/>
              <a:t>JAVA</a:t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3379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3379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80F8020-1F0D-463D-91C6-E44D3FC33975}" type="slidenum">
              <a:rPr lang="es-ES" altLang="es-ES" smtClean="0"/>
              <a:pPr eaLnBrk="1" hangingPunct="1"/>
              <a:t>24</a:t>
            </a:fld>
            <a:endParaRPr lang="es-ES" altLang="es-ES" smtClean="0"/>
          </a:p>
        </p:txBody>
      </p:sp>
      <p:sp>
        <p:nvSpPr>
          <p:cNvPr id="3379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379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4" name="3 Diagrama"/>
          <p:cNvGraphicFramePr/>
          <p:nvPr/>
        </p:nvGraphicFramePr>
        <p:xfrm>
          <a:off x="899592" y="2060848"/>
          <a:ext cx="756084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80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908050"/>
            <a:ext cx="10683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altLang="es-ES" b="1" smtClean="0"/>
              <a:t>CLASE Thread</a:t>
            </a:r>
          </a:p>
          <a:p>
            <a:pPr lvl="1" algn="just"/>
            <a:r>
              <a:rPr lang="es-ES" altLang="es-ES" smtClean="0"/>
              <a:t>Creando una subclase que herede de la </a:t>
            </a:r>
            <a:r>
              <a:rPr lang="es-ES" altLang="es-ES" b="1" smtClean="0"/>
              <a:t>clase Thread</a:t>
            </a:r>
            <a:r>
              <a:rPr lang="es-ES" altLang="es-ES" smtClean="0"/>
              <a:t> y sobrecargando el método run()</a:t>
            </a:r>
          </a:p>
          <a:p>
            <a:pPr lvl="2" algn="just" eaLnBrk="1" hangingPunct="1"/>
            <a:r>
              <a:rPr lang="es-ES" altLang="es-ES" b="1" smtClean="0"/>
              <a:t>Ejemplo 1 - </a:t>
            </a:r>
            <a:r>
              <a:rPr lang="es-ES" altLang="es-ES" smtClean="0"/>
              <a:t>Crear una clase (Hilos1) que será un hilo e instanciar 2 objetos de dicha clase para lanzar dos ejecuciones paralelas y ver qué sucede </a:t>
            </a:r>
          </a:p>
          <a:p>
            <a:pPr lvl="1" algn="just" eaLnBrk="1" hangingPunct="1"/>
            <a:endParaRPr lang="es-ES" altLang="es-ES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CREAR </a:t>
            </a:r>
            <a:r>
              <a:rPr lang="es-ES" dirty="0"/>
              <a:t>HILOS EN </a:t>
            </a:r>
            <a:r>
              <a:rPr lang="es-ES" dirty="0" smtClean="0"/>
              <a:t>JAVA</a:t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3482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3482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0BAD05E-0CA1-4D8C-A037-4B343CC22377}" type="slidenum">
              <a:rPr lang="es-ES" altLang="es-ES" smtClean="0"/>
              <a:pPr eaLnBrk="1" hangingPunct="1"/>
              <a:t>25</a:t>
            </a:fld>
            <a:endParaRPr lang="es-ES" altLang="es-ES" smtClean="0"/>
          </a:p>
        </p:txBody>
      </p:sp>
      <p:sp>
        <p:nvSpPr>
          <p:cNvPr id="3482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482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0" name="9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 err="1"/>
              <a:t>ECLIPSE:paquete</a:t>
            </a:r>
            <a:r>
              <a:rPr lang="es-ES" sz="1400" dirty="0"/>
              <a:t> ejemplo1</a:t>
            </a:r>
          </a:p>
        </p:txBody>
      </p:sp>
      <p:pic>
        <p:nvPicPr>
          <p:cNvPr id="348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908050"/>
            <a:ext cx="10683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05263"/>
            <a:ext cx="424973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REALIZACIÓN DE ACTIVIDADES</a:t>
            </a:r>
          </a:p>
          <a:p>
            <a:pPr lvl="1" algn="just" eaLnBrk="1" hangingPunct="1"/>
            <a:r>
              <a:rPr lang="es-ES" altLang="es-ES" sz="2400" smtClean="0"/>
              <a:t>Actividad 1</a:t>
            </a:r>
          </a:p>
          <a:p>
            <a:pPr lvl="1" algn="just" eaLnBrk="1" hangingPunct="1"/>
            <a:r>
              <a:rPr lang="es-ES" altLang="es-ES" sz="2400" smtClean="0"/>
              <a:t>Actividad 2</a:t>
            </a:r>
          </a:p>
          <a:p>
            <a:pPr lvl="1" algn="just" eaLnBrk="1" hangingPunct="1"/>
            <a:r>
              <a:rPr lang="es-ES" altLang="es-ES" sz="2400" smtClean="0"/>
              <a:t>Actividad 3</a:t>
            </a:r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CREAR </a:t>
            </a:r>
            <a:r>
              <a:rPr lang="es-ES" dirty="0"/>
              <a:t>HILOS EN JAVA</a:t>
            </a:r>
            <a:endParaRPr lang="es-ES" dirty="0" smtClean="0"/>
          </a:p>
        </p:txBody>
      </p:sp>
      <p:sp>
        <p:nvSpPr>
          <p:cNvPr id="3584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3584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45C74B1-6C14-4E4C-A67A-0B0C16A5315B}" type="slidenum">
              <a:rPr lang="es-ES" altLang="es-ES" smtClean="0"/>
              <a:pPr eaLnBrk="1" hangingPunct="1"/>
              <a:t>26</a:t>
            </a:fld>
            <a:endParaRPr lang="es-ES" altLang="es-ES" smtClean="0"/>
          </a:p>
        </p:txBody>
      </p:sp>
      <p:sp>
        <p:nvSpPr>
          <p:cNvPr id="3584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584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3584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1196975"/>
            <a:ext cx="10683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altLang="es-ES" b="1" smtClean="0"/>
              <a:t>INTERFACE Runnable</a:t>
            </a:r>
          </a:p>
          <a:p>
            <a:pPr lvl="1" algn="just"/>
            <a:r>
              <a:rPr lang="es-ES" altLang="es-ES" smtClean="0"/>
              <a:t>Implementando la </a:t>
            </a:r>
            <a:r>
              <a:rPr lang="es-ES" altLang="es-ES" b="1" smtClean="0"/>
              <a:t>INTERFACE Runnable</a:t>
            </a:r>
            <a:r>
              <a:rPr lang="es-ES" altLang="es-ES" smtClean="0"/>
              <a:t> y declarando el método run()</a:t>
            </a:r>
          </a:p>
          <a:p>
            <a:pPr lvl="2" algn="just"/>
            <a:r>
              <a:rPr lang="es-ES" altLang="es-ES" b="1" smtClean="0"/>
              <a:t>Ejemplo 2 - </a:t>
            </a:r>
            <a:r>
              <a:rPr lang="es-ES" altLang="es-ES" smtClean="0"/>
              <a:t>Conseguir lo mismo que en el Ejemplo1, pero usando la interface Runnable</a:t>
            </a:r>
          </a:p>
          <a:p>
            <a:pPr lvl="2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lvl="2" algn="just"/>
            <a:endParaRPr lang="es-ES" altLang="es-ES" smtClean="0"/>
          </a:p>
          <a:p>
            <a:pPr lvl="1" algn="just"/>
            <a:endParaRPr lang="es-ES" altLang="es-ES" smtClean="0"/>
          </a:p>
          <a:p>
            <a:pPr lvl="1"/>
            <a:endParaRPr lang="es-ES" altLang="es-ES" b="1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CREAR </a:t>
            </a:r>
            <a:r>
              <a:rPr lang="es-ES" dirty="0"/>
              <a:t>HILOS EN </a:t>
            </a:r>
            <a:r>
              <a:rPr lang="es-ES" dirty="0" smtClean="0"/>
              <a:t>JAVA</a:t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3686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3686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60FFF96-2029-4F6A-B63C-3510ABFF4AE9}" type="slidenum">
              <a:rPr lang="es-ES" altLang="es-ES" smtClean="0"/>
              <a:pPr eaLnBrk="1" hangingPunct="1"/>
              <a:t>27</a:t>
            </a:fld>
            <a:endParaRPr lang="es-ES" altLang="es-ES" smtClean="0"/>
          </a:p>
        </p:txBody>
      </p:sp>
      <p:sp>
        <p:nvSpPr>
          <p:cNvPr id="3687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687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9" name="8 Pentágono"/>
          <p:cNvSpPr/>
          <p:nvPr/>
        </p:nvSpPr>
        <p:spPr>
          <a:xfrm>
            <a:off x="30163" y="6570663"/>
            <a:ext cx="2670175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ejemplo2</a:t>
            </a:r>
          </a:p>
        </p:txBody>
      </p:sp>
      <p:pic>
        <p:nvPicPr>
          <p:cNvPr id="3687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716338"/>
            <a:ext cx="3235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37891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3D7AF25-8365-46EA-8523-88CC04D1C663}" type="slidenum">
              <a:rPr lang="es-ES" altLang="es-ES" smtClean="0"/>
              <a:pPr eaLnBrk="1" hangingPunct="1"/>
              <a:t>28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37894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lvl="1"/>
            <a:endParaRPr lang="es-ES" altLang="es-ES" b="1" smtClean="0"/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38915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1F37E07-B283-4A99-8F33-B1400A50A567}" type="slidenum">
              <a:rPr lang="es-ES" altLang="es-ES" smtClean="0"/>
              <a:pPr eaLnBrk="1" hangingPunct="1"/>
              <a:t>29</a:t>
            </a:fld>
            <a:endParaRPr lang="es-ES" altLang="es-ES" smtClean="0"/>
          </a:p>
        </p:txBody>
      </p:sp>
      <p:sp>
        <p:nvSpPr>
          <p:cNvPr id="38917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8918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38919" name="Picture 4" descr="Resultado de imagen de sle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349500"/>
            <a:ext cx="10414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/>
              <a:t>PARAR LA EJECUCIÓN DE LOS  HILOS EN JAVA</a:t>
            </a:r>
            <a:endParaRPr lang="es-ES" dirty="0" smtClean="0"/>
          </a:p>
        </p:txBody>
      </p:sp>
      <p:graphicFrame>
        <p:nvGraphicFramePr>
          <p:cNvPr id="4" name="3 Diagrama"/>
          <p:cNvGraphicFramePr/>
          <p:nvPr/>
        </p:nvGraphicFramePr>
        <p:xfrm>
          <a:off x="683568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922" name="Picture 2" descr="Resultado de imagen de yiel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3933825"/>
            <a:ext cx="133508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OBJETIVOS DE APRENDIZAJE</a:t>
            </a:r>
          </a:p>
          <a:p>
            <a:pPr lvl="1" algn="just"/>
            <a:r>
              <a:rPr lang="es-ES" altLang="es-ES" sz="2400" b="1" smtClean="0"/>
              <a:t>Caracterizar  los hilos de ejecución</a:t>
            </a:r>
            <a:r>
              <a:rPr lang="es-ES" altLang="es-ES" sz="2400" smtClean="0"/>
              <a:t> y describir su relación con los procesos</a:t>
            </a:r>
          </a:p>
          <a:p>
            <a:pPr lvl="1" algn="just"/>
            <a:r>
              <a:rPr lang="es-ES" altLang="es-ES" sz="2400" smtClean="0"/>
              <a:t>Identificar situaciones en las que resulte útil la </a:t>
            </a:r>
            <a:r>
              <a:rPr lang="es-ES" altLang="es-ES" sz="2400" b="1" smtClean="0"/>
              <a:t>utilización de varios hilos</a:t>
            </a:r>
            <a:r>
              <a:rPr lang="es-ES" altLang="es-ES" sz="2400" smtClean="0"/>
              <a:t> en un programa</a:t>
            </a:r>
          </a:p>
          <a:p>
            <a:pPr lvl="1" algn="just"/>
            <a:r>
              <a:rPr lang="es-ES" altLang="es-ES" sz="2400" smtClean="0"/>
              <a:t>Reconocer los mecanismos para </a:t>
            </a:r>
            <a:r>
              <a:rPr lang="es-ES" altLang="es-ES" sz="2400" b="1" smtClean="0"/>
              <a:t>crear, iniciar y finalizar hilos</a:t>
            </a:r>
          </a:p>
          <a:p>
            <a:pPr lvl="1" algn="just"/>
            <a:r>
              <a:rPr lang="es-ES" altLang="es-ES" sz="2400" b="1" smtClean="0"/>
              <a:t>Programar</a:t>
            </a:r>
            <a:r>
              <a:rPr lang="es-ES" altLang="es-ES" sz="2400" smtClean="0"/>
              <a:t> aplicaciones que implementen varios hilos</a:t>
            </a:r>
          </a:p>
          <a:p>
            <a:pPr lvl="1" algn="just"/>
            <a:r>
              <a:rPr lang="es-ES" altLang="es-ES" sz="2400" smtClean="0"/>
              <a:t>Identificar  los posibles </a:t>
            </a:r>
            <a:r>
              <a:rPr lang="es-ES" altLang="es-ES" sz="2400" b="1" smtClean="0"/>
              <a:t>estados de ejecución de un hilo</a:t>
            </a:r>
            <a:r>
              <a:rPr lang="es-ES" altLang="es-ES" sz="2400" smtClean="0"/>
              <a:t> y programación de aplicaciones que los gestionen</a:t>
            </a:r>
          </a:p>
          <a:p>
            <a:pPr lvl="1" algn="just" eaLnBrk="1" hangingPunct="1"/>
            <a:endParaRPr lang="es-ES" alt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229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1229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DF757BF-4BB7-48FF-BC9C-05C9FBD1628A}" type="slidenum">
              <a:rPr lang="es-ES" altLang="es-ES" smtClean="0"/>
              <a:pPr eaLnBrk="1" hangingPunct="1"/>
              <a:t>3</a:t>
            </a:fld>
            <a:endParaRPr lang="es-ES" altLang="es-ES" smtClean="0"/>
          </a:p>
        </p:txBody>
      </p:sp>
      <p:sp>
        <p:nvSpPr>
          <p:cNvPr id="1229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229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12296" name="Picture 4" descr="https://encrypted-tbn0.gstatic.com/images?q=tbn:ANd9GcRZHac3ypmUKmmEbJuS2WcdrWLRVD9uEB4t4AVphpYPOFx1yp_GQzPr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60350"/>
            <a:ext cx="12842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altLang="es-ES" b="1" dirty="0" smtClean="0"/>
              <a:t>Método </a:t>
            </a:r>
            <a:r>
              <a:rPr lang="es-ES" altLang="es-ES" b="1" dirty="0" err="1" smtClean="0"/>
              <a:t>sleep</a:t>
            </a:r>
            <a:r>
              <a:rPr lang="es-ES" altLang="es-ES" b="1" dirty="0" smtClean="0"/>
              <a:t> de la clase </a:t>
            </a:r>
            <a:r>
              <a:rPr lang="es-ES" altLang="es-ES" b="1" dirty="0" err="1" smtClean="0"/>
              <a:t>Thread</a:t>
            </a:r>
            <a:endParaRPr lang="es-ES" altLang="es-ES" b="1" dirty="0" smtClean="0"/>
          </a:p>
          <a:p>
            <a:pPr lvl="1" algn="just"/>
            <a:r>
              <a:rPr lang="es-ES" altLang="es-ES" b="1" dirty="0" smtClean="0"/>
              <a:t>Función: </a:t>
            </a:r>
            <a:r>
              <a:rPr lang="es-ES" altLang="es-ES" dirty="0" smtClean="0"/>
              <a:t>detener la ejecución del hilo actual por la cantidad de milisegundos indicada en el parámetro, siempre sujeto a la precisión de los temporizadores y planificadores del sistema</a:t>
            </a:r>
          </a:p>
          <a:p>
            <a:pPr lvl="1"/>
            <a:r>
              <a:rPr lang="es-ES" altLang="es-ES" b="1" dirty="0" smtClean="0"/>
              <a:t>Sintaxis:</a:t>
            </a:r>
          </a:p>
          <a:p>
            <a:pPr marL="914400" lvl="3" indent="0" algn="just">
              <a:buFont typeface="Wingdings 2" pitchFamily="18" charset="2"/>
              <a:buNone/>
            </a:pPr>
            <a:r>
              <a:rPr lang="en-GB" altLang="es-ES" dirty="0" smtClean="0"/>
              <a:t>public static void </a:t>
            </a:r>
            <a:r>
              <a:rPr lang="en-GB" altLang="es-ES" b="1" dirty="0" smtClean="0"/>
              <a:t>sleep</a:t>
            </a:r>
            <a:r>
              <a:rPr lang="en-GB" altLang="es-ES" dirty="0" smtClean="0"/>
              <a:t> (long </a:t>
            </a:r>
            <a:r>
              <a:rPr lang="en-GB" altLang="es-ES" dirty="0" err="1" smtClean="0"/>
              <a:t>milis</a:t>
            </a:r>
            <a:r>
              <a:rPr lang="en-GB" altLang="es-ES" dirty="0" smtClean="0"/>
              <a:t>) throws </a:t>
            </a:r>
            <a:r>
              <a:rPr lang="en-GB" altLang="es-ES" dirty="0" err="1" smtClean="0"/>
              <a:t>InterruptedException</a:t>
            </a:r>
            <a:r>
              <a:rPr lang="en-GB" altLang="es-ES" dirty="0" smtClean="0"/>
              <a:t>;</a:t>
            </a:r>
            <a:endParaRPr lang="es-ES" altLang="es-ES" dirty="0" smtClean="0"/>
          </a:p>
          <a:p>
            <a:pPr lvl="1" algn="just"/>
            <a:r>
              <a:rPr lang="es-ES" altLang="es-ES" b="1" dirty="0" smtClean="0"/>
              <a:t>Ejemplo 3 - </a:t>
            </a:r>
            <a:r>
              <a:rPr lang="es-ES" altLang="es-ES" dirty="0" smtClean="0"/>
              <a:t>Implementando la clase </a:t>
            </a:r>
            <a:r>
              <a:rPr lang="es-ES" altLang="es-ES" dirty="0" err="1" smtClean="0"/>
              <a:t>Thread</a:t>
            </a:r>
            <a:r>
              <a:rPr lang="es-ES" altLang="es-ES" dirty="0" smtClean="0"/>
              <a:t>, detener la ejecución del hilo actual durante 1 segundo (1000 milisegundos)</a:t>
            </a:r>
          </a:p>
          <a:p>
            <a:pPr lvl="1"/>
            <a:endParaRPr lang="es-ES" altLang="es-ES" b="1" dirty="0" smtClean="0"/>
          </a:p>
          <a:p>
            <a:pPr algn="just" eaLnBrk="1" hangingPunct="1"/>
            <a:endParaRPr lang="es-ES" altLang="es-ES" dirty="0" smtClean="0"/>
          </a:p>
          <a:p>
            <a:pPr algn="just" eaLnBrk="1" hangingPunct="1"/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39939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6F46FCB-30BF-4F1D-AFFC-640E2E8F3B89}" type="slidenum">
              <a:rPr lang="es-ES" altLang="es-ES" smtClean="0"/>
              <a:pPr eaLnBrk="1" hangingPunct="1"/>
              <a:t>30</a:t>
            </a:fld>
            <a:endParaRPr lang="es-ES" altLang="es-ES" smtClean="0"/>
          </a:p>
        </p:txBody>
      </p:sp>
      <p:sp>
        <p:nvSpPr>
          <p:cNvPr id="39941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9942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9" name="8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ejemplo4</a:t>
            </a:r>
          </a:p>
        </p:txBody>
      </p:sp>
      <p:pic>
        <p:nvPicPr>
          <p:cNvPr id="39944" name="Picture 4" descr="Resultado de imagen de sle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836613"/>
            <a:ext cx="107156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/>
              <a:t>PARAR LA EJECUCIÓN DE LOS  HILOS EN JAVA</a:t>
            </a:r>
            <a:endParaRPr lang="es-E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altLang="es-ES" b="1" dirty="0" smtClean="0"/>
              <a:t>Método </a:t>
            </a:r>
            <a:r>
              <a:rPr lang="es-ES" altLang="es-ES" b="1" dirty="0" err="1" smtClean="0"/>
              <a:t>sleep</a:t>
            </a:r>
            <a:r>
              <a:rPr lang="es-ES" altLang="es-ES" b="1" dirty="0" smtClean="0"/>
              <a:t> de la clase </a:t>
            </a:r>
            <a:r>
              <a:rPr lang="es-ES" altLang="es-ES" b="1" dirty="0" err="1" smtClean="0"/>
              <a:t>Thread</a:t>
            </a:r>
            <a:endParaRPr lang="es-ES" altLang="es-ES" b="1" dirty="0" smtClean="0"/>
          </a:p>
          <a:p>
            <a:pPr lvl="1" algn="just"/>
            <a:r>
              <a:rPr lang="es-ES" altLang="es-ES" b="1" dirty="0" smtClean="0"/>
              <a:t>Ejemplo 4 - </a:t>
            </a:r>
            <a:r>
              <a:rPr lang="es-ES" altLang="es-ES" dirty="0" smtClean="0"/>
              <a:t>Implementando la interface </a:t>
            </a:r>
            <a:r>
              <a:rPr lang="es-ES" altLang="es-ES" dirty="0" err="1" smtClean="0"/>
              <a:t>Runnable</a:t>
            </a:r>
            <a:r>
              <a:rPr lang="es-ES" altLang="es-ES" dirty="0" smtClean="0"/>
              <a:t>, detener la ejecución del hilo actual invocando al método </a:t>
            </a:r>
            <a:r>
              <a:rPr lang="es-ES" altLang="es-ES" dirty="0" err="1" smtClean="0"/>
              <a:t>Thread.sleep</a:t>
            </a:r>
            <a:r>
              <a:rPr lang="es-ES" altLang="es-ES" dirty="0" smtClean="0"/>
              <a:t>() </a:t>
            </a:r>
          </a:p>
          <a:p>
            <a:pPr lvl="2" algn="just"/>
            <a:r>
              <a:rPr lang="es-ES" altLang="es-ES" dirty="0" smtClean="0"/>
              <a:t>En el primer hilo, poner un retardo de 100 milisegundos antes de que se ejecute</a:t>
            </a:r>
          </a:p>
          <a:p>
            <a:pPr lvl="2" algn="just"/>
            <a:r>
              <a:rPr lang="es-ES" altLang="es-ES" dirty="0" smtClean="0"/>
              <a:t>En el segundo hilo, poner para que aleatoriamente se ejecute un retraso de entre 0 y 200 milisegundos</a:t>
            </a:r>
          </a:p>
          <a:p>
            <a:pPr lvl="1"/>
            <a:endParaRPr lang="es-ES" altLang="es-ES" b="1" dirty="0" smtClean="0"/>
          </a:p>
          <a:p>
            <a:pPr algn="just" eaLnBrk="1" hangingPunct="1"/>
            <a:endParaRPr lang="es-ES" altLang="es-ES" dirty="0" smtClean="0"/>
          </a:p>
          <a:p>
            <a:pPr algn="just" eaLnBrk="1" hangingPunct="1"/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40963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1E823A8-53A2-45B9-B4C9-94477076ECF0}" type="slidenum">
              <a:rPr lang="es-ES" altLang="es-ES" smtClean="0"/>
              <a:pPr eaLnBrk="1" hangingPunct="1"/>
              <a:t>31</a:t>
            </a:fld>
            <a:endParaRPr lang="es-ES" altLang="es-ES" smtClean="0"/>
          </a:p>
        </p:txBody>
      </p:sp>
      <p:sp>
        <p:nvSpPr>
          <p:cNvPr id="40965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0966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40967" name="Picture 4" descr="Resultado de imagen de sle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836613"/>
            <a:ext cx="107156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/>
              <a:t>PARAR LA EJECUCIÓN DE LOS  HILOS EN JAVA</a:t>
            </a:r>
            <a:endParaRPr lang="es-ES" dirty="0" smtClean="0"/>
          </a:p>
        </p:txBody>
      </p:sp>
      <p:sp>
        <p:nvSpPr>
          <p:cNvPr id="12" name="11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r>
              <a:rPr lang="es-ES" altLang="es-ES" b="1" dirty="0" smtClean="0"/>
              <a:t>Método </a:t>
            </a:r>
            <a:r>
              <a:rPr lang="es-ES" altLang="es-ES" b="1" dirty="0" err="1" smtClean="0"/>
              <a:t>yield</a:t>
            </a:r>
            <a:r>
              <a:rPr lang="es-ES" altLang="es-ES" b="1" dirty="0" smtClean="0"/>
              <a:t> de la clase </a:t>
            </a:r>
            <a:r>
              <a:rPr lang="es-ES" altLang="es-ES" b="1" dirty="0" err="1" smtClean="0"/>
              <a:t>Thread</a:t>
            </a:r>
            <a:endParaRPr lang="es-ES" altLang="es-ES" b="1" dirty="0" smtClean="0"/>
          </a:p>
          <a:p>
            <a:pPr lvl="1" algn="just"/>
            <a:r>
              <a:rPr lang="es-ES" altLang="es-ES" b="1" dirty="0" smtClean="0"/>
              <a:t>Función: </a:t>
            </a:r>
            <a:r>
              <a:rPr lang="es-ES" altLang="es-ES" dirty="0" smtClean="0"/>
              <a:t>detener la ejecución del hilo actual y permitir que otros hilos con la misma prioridad se puedan ejecutar</a:t>
            </a:r>
          </a:p>
          <a:p>
            <a:pPr lvl="1"/>
            <a:r>
              <a:rPr lang="es-ES" altLang="es-ES" b="1" dirty="0" smtClean="0"/>
              <a:t>Sintaxis:</a:t>
            </a:r>
          </a:p>
          <a:p>
            <a:pPr marL="914400" lvl="3" indent="0" algn="just">
              <a:buFont typeface="Wingdings 2" pitchFamily="18" charset="2"/>
              <a:buNone/>
            </a:pPr>
            <a:r>
              <a:rPr lang="en-GB" altLang="es-ES" dirty="0" smtClean="0"/>
              <a:t>Public static void </a:t>
            </a:r>
            <a:r>
              <a:rPr lang="en-GB" altLang="es-ES" b="1" dirty="0" smtClean="0"/>
              <a:t>yield</a:t>
            </a:r>
            <a:r>
              <a:rPr lang="en-GB" altLang="es-ES" dirty="0" smtClean="0"/>
              <a:t>()</a:t>
            </a:r>
            <a:endParaRPr lang="es-ES" altLang="es-ES" dirty="0" smtClean="0"/>
          </a:p>
          <a:p>
            <a:pPr lvl="1" algn="just"/>
            <a:r>
              <a:rPr lang="es-ES" altLang="es-ES" b="1" dirty="0" smtClean="0"/>
              <a:t>Ejemplo 5 - </a:t>
            </a:r>
            <a:r>
              <a:rPr lang="es-ES" altLang="es-ES" sz="2400" dirty="0" smtClean="0"/>
              <a:t>Implementando la interface </a:t>
            </a:r>
            <a:r>
              <a:rPr lang="es-ES" altLang="es-ES" sz="2400" dirty="0" err="1" smtClean="0"/>
              <a:t>Runnable</a:t>
            </a:r>
            <a:r>
              <a:rPr lang="es-ES" altLang="es-ES" sz="2400" dirty="0" smtClean="0"/>
              <a:t>, detener la ejecución del hilo actual invocando al método </a:t>
            </a:r>
            <a:r>
              <a:rPr lang="es-ES" altLang="es-ES" sz="2400" dirty="0" err="1" smtClean="0"/>
              <a:t>Thread.yield</a:t>
            </a:r>
            <a:r>
              <a:rPr lang="es-ES" altLang="es-ES" sz="2400" dirty="0" smtClean="0"/>
              <a:t>().</a:t>
            </a:r>
            <a:endParaRPr lang="es-ES" altLang="es-ES" sz="2800" dirty="0" smtClean="0"/>
          </a:p>
          <a:p>
            <a:pPr lvl="2" algn="just"/>
            <a:r>
              <a:rPr lang="es-ES" altLang="es-ES" sz="2200" dirty="0" smtClean="0"/>
              <a:t>Posiblemente el resultado no sea el esperado, debido a que el micro de tu equipo tenga varios núcleos y el sistema operativo ejecute los hilos en paralelo</a:t>
            </a:r>
            <a:endParaRPr lang="es-ES" altLang="es-ES" b="1" dirty="0" smtClean="0"/>
          </a:p>
          <a:p>
            <a:pPr algn="just" eaLnBrk="1" hangingPunct="1"/>
            <a:endParaRPr lang="es-ES" altLang="es-ES" dirty="0" smtClean="0"/>
          </a:p>
          <a:p>
            <a:pPr algn="just" eaLnBrk="1" hangingPunct="1"/>
            <a:endParaRPr lang="es-ES" altLang="es-ES" sz="2400" b="1" dirty="0" smtClean="0">
              <a:solidFill>
                <a:srgbClr val="FF0000"/>
              </a:solidFill>
            </a:endParaRPr>
          </a:p>
        </p:txBody>
      </p:sp>
      <p:sp>
        <p:nvSpPr>
          <p:cNvPr id="41987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4D4B4C6-7AD3-44E4-AE71-B55DFAA0BDCD}" type="slidenum">
              <a:rPr lang="es-ES" altLang="es-ES" smtClean="0"/>
              <a:pPr eaLnBrk="1" hangingPunct="1"/>
              <a:t>32</a:t>
            </a:fld>
            <a:endParaRPr lang="es-ES" altLang="es-ES" smtClean="0"/>
          </a:p>
        </p:txBody>
      </p:sp>
      <p:sp>
        <p:nvSpPr>
          <p:cNvPr id="41989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1990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41991" name="Picture 2" descr="Resultado de imagen de y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836613"/>
            <a:ext cx="1335088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/>
              <a:t>PARAR LA EJECUCIÓN DE LOS  HILOS EN JAVA</a:t>
            </a:r>
            <a:endParaRPr lang="es-ES" dirty="0" smtClean="0"/>
          </a:p>
        </p:txBody>
      </p:sp>
      <p:sp>
        <p:nvSpPr>
          <p:cNvPr id="12" name="11 Pentágono"/>
          <p:cNvSpPr/>
          <p:nvPr/>
        </p:nvSpPr>
        <p:spPr>
          <a:xfrm>
            <a:off x="30163" y="6570663"/>
            <a:ext cx="2957512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ejemplo5bis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REALIZACIÓN DE ACTIVIDADES</a:t>
            </a:r>
          </a:p>
          <a:p>
            <a:pPr lvl="1" algn="just" eaLnBrk="1" hangingPunct="1"/>
            <a:r>
              <a:rPr lang="es-ES" altLang="es-ES" sz="2400" smtClean="0"/>
              <a:t>Actividad 4</a:t>
            </a:r>
          </a:p>
          <a:p>
            <a:pPr lvl="1" algn="just" eaLnBrk="1" hangingPunct="1"/>
            <a:r>
              <a:rPr lang="es-ES" altLang="es-ES" sz="2400" smtClean="0"/>
              <a:t>Actividad 5</a:t>
            </a:r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/>
              <a:t>PARAR LA EJECUCIÓN DE LOS  HILOS EN JAVA</a:t>
            </a:r>
            <a:endParaRPr lang="es-ES" dirty="0" smtClean="0"/>
          </a:p>
        </p:txBody>
      </p:sp>
      <p:sp>
        <p:nvSpPr>
          <p:cNvPr id="4301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4301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A82F37B-099A-4297-B806-EB14FE1799B1}" type="slidenum">
              <a:rPr lang="es-ES" altLang="es-ES" smtClean="0"/>
              <a:pPr eaLnBrk="1" hangingPunct="1"/>
              <a:t>33</a:t>
            </a:fld>
            <a:endParaRPr lang="es-ES" altLang="es-ES" smtClean="0"/>
          </a:p>
        </p:txBody>
      </p:sp>
      <p:sp>
        <p:nvSpPr>
          <p:cNvPr id="4301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301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4301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1196975"/>
            <a:ext cx="10683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44035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C5359D3-B5C4-4BC2-8327-67DBAA5B090C}" type="slidenum">
              <a:rPr lang="es-ES" altLang="es-ES" smtClean="0"/>
              <a:pPr eaLnBrk="1" hangingPunct="1"/>
              <a:t>34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44038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CICLO DE VIDA DE UN HILO</a:t>
            </a:r>
            <a:endParaRPr lang="es-ES" dirty="0" smtClean="0"/>
          </a:p>
        </p:txBody>
      </p:sp>
      <p:sp>
        <p:nvSpPr>
          <p:cNvPr id="45059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73B9D7F-C29E-406F-8FE6-51043E13795B}" type="slidenum">
              <a:rPr lang="es-ES" altLang="es-ES" smtClean="0"/>
              <a:pPr eaLnBrk="1" hangingPunct="1"/>
              <a:t>35</a:t>
            </a:fld>
            <a:endParaRPr lang="es-ES" altLang="es-ES" smtClean="0"/>
          </a:p>
        </p:txBody>
      </p:sp>
      <p:sp>
        <p:nvSpPr>
          <p:cNvPr id="45061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5062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45063" name="9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694488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2 Marcador de contenido"/>
          <p:cNvSpPr>
            <a:spLocks noGrp="1"/>
          </p:cNvSpPr>
          <p:nvPr>
            <p:ph idx="1"/>
          </p:nvPr>
        </p:nvSpPr>
        <p:spPr>
          <a:xfrm>
            <a:off x="684213" y="1341438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ESTADOS DE LOS HILOS</a:t>
            </a:r>
            <a:endParaRPr lang="es-ES" altLang="es-ES" sz="2400" smtClean="0"/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CICLO DE VIDA DE UN HILO</a:t>
            </a:r>
            <a:endParaRPr lang="es-ES" dirty="0" smtClean="0"/>
          </a:p>
        </p:txBody>
      </p:sp>
      <p:sp>
        <p:nvSpPr>
          <p:cNvPr id="4608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4608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A21E0FA-F160-4EE4-845E-749483F422A5}" type="slidenum">
              <a:rPr lang="es-ES" altLang="es-ES" smtClean="0"/>
              <a:pPr eaLnBrk="1" hangingPunct="1"/>
              <a:t>36</a:t>
            </a:fld>
            <a:endParaRPr lang="es-ES" altLang="es-ES" smtClean="0"/>
          </a:p>
        </p:txBody>
      </p:sp>
      <p:sp>
        <p:nvSpPr>
          <p:cNvPr id="4608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608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4" name="3 Diagrama"/>
          <p:cNvGraphicFramePr/>
          <p:nvPr/>
        </p:nvGraphicFramePr>
        <p:xfrm>
          <a:off x="1187624" y="1844824"/>
          <a:ext cx="74168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47107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9A51E479-32CD-48FD-9C5F-F605464DC95A}" type="slidenum">
              <a:rPr lang="es-ES" altLang="es-ES" smtClean="0"/>
              <a:pPr eaLnBrk="1" hangingPunct="1"/>
              <a:t>37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47110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s-ES" altLang="es-ES" b="1" dirty="0" smtClean="0"/>
              <a:t>PARALELISMO</a:t>
            </a:r>
          </a:p>
          <a:p>
            <a:pPr lvl="1" algn="just" eaLnBrk="1" hangingPunct="1">
              <a:defRPr/>
            </a:pPr>
            <a:r>
              <a:rPr lang="es-ES" sz="2400" dirty="0"/>
              <a:t>S</a:t>
            </a:r>
            <a:r>
              <a:rPr lang="es-ES" sz="2400" dirty="0" smtClean="0"/>
              <a:t>e </a:t>
            </a:r>
            <a:r>
              <a:rPr lang="es-ES" sz="2400" dirty="0"/>
              <a:t>produce en sistemas con múltiples </a:t>
            </a:r>
            <a:r>
              <a:rPr lang="es-ES" sz="2400" dirty="0" err="1"/>
              <a:t>CPUs</a:t>
            </a:r>
            <a:r>
              <a:rPr lang="es-ES" sz="2400" dirty="0"/>
              <a:t> o </a:t>
            </a:r>
            <a:r>
              <a:rPr lang="es-ES" sz="2400" dirty="0" err="1"/>
              <a:t>CPUs</a:t>
            </a:r>
            <a:r>
              <a:rPr lang="es-ES" sz="2400" dirty="0"/>
              <a:t> con varios </a:t>
            </a:r>
            <a:r>
              <a:rPr lang="es-ES" sz="2400" dirty="0" smtClean="0"/>
              <a:t>núcleos</a:t>
            </a:r>
          </a:p>
          <a:p>
            <a:pPr lvl="1" algn="just" eaLnBrk="1" hangingPunct="1">
              <a:defRPr/>
            </a:pPr>
            <a:r>
              <a:rPr lang="es-ES" sz="2400" dirty="0" smtClean="0"/>
              <a:t>Cada </a:t>
            </a:r>
            <a:r>
              <a:rPr lang="es-ES" sz="2400" dirty="0"/>
              <a:t>CPU puede ejecutar un hilo distinto</a:t>
            </a:r>
            <a:endParaRPr lang="es-ES" altLang="es-ES" sz="2400" dirty="0" smtClean="0"/>
          </a:p>
          <a:p>
            <a:pPr marL="392113" lvl="1" indent="0" algn="just" eaLnBrk="1" hangingPunct="1">
              <a:buFont typeface="Verdana" pitchFamily="34" charset="0"/>
              <a:buNone/>
              <a:defRPr/>
            </a:pPr>
            <a:endParaRPr lang="es-ES" altLang="es-ES" sz="2400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EJECUCIÓN CONCURRENTE Y PARALELA DE HILOS</a:t>
            </a:r>
            <a:endParaRPr lang="es-ES" dirty="0" smtClean="0"/>
          </a:p>
        </p:txBody>
      </p:sp>
      <p:sp>
        <p:nvSpPr>
          <p:cNvPr id="4813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4813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D4ACB78-5583-4B5A-BDE6-A8966CB0AA59}" type="slidenum">
              <a:rPr lang="es-ES" altLang="es-ES" smtClean="0"/>
              <a:pPr eaLnBrk="1" hangingPunct="1"/>
              <a:t>38</a:t>
            </a:fld>
            <a:endParaRPr lang="es-ES" altLang="es-ES" smtClean="0"/>
          </a:p>
        </p:txBody>
      </p:sp>
      <p:sp>
        <p:nvSpPr>
          <p:cNvPr id="4813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813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10" name="9 Diagrama"/>
          <p:cNvGraphicFramePr/>
          <p:nvPr/>
        </p:nvGraphicFramePr>
        <p:xfrm>
          <a:off x="755576" y="3212976"/>
          <a:ext cx="3960440" cy="2839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10 Diagrama"/>
          <p:cNvGraphicFramePr/>
          <p:nvPr/>
        </p:nvGraphicFramePr>
        <p:xfrm>
          <a:off x="4211960" y="3212976"/>
          <a:ext cx="3960440" cy="2839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s-ES" altLang="es-ES" b="1" dirty="0" smtClean="0"/>
              <a:t>CONCURRENCIA</a:t>
            </a:r>
          </a:p>
          <a:p>
            <a:pPr lvl="1">
              <a:defRPr/>
            </a:pPr>
            <a:r>
              <a:rPr lang="es-ES" sz="2400" dirty="0" smtClean="0"/>
              <a:t>Cuando </a:t>
            </a:r>
            <a:r>
              <a:rPr lang="es-ES" sz="2400" dirty="0"/>
              <a:t>el paralelismo no es posible, una CPU es responsable de ejecutar múltiples </a:t>
            </a:r>
            <a:r>
              <a:rPr lang="es-ES" sz="2400" dirty="0" smtClean="0"/>
              <a:t>hilos</a:t>
            </a:r>
            <a:endParaRPr lang="es-ES" sz="2800" dirty="0"/>
          </a:p>
          <a:p>
            <a:pPr marL="392113" lvl="1" indent="0" algn="just" eaLnBrk="1" hangingPunct="1">
              <a:buFont typeface="Verdana" pitchFamily="34" charset="0"/>
              <a:buNone/>
              <a:defRPr/>
            </a:pPr>
            <a:endParaRPr lang="es-ES" altLang="es-ES" sz="2400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EJECUCIÓN CONCURRENTE Y PARALELA DE HILOS</a:t>
            </a:r>
            <a:endParaRPr lang="es-ES" dirty="0" smtClean="0"/>
          </a:p>
        </p:txBody>
      </p:sp>
      <p:sp>
        <p:nvSpPr>
          <p:cNvPr id="4915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4915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10C030A-593B-4A97-8889-6CBF444C03F3}" type="slidenum">
              <a:rPr lang="es-ES" altLang="es-ES" smtClean="0"/>
              <a:pPr eaLnBrk="1" hangingPunct="1"/>
              <a:t>39</a:t>
            </a:fld>
            <a:endParaRPr lang="es-ES" altLang="es-ES" smtClean="0"/>
          </a:p>
        </p:txBody>
      </p:sp>
      <p:sp>
        <p:nvSpPr>
          <p:cNvPr id="4915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915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3" name="2 Diagrama"/>
          <p:cNvGraphicFramePr/>
          <p:nvPr/>
        </p:nvGraphicFramePr>
        <p:xfrm>
          <a:off x="2195736" y="2852936"/>
          <a:ext cx="5256584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OBJETIVOS DE APRENDIZAJE</a:t>
            </a:r>
          </a:p>
          <a:p>
            <a:pPr lvl="1" algn="just"/>
            <a:r>
              <a:rPr lang="es-ES" altLang="es-ES" sz="2400" smtClean="0"/>
              <a:t>Utilizar mecanismos para </a:t>
            </a:r>
            <a:r>
              <a:rPr lang="es-ES" altLang="es-ES" sz="2400" b="1" smtClean="0"/>
              <a:t>compartir información entre varios hilos </a:t>
            </a:r>
            <a:r>
              <a:rPr lang="es-ES" altLang="es-ES" sz="2400" smtClean="0"/>
              <a:t>de un mismo proceso</a:t>
            </a:r>
          </a:p>
          <a:p>
            <a:pPr lvl="1" algn="just"/>
            <a:r>
              <a:rPr lang="es-ES" altLang="es-ES" sz="2400" smtClean="0"/>
              <a:t>Desarrollar programas formados por </a:t>
            </a:r>
            <a:r>
              <a:rPr lang="es-ES" altLang="es-ES" sz="2400" b="1" smtClean="0"/>
              <a:t>varios hilos sincronizados</a:t>
            </a:r>
            <a:r>
              <a:rPr lang="es-ES" altLang="es-ES" sz="2400" smtClean="0"/>
              <a:t> mediante técnicas específicas</a:t>
            </a:r>
          </a:p>
          <a:p>
            <a:pPr lvl="1" algn="just"/>
            <a:r>
              <a:rPr lang="es-ES" altLang="es-ES" sz="2400" smtClean="0"/>
              <a:t>Establecer y controlar la </a:t>
            </a:r>
            <a:r>
              <a:rPr lang="es-ES" altLang="es-ES" sz="2400" b="1" smtClean="0"/>
              <a:t>prioridad</a:t>
            </a:r>
            <a:r>
              <a:rPr lang="es-ES" altLang="es-ES" sz="2400" smtClean="0"/>
              <a:t> de cada uno de los hilos de ejecución</a:t>
            </a:r>
          </a:p>
          <a:p>
            <a:pPr lvl="1" algn="just"/>
            <a:r>
              <a:rPr lang="es-ES" altLang="es-ES" sz="2400" b="1" smtClean="0"/>
              <a:t>Depurar  y documentar </a:t>
            </a:r>
            <a:r>
              <a:rPr lang="es-ES" altLang="es-ES" sz="2400" smtClean="0"/>
              <a:t>los programas desarrollados</a:t>
            </a:r>
          </a:p>
          <a:p>
            <a:pPr lvl="1" algn="just" eaLnBrk="1" hangingPunct="1"/>
            <a:endParaRPr lang="es-ES" alt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331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1331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BB54AE6-FD50-49BB-9B22-F0EC2FD70F34}" type="slidenum">
              <a:rPr lang="es-ES" altLang="es-ES" smtClean="0"/>
              <a:pPr eaLnBrk="1" hangingPunct="1"/>
              <a:t>4</a:t>
            </a:fld>
            <a:endParaRPr lang="es-ES" altLang="es-ES" smtClean="0"/>
          </a:p>
        </p:txBody>
      </p:sp>
      <p:sp>
        <p:nvSpPr>
          <p:cNvPr id="1331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331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13320" name="Picture 4" descr="https://encrypted-tbn0.gstatic.com/images?q=tbn:ANd9GcRZHac3ypmUKmmEbJuS2WcdrWLRVD9uEB4t4AVphpYPOFx1yp_GQzPr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60350"/>
            <a:ext cx="12842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50179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B7852BE-4F4D-4D0A-8AB6-DFF3C6541444}" type="slidenum">
              <a:rPr lang="es-ES" altLang="es-ES" smtClean="0"/>
              <a:pPr eaLnBrk="1" hangingPunct="1"/>
              <a:t>40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50182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s-ES" altLang="es-ES" b="1" dirty="0" smtClean="0"/>
              <a:t>FUNCIÓN</a:t>
            </a:r>
          </a:p>
          <a:p>
            <a:pPr lvl="1" algn="just">
              <a:defRPr/>
            </a:pPr>
            <a:r>
              <a:rPr lang="es-ES" sz="2400" dirty="0" smtClean="0"/>
              <a:t>Asignar </a:t>
            </a:r>
            <a:r>
              <a:rPr lang="es-ES" sz="2400" dirty="0"/>
              <a:t>un determinado procesador o núcleo a un programa </a:t>
            </a:r>
            <a:r>
              <a:rPr lang="es-ES" sz="2400" dirty="0" smtClean="0"/>
              <a:t>dado</a:t>
            </a:r>
          </a:p>
          <a:p>
            <a:pPr>
              <a:defRPr/>
            </a:pPr>
            <a:r>
              <a:rPr lang="es-ES" b="1" dirty="0" smtClean="0"/>
              <a:t>NÚMERO DE PROCESADORES EN JAVA</a:t>
            </a:r>
          </a:p>
          <a:p>
            <a:pPr lvl="1" algn="just">
              <a:defRPr/>
            </a:pPr>
            <a:r>
              <a:rPr lang="es-ES" sz="2400" dirty="0" smtClean="0"/>
              <a:t>Forma de averiguarlo</a:t>
            </a:r>
            <a:endParaRPr lang="es-ES" sz="2400" dirty="0"/>
          </a:p>
          <a:p>
            <a:pPr marL="392113" lvl="1" indent="0" algn="just" eaLnBrk="1" hangingPunct="1">
              <a:buFont typeface="Verdana" pitchFamily="34" charset="0"/>
              <a:buNone/>
              <a:defRPr/>
            </a:pPr>
            <a:endParaRPr lang="es-ES" altLang="es-ES" sz="2400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AFINIDAD DEL PROCESADOR</a:t>
            </a:r>
            <a:endParaRPr lang="es-ES" dirty="0" smtClean="0"/>
          </a:p>
        </p:txBody>
      </p:sp>
      <p:sp>
        <p:nvSpPr>
          <p:cNvPr id="5120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5120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A7F7AF7-0003-43C0-8FF4-3C1DD6E8DB07}" type="slidenum">
              <a:rPr lang="es-ES" altLang="es-ES" smtClean="0"/>
              <a:pPr eaLnBrk="1" hangingPunct="1"/>
              <a:t>41</a:t>
            </a:fld>
            <a:endParaRPr lang="es-ES" altLang="es-ES" smtClean="0"/>
          </a:p>
        </p:txBody>
      </p:sp>
      <p:sp>
        <p:nvSpPr>
          <p:cNvPr id="5120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120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9" name="8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ejemplo6</a:t>
            </a:r>
          </a:p>
        </p:txBody>
      </p:sp>
      <p:pic>
        <p:nvPicPr>
          <p:cNvPr id="74756" name="Picture 4" descr="Resultado de imagen de pregun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429000"/>
            <a:ext cx="25923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CAMBIO EN DIFERENTES SISTEMAS OPERATIVOS</a:t>
            </a:r>
          </a:p>
          <a:p>
            <a:pPr algn="just" eaLnBrk="1" hangingPunct="1"/>
            <a:endParaRPr lang="es-ES" altLang="es-ES" b="1" smtClean="0"/>
          </a:p>
          <a:p>
            <a:pPr marL="392113" lvl="1" indent="0" algn="just" eaLnBrk="1" hangingPunct="1">
              <a:buFont typeface="Verdana" pitchFamily="34" charset="0"/>
              <a:buNone/>
            </a:pPr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AFINIDAD DEL PROCESADOR</a:t>
            </a:r>
            <a:endParaRPr lang="es-ES" dirty="0" smtClean="0"/>
          </a:p>
        </p:txBody>
      </p:sp>
      <p:sp>
        <p:nvSpPr>
          <p:cNvPr id="5222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5222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24C8FCF-D887-4B1E-AEF7-E136093DF173}" type="slidenum">
              <a:rPr lang="es-ES" altLang="es-ES" smtClean="0"/>
              <a:pPr eaLnBrk="1" hangingPunct="1"/>
              <a:t>42</a:t>
            </a:fld>
            <a:endParaRPr lang="es-ES" altLang="es-ES" smtClean="0"/>
          </a:p>
        </p:txBody>
      </p:sp>
      <p:sp>
        <p:nvSpPr>
          <p:cNvPr id="5223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23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3" name="2 Diagrama"/>
          <p:cNvGraphicFramePr/>
          <p:nvPr/>
        </p:nvGraphicFramePr>
        <p:xfrm>
          <a:off x="971601" y="2780928"/>
          <a:ext cx="691276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53251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CDD04ED-E522-4BA5-BA2B-7C477260CF74}" type="slidenum">
              <a:rPr lang="es-ES" altLang="es-ES" smtClean="0"/>
              <a:pPr eaLnBrk="1" hangingPunct="1"/>
              <a:t>43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53254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PRIORIDAD</a:t>
            </a:r>
          </a:p>
          <a:p>
            <a:pPr lvl="1" algn="just"/>
            <a:r>
              <a:rPr lang="es-ES" altLang="es-ES" smtClean="0"/>
              <a:t>En Java </a:t>
            </a:r>
            <a:r>
              <a:rPr lang="es-ES" altLang="es-ES" b="1" smtClean="0"/>
              <a:t>cada hilo tiene una prioridad</a:t>
            </a:r>
          </a:p>
          <a:p>
            <a:pPr lvl="1" algn="just"/>
            <a:r>
              <a:rPr lang="es-ES" altLang="es-ES" smtClean="0"/>
              <a:t>Por defecto, </a:t>
            </a:r>
            <a:r>
              <a:rPr lang="es-ES" altLang="es-ES" b="1" smtClean="0"/>
              <a:t>un hilo hereda la prioridad </a:t>
            </a:r>
            <a:r>
              <a:rPr lang="es-ES" altLang="es-ES" smtClean="0"/>
              <a:t>del hilo padre que lo crea</a:t>
            </a:r>
          </a:p>
          <a:p>
            <a:pPr lvl="1" algn="just"/>
            <a:r>
              <a:rPr lang="es-ES" altLang="es-ES" smtClean="0"/>
              <a:t>La prioridad se puede aumentar o disminuir mediante el método </a:t>
            </a:r>
            <a:r>
              <a:rPr lang="es-ES" altLang="es-ES" b="1" smtClean="0"/>
              <a:t>setPriority()</a:t>
            </a:r>
          </a:p>
          <a:p>
            <a:pPr lvl="1" algn="just"/>
            <a:r>
              <a:rPr lang="es-ES" altLang="es-ES" smtClean="0"/>
              <a:t>El método </a:t>
            </a:r>
            <a:r>
              <a:rPr lang="es-ES" altLang="es-ES" b="1" smtClean="0"/>
              <a:t>getPriority()</a:t>
            </a:r>
            <a:r>
              <a:rPr lang="es-ES" altLang="es-ES" smtClean="0"/>
              <a:t> devuelve la prioridad del hilo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/>
              <a:t>PRIORIDAD DE LOS  HILOS</a:t>
            </a:r>
            <a:endParaRPr lang="es-ES" dirty="0" smtClean="0"/>
          </a:p>
        </p:txBody>
      </p:sp>
      <p:sp>
        <p:nvSpPr>
          <p:cNvPr id="5427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5427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5D6DD53-EAC6-4381-BA99-F5271E6B2A38}" type="slidenum">
              <a:rPr lang="es-ES" altLang="es-ES" smtClean="0"/>
              <a:pPr eaLnBrk="1" hangingPunct="1"/>
              <a:t>44</a:t>
            </a:fld>
            <a:endParaRPr lang="es-ES" altLang="es-ES" smtClean="0"/>
          </a:p>
        </p:txBody>
      </p:sp>
      <p:sp>
        <p:nvSpPr>
          <p:cNvPr id="5427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427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54280" name="Picture 4" descr="Resultado de imagen de PRIORID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508500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ATRIBUTOS DE LA CLASE Thread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/>
              <a:t>PRIORIDAD DE LOS  HILOS</a:t>
            </a:r>
            <a:endParaRPr lang="es-ES" dirty="0" smtClean="0"/>
          </a:p>
        </p:txBody>
      </p:sp>
      <p:sp>
        <p:nvSpPr>
          <p:cNvPr id="5530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5530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4858A9D-4919-44AD-854D-0568784F40D0}" type="slidenum">
              <a:rPr lang="es-ES" altLang="es-ES" smtClean="0"/>
              <a:pPr eaLnBrk="1" hangingPunct="1"/>
              <a:t>45</a:t>
            </a:fld>
            <a:endParaRPr lang="es-ES" altLang="es-ES" smtClean="0"/>
          </a:p>
        </p:txBody>
      </p:sp>
      <p:sp>
        <p:nvSpPr>
          <p:cNvPr id="5530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530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9" name="3 Marcador de contenido"/>
          <p:cNvGraphicFramePr>
            <a:graphicFrameLocks/>
          </p:cNvGraphicFramePr>
          <p:nvPr/>
        </p:nvGraphicFramePr>
        <p:xfrm>
          <a:off x="1547664" y="2671600"/>
          <a:ext cx="5472608" cy="330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305" name="Picture 4" descr="Resultado de imagen de PRIORIDAD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1001713"/>
            <a:ext cx="120173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FIXED PRIORITY SCHEDULING DE JAVA</a:t>
            </a:r>
          </a:p>
          <a:p>
            <a:pPr lvl="1" algn="just"/>
            <a:r>
              <a:rPr lang="es-ES" altLang="es-ES" sz="2400" smtClean="0"/>
              <a:t>Entre todos los hilos en estado </a:t>
            </a:r>
            <a:r>
              <a:rPr lang="es-ES" altLang="es-ES" sz="2400" b="1" smtClean="0"/>
              <a:t>“ejecutable”</a:t>
            </a:r>
            <a:r>
              <a:rPr lang="es-ES" altLang="es-ES" sz="2400" smtClean="0"/>
              <a:t> se escoge el hilo con más prioridad</a:t>
            </a:r>
            <a:endParaRPr lang="es-ES" altLang="es-ES" sz="2800" smtClean="0"/>
          </a:p>
          <a:p>
            <a:pPr lvl="1" algn="just"/>
            <a:r>
              <a:rPr lang="es-ES" altLang="es-ES" sz="2400" smtClean="0"/>
              <a:t>Si hay dos 2 con la misma prioridad, se escoge uno de ellos mediante el algoritmo </a:t>
            </a:r>
            <a:r>
              <a:rPr lang="es-ES" altLang="es-ES" sz="2400" i="1" smtClean="0"/>
              <a:t>Round-Robin</a:t>
            </a:r>
            <a:endParaRPr lang="es-ES" altLang="es-ES" sz="2800" smtClean="0"/>
          </a:p>
          <a:p>
            <a:pPr lvl="1" algn="just"/>
            <a:r>
              <a:rPr lang="es-ES" altLang="es-ES" sz="2400" smtClean="0"/>
              <a:t>Cuando el hilo en ejecución pasa al estado </a:t>
            </a:r>
            <a:r>
              <a:rPr lang="es-ES" altLang="es-ES" sz="2400" b="1" smtClean="0"/>
              <a:t>“no ejecutable”</a:t>
            </a:r>
            <a:r>
              <a:rPr lang="es-ES" altLang="es-ES" sz="2400" smtClean="0"/>
              <a:t> o </a:t>
            </a:r>
            <a:r>
              <a:rPr lang="es-ES" altLang="es-ES" sz="2400" b="1" smtClean="0"/>
              <a:t>“muerto”</a:t>
            </a:r>
            <a:r>
              <a:rPr lang="es-ES" altLang="es-ES" sz="2400" smtClean="0"/>
              <a:t>, se selecciona otro hilo para su ejecución</a:t>
            </a:r>
            <a:endParaRPr lang="es-ES" altLang="es-ES" sz="2800" smtClean="0"/>
          </a:p>
          <a:p>
            <a:pPr lvl="1" algn="just"/>
            <a:r>
              <a:rPr lang="es-ES" altLang="es-ES" sz="2400" smtClean="0"/>
              <a:t>La ejecución de un hilo es interrumpida si otro hilo con prioridad más alta pasa al estado </a:t>
            </a:r>
            <a:r>
              <a:rPr lang="es-ES" altLang="es-ES" sz="2400" b="1" smtClean="0"/>
              <a:t>“ejecutable”</a:t>
            </a:r>
            <a:endParaRPr lang="es-ES" altLang="es-ES" sz="28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/>
              <a:t>PRIORIDAD DE LOS  HILOS</a:t>
            </a:r>
            <a:endParaRPr lang="es-ES" dirty="0" smtClean="0"/>
          </a:p>
        </p:txBody>
      </p:sp>
      <p:sp>
        <p:nvSpPr>
          <p:cNvPr id="5632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5632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4F746C5-2641-4E0F-B012-E00E71CFDCA2}" type="slidenum">
              <a:rPr lang="es-ES" altLang="es-ES" smtClean="0"/>
              <a:pPr eaLnBrk="1" hangingPunct="1"/>
              <a:t>46</a:t>
            </a:fld>
            <a:endParaRPr lang="es-ES" altLang="es-ES" smtClean="0"/>
          </a:p>
        </p:txBody>
      </p:sp>
      <p:sp>
        <p:nvSpPr>
          <p:cNvPr id="5632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632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56328" name="Picture 4" descr="Resultado de imagen de PRIORID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1001713"/>
            <a:ext cx="120173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REALIZACIÓN DE ACTIVIDADES</a:t>
            </a:r>
          </a:p>
          <a:p>
            <a:pPr lvl="1" algn="just" eaLnBrk="1" hangingPunct="1"/>
            <a:r>
              <a:rPr lang="es-ES" altLang="es-ES" sz="2400" smtClean="0"/>
              <a:t>Actividad 10</a:t>
            </a:r>
          </a:p>
          <a:p>
            <a:pPr lvl="1" algn="just" eaLnBrk="1" hangingPunct="1"/>
            <a:endParaRPr lang="es-ES" altLang="es-ES" sz="2400" smtClean="0"/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PRIORIDAD DE </a:t>
            </a:r>
            <a:r>
              <a:rPr lang="es-ES" sz="4400" dirty="0"/>
              <a:t>LOS  </a:t>
            </a:r>
            <a:r>
              <a:rPr lang="es-ES" sz="4400" dirty="0" smtClean="0"/>
              <a:t>HILOS</a:t>
            </a:r>
            <a:endParaRPr lang="es-ES" dirty="0" smtClean="0"/>
          </a:p>
        </p:txBody>
      </p:sp>
      <p:sp>
        <p:nvSpPr>
          <p:cNvPr id="5734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5734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AD6C472-1006-4157-A0D0-69FABFF51F4B}" type="slidenum">
              <a:rPr lang="es-ES" altLang="es-ES" smtClean="0"/>
              <a:pPr eaLnBrk="1" hangingPunct="1"/>
              <a:t>47</a:t>
            </a:fld>
            <a:endParaRPr lang="es-ES" altLang="es-ES" smtClean="0"/>
          </a:p>
        </p:txBody>
      </p:sp>
      <p:sp>
        <p:nvSpPr>
          <p:cNvPr id="5735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735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5735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1196975"/>
            <a:ext cx="10683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58371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D80127E-57A9-4C93-A896-20C7B1A80932}" type="slidenum">
              <a:rPr lang="es-ES" altLang="es-ES" smtClean="0"/>
              <a:pPr eaLnBrk="1" hangingPunct="1"/>
              <a:t>48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58374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TIME SLICING</a:t>
            </a:r>
          </a:p>
          <a:p>
            <a:pPr lvl="1" algn="just"/>
            <a:r>
              <a:rPr lang="es-ES" altLang="es-ES" sz="2400" smtClean="0"/>
              <a:t>El sistema operativo asigna una </a:t>
            </a:r>
            <a:r>
              <a:rPr lang="es-ES" altLang="es-ES" sz="2400" b="1" smtClean="0"/>
              <a:t>porción de tiempo </a:t>
            </a:r>
            <a:r>
              <a:rPr lang="es-ES" altLang="es-ES" sz="2400" smtClean="0"/>
              <a:t>a la ejecución de cada hilo</a:t>
            </a:r>
          </a:p>
          <a:p>
            <a:pPr lvl="1" algn="just"/>
            <a:r>
              <a:rPr lang="es-ES" altLang="es-ES" sz="2400" smtClean="0"/>
              <a:t>La ejecución de un hilo es </a:t>
            </a:r>
            <a:r>
              <a:rPr lang="es-ES" altLang="es-ES" sz="2400" b="1" smtClean="0"/>
              <a:t>interrumpida:</a:t>
            </a:r>
          </a:p>
          <a:p>
            <a:pPr lvl="2" algn="just"/>
            <a:r>
              <a:rPr lang="es-ES" altLang="es-ES" smtClean="0"/>
              <a:t>Cuando su tiempo asignado de ejecución se acaba</a:t>
            </a:r>
          </a:p>
          <a:p>
            <a:pPr lvl="2" algn="just"/>
            <a:r>
              <a:rPr lang="es-ES" altLang="es-ES" smtClean="0"/>
              <a:t>Cuando un hilo de + prioridad pasa a estado “ejecutable”</a:t>
            </a:r>
          </a:p>
          <a:p>
            <a:pPr lvl="1" algn="just"/>
            <a:r>
              <a:rPr lang="es-ES" altLang="es-ES" sz="2400" smtClean="0"/>
              <a:t>No todos los sistemas operativos lo usan</a:t>
            </a:r>
          </a:p>
          <a:p>
            <a:pPr lvl="2" algn="just"/>
            <a:endParaRPr lang="es-ES" altLang="es-ES" sz="2600" smtClean="0"/>
          </a:p>
          <a:p>
            <a:pPr lvl="2" algn="just"/>
            <a:endParaRPr lang="es-ES" altLang="es-ES" sz="26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HILOS Y LA PORTABILIDAD DE JAVA: DEBILIDADES</a:t>
            </a:r>
            <a:endParaRPr lang="es-ES" dirty="0" smtClean="0"/>
          </a:p>
        </p:txBody>
      </p:sp>
      <p:sp>
        <p:nvSpPr>
          <p:cNvPr id="5939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5939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0B6D9BD-ECFA-4C01-A55A-A9EEA662CF0A}" type="slidenum">
              <a:rPr lang="es-ES" altLang="es-ES" smtClean="0"/>
              <a:pPr eaLnBrk="1" hangingPunct="1"/>
              <a:t>49</a:t>
            </a:fld>
            <a:endParaRPr lang="es-ES" altLang="es-ES" smtClean="0"/>
          </a:p>
        </p:txBody>
      </p:sp>
      <p:sp>
        <p:nvSpPr>
          <p:cNvPr id="5939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939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59400" name="Picture 4" descr="Resultado de imagen de tiempo de proce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581525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CONTENIDOS</a:t>
            </a:r>
          </a:p>
          <a:p>
            <a:pPr lvl="1" algn="just"/>
            <a:r>
              <a:rPr lang="es-ES" altLang="es-ES" sz="2400" b="1" smtClean="0"/>
              <a:t>Hilos:</a:t>
            </a:r>
          </a:p>
          <a:p>
            <a:pPr lvl="2" algn="just"/>
            <a:r>
              <a:rPr lang="es-ES" altLang="es-ES" sz="2200" smtClean="0"/>
              <a:t>Ventajas e inconvenientes de la programación multihilo</a:t>
            </a:r>
            <a:endParaRPr lang="es-ES" altLang="es-ES" sz="1400" smtClean="0"/>
          </a:p>
          <a:p>
            <a:pPr lvl="2" algn="just"/>
            <a:r>
              <a:rPr lang="es-ES" altLang="es-ES" sz="2200" smtClean="0"/>
              <a:t>Recursos compartidos. Compartición de información entre hilos</a:t>
            </a:r>
            <a:endParaRPr lang="es-ES" altLang="es-ES" sz="1400" smtClean="0"/>
          </a:p>
          <a:p>
            <a:pPr lvl="2" algn="just"/>
            <a:r>
              <a:rPr lang="es-ES" altLang="es-ES" sz="2200" smtClean="0"/>
              <a:t>Estados de un hilo. Transiciones de estado</a:t>
            </a:r>
            <a:endParaRPr lang="es-ES" altLang="es-ES" sz="1400" smtClean="0"/>
          </a:p>
          <a:p>
            <a:pPr lvl="2" algn="just"/>
            <a:r>
              <a:rPr lang="es-ES" altLang="es-ES" sz="2200" smtClean="0"/>
              <a:t>Creación, inicio y finalización de hilos</a:t>
            </a:r>
            <a:endParaRPr lang="es-ES" altLang="es-ES" sz="1400" smtClean="0"/>
          </a:p>
          <a:p>
            <a:pPr lvl="2" algn="just"/>
            <a:r>
              <a:rPr lang="es-ES" altLang="es-ES" sz="2200" smtClean="0"/>
              <a:t>Gestión de hilos. Prioridades</a:t>
            </a:r>
            <a:endParaRPr lang="es-ES" altLang="es-ES" sz="1400" smtClean="0"/>
          </a:p>
          <a:p>
            <a:pPr lvl="2" algn="just"/>
            <a:r>
              <a:rPr lang="es-ES" altLang="es-ES" sz="2200" smtClean="0"/>
              <a:t>Sincronización de hilos</a:t>
            </a:r>
            <a:endParaRPr lang="es-ES" altLang="es-ES" sz="1400" smtClean="0"/>
          </a:p>
          <a:p>
            <a:pPr lvl="1" algn="just"/>
            <a:r>
              <a:rPr lang="es-ES" altLang="es-ES" sz="2400" b="1" smtClean="0"/>
              <a:t>Programación de hilos: </a:t>
            </a:r>
            <a:r>
              <a:rPr lang="es-ES" altLang="es-ES" sz="2400" smtClean="0"/>
              <a:t>librerías y clases</a:t>
            </a:r>
            <a:endParaRPr lang="es-ES" altLang="es-ES" sz="2200" smtClean="0"/>
          </a:p>
          <a:p>
            <a:pPr lvl="2"/>
            <a:endParaRPr lang="es-ES" altLang="es-ES" sz="220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434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1434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313C70F-AC69-438D-A5E6-8FBEF1D15397}" type="slidenum">
              <a:rPr lang="es-ES" altLang="es-ES" smtClean="0"/>
              <a:pPr eaLnBrk="1" hangingPunct="1"/>
              <a:t>5</a:t>
            </a:fld>
            <a:endParaRPr lang="es-ES" altLang="es-ES" smtClean="0"/>
          </a:p>
        </p:txBody>
      </p:sp>
      <p:sp>
        <p:nvSpPr>
          <p:cNvPr id="1434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434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14344" name="Picture 2" descr="Resultado de imagen de CONTENI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60338"/>
            <a:ext cx="1954212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HILOS EGOISTAS</a:t>
            </a:r>
          </a:p>
          <a:p>
            <a:pPr lvl="1" algn="just"/>
            <a:r>
              <a:rPr lang="es-ES" altLang="es-ES" sz="2400" b="1" smtClean="0"/>
              <a:t>Aparece en </a:t>
            </a:r>
            <a:r>
              <a:rPr lang="es-ES" altLang="es-ES" sz="2400" smtClean="0"/>
              <a:t>los sistemas operativos que no implementan el concepto de time slicing</a:t>
            </a:r>
          </a:p>
          <a:p>
            <a:pPr lvl="1" algn="just"/>
            <a:r>
              <a:rPr lang="es-ES" altLang="es-ES" sz="2400" smtClean="0"/>
              <a:t>Cuando un determinado hilo entra en estado “Ejecutable”, </a:t>
            </a:r>
            <a:r>
              <a:rPr lang="es-ES" altLang="es-ES" sz="2400" b="1" smtClean="0"/>
              <a:t>continua su ejecución hasta morir</a:t>
            </a:r>
          </a:p>
          <a:p>
            <a:pPr lvl="1" algn="just"/>
            <a:r>
              <a:rPr lang="es-ES" altLang="es-ES" sz="2400" smtClean="0"/>
              <a:t>¿</a:t>
            </a:r>
            <a:r>
              <a:rPr lang="es-ES" altLang="es-ES" sz="2400" b="1" smtClean="0"/>
              <a:t>Cómo evitarlos</a:t>
            </a:r>
            <a:r>
              <a:rPr lang="es-ES" altLang="es-ES" sz="2400" smtClean="0"/>
              <a:t>? Usando los métodos sleep(), yield () y wait()</a:t>
            </a:r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HILOS Y LA PORTABILIDAD DE JAVA: DEBILIDADES</a:t>
            </a:r>
            <a:endParaRPr lang="es-ES" dirty="0" smtClean="0"/>
          </a:p>
        </p:txBody>
      </p:sp>
      <p:sp>
        <p:nvSpPr>
          <p:cNvPr id="6042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6042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14985CF-52B4-4E3E-8FB2-9761B0A8E045}" type="slidenum">
              <a:rPr lang="es-ES" altLang="es-ES" smtClean="0"/>
              <a:pPr eaLnBrk="1" hangingPunct="1"/>
              <a:t>50</a:t>
            </a:fld>
            <a:endParaRPr lang="es-ES" altLang="es-ES" smtClean="0"/>
          </a:p>
        </p:txBody>
      </p:sp>
      <p:sp>
        <p:nvSpPr>
          <p:cNvPr id="6042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6042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60424" name="Picture 4" descr="Resultado de imagen de selfish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508500"/>
            <a:ext cx="2820988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ACCESO A DATOS COMPARTIDOS</a:t>
            </a:r>
          </a:p>
          <a:p>
            <a:pPr lvl="1" algn="just"/>
            <a:r>
              <a:rPr lang="es-ES" altLang="es-ES" sz="2400" smtClean="0"/>
              <a:t>A veces los hilos acceden a objetos comunes y se producen resultados no deseados</a:t>
            </a:r>
          </a:p>
          <a:p>
            <a:pPr lvl="1" algn="just"/>
            <a:r>
              <a:rPr lang="es-ES" altLang="es-ES" sz="2400" b="1" smtClean="0"/>
              <a:t>Ejemplo 7 </a:t>
            </a:r>
            <a:r>
              <a:rPr lang="es-ES" altLang="es-ES" sz="2400" smtClean="0"/>
              <a:t>- </a:t>
            </a:r>
            <a:r>
              <a:rPr lang="es-ES" altLang="es-ES" sz="2400" b="1" smtClean="0"/>
              <a:t>Aplicación con 2 hilos (Primero y Segundo) que actualizan un objeto compartido (mensajes) de la clase Historial</a:t>
            </a:r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HILOS Y LA PORTABILIDAD DE JAVA: DEBILIDADES</a:t>
            </a:r>
            <a:endParaRPr lang="es-ES" dirty="0" smtClean="0"/>
          </a:p>
        </p:txBody>
      </p:sp>
      <p:sp>
        <p:nvSpPr>
          <p:cNvPr id="6144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6144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23D68DE-DDC6-41B2-B79C-A38E1D7B7B91}" type="slidenum">
              <a:rPr lang="es-ES" altLang="es-ES" smtClean="0"/>
              <a:pPr eaLnBrk="1" hangingPunct="1"/>
              <a:t>51</a:t>
            </a:fld>
            <a:endParaRPr lang="es-ES" altLang="es-ES" smtClean="0"/>
          </a:p>
        </p:txBody>
      </p:sp>
      <p:sp>
        <p:nvSpPr>
          <p:cNvPr id="6144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6144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" name="7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ejemplo7</a:t>
            </a:r>
          </a:p>
        </p:txBody>
      </p:sp>
      <p:pic>
        <p:nvPicPr>
          <p:cNvPr id="61449" name="Picture 4" descr="Resultado de imagen de shared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739775"/>
            <a:ext cx="1658937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ACCESO A DATOS COMPARTIDOS</a:t>
            </a:r>
          </a:p>
          <a:p>
            <a:pPr lvl="1" algn="just"/>
            <a:r>
              <a:rPr lang="es-ES" altLang="es-ES" sz="2400" smtClean="0"/>
              <a:t>Se espera que ocurra lo siguiente:</a:t>
            </a:r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HILOS Y LA PORTABILIDAD DE JAVA: DEBILIDADES</a:t>
            </a:r>
            <a:endParaRPr lang="es-ES" dirty="0" smtClean="0"/>
          </a:p>
        </p:txBody>
      </p:sp>
      <p:sp>
        <p:nvSpPr>
          <p:cNvPr id="6246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6246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E17FA4E-A88E-4E64-AB88-716FCAD7AB47}" type="slidenum">
              <a:rPr lang="es-ES" altLang="es-ES" smtClean="0"/>
              <a:pPr eaLnBrk="1" hangingPunct="1"/>
              <a:t>52</a:t>
            </a:fld>
            <a:endParaRPr lang="es-ES" altLang="es-ES" smtClean="0"/>
          </a:p>
        </p:txBody>
      </p:sp>
      <p:sp>
        <p:nvSpPr>
          <p:cNvPr id="6247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6247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" name="7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ejemplo7</a:t>
            </a:r>
          </a:p>
        </p:txBody>
      </p:sp>
      <p:pic>
        <p:nvPicPr>
          <p:cNvPr id="62473" name="Picture 4" descr="Resultado de imagen de shared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739775"/>
            <a:ext cx="1658937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2492375"/>
            <a:ext cx="8391525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ACCESO A DATOS COMPARTIDOS</a:t>
            </a:r>
          </a:p>
          <a:p>
            <a:pPr lvl="1" algn="just"/>
            <a:r>
              <a:rPr lang="es-ES" altLang="es-ES" sz="2400" b="1" smtClean="0"/>
              <a:t>Pero puede suceder lo siguiente</a:t>
            </a:r>
            <a:r>
              <a:rPr lang="es-ES" altLang="es-ES" sz="2400" smtClean="0"/>
              <a:t>: “machacar la posición si el 2º hilo hace la asignación antes de que el 1º hilo incremente la posición”</a:t>
            </a:r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HILOS Y LA PORTABILIDAD DE JAVA: DEBILIDADES</a:t>
            </a:r>
            <a:endParaRPr lang="es-ES" dirty="0" smtClean="0"/>
          </a:p>
        </p:txBody>
      </p:sp>
      <p:sp>
        <p:nvSpPr>
          <p:cNvPr id="6349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6349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C533151-A6BA-4150-BDAF-911552696AC7}" type="slidenum">
              <a:rPr lang="es-ES" altLang="es-ES" smtClean="0"/>
              <a:pPr eaLnBrk="1" hangingPunct="1"/>
              <a:t>53</a:t>
            </a:fld>
            <a:endParaRPr lang="es-ES" altLang="es-ES" smtClean="0"/>
          </a:p>
        </p:txBody>
      </p:sp>
      <p:sp>
        <p:nvSpPr>
          <p:cNvPr id="6349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6349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" name="7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ejemplo7</a:t>
            </a:r>
          </a:p>
        </p:txBody>
      </p:sp>
      <p:pic>
        <p:nvPicPr>
          <p:cNvPr id="63497" name="Picture 4" descr="Resultado de imagen de shared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739775"/>
            <a:ext cx="1658937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141663"/>
            <a:ext cx="7802563" cy="280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64515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361D29F-ECB7-4145-861B-E36A36BDE9E2}" type="slidenum">
              <a:rPr lang="es-ES" altLang="es-ES" smtClean="0"/>
              <a:pPr eaLnBrk="1" hangingPunct="1"/>
              <a:t>54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64518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BLOQUEO DE OBJETOS COMPARTIDOS</a:t>
            </a:r>
            <a:endParaRPr lang="es-ES" dirty="0" smtClean="0"/>
          </a:p>
        </p:txBody>
      </p:sp>
      <p:sp>
        <p:nvSpPr>
          <p:cNvPr id="6554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6554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11F4CF8-2394-4254-960A-9C9C5BA69F5F}" type="slidenum">
              <a:rPr lang="es-ES" altLang="es-ES" smtClean="0"/>
              <a:pPr eaLnBrk="1" hangingPunct="1"/>
              <a:t>55</a:t>
            </a:fld>
            <a:endParaRPr lang="es-ES" altLang="es-ES" smtClean="0"/>
          </a:p>
        </p:txBody>
      </p:sp>
      <p:sp>
        <p:nvSpPr>
          <p:cNvPr id="6554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6554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65544" name="Picture 2" descr="Resultado de imagen de BLOQU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5725"/>
            <a:ext cx="13779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/>
        </p:nvGraphicFramePr>
        <p:xfrm>
          <a:off x="1331640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MÉTODOS DECLARADOS COMO</a:t>
            </a:r>
            <a:r>
              <a:rPr lang="es-ES" altLang="es-ES" b="1" i="1" smtClean="0"/>
              <a:t> synchronized</a:t>
            </a:r>
          </a:p>
          <a:p>
            <a:pPr lvl="1" algn="just"/>
            <a:r>
              <a:rPr lang="es-ES" altLang="es-ES" sz="2400" smtClean="0"/>
              <a:t>La sincronización para el acceso a objetos compartidos se basa en el concepto de “monitor</a:t>
            </a:r>
            <a:r>
              <a:rPr lang="es-ES" altLang="es-ES" sz="2000" smtClean="0"/>
              <a:t>”</a:t>
            </a:r>
          </a:p>
          <a:p>
            <a:pPr lvl="1" algn="just"/>
            <a:r>
              <a:rPr lang="es-ES" altLang="es-ES" sz="2400" b="1" smtClean="0"/>
              <a:t>Monitor</a:t>
            </a:r>
            <a:r>
              <a:rPr lang="es-ES" altLang="es-ES" sz="2400" smtClean="0"/>
              <a:t>: porción de código protegida por un “</a:t>
            </a:r>
            <a:r>
              <a:rPr lang="es-ES" altLang="es-ES" sz="2400" i="1" smtClean="0"/>
              <a:t>mutex</a:t>
            </a:r>
            <a:r>
              <a:rPr lang="es-ES" altLang="es-ES" sz="2400" smtClean="0"/>
              <a:t>” (“</a:t>
            </a:r>
            <a:r>
              <a:rPr lang="es-ES" altLang="es-ES" sz="2400" i="1" smtClean="0"/>
              <a:t>mutual exclusion semaphore</a:t>
            </a:r>
            <a:r>
              <a:rPr lang="es-ES" altLang="es-ES" sz="2400" smtClean="0"/>
              <a:t>”)</a:t>
            </a:r>
            <a:endParaRPr lang="es-ES" altLang="es-ES" sz="2800" smtClean="0"/>
          </a:p>
          <a:p>
            <a:pPr lvl="1" algn="just"/>
            <a:r>
              <a:rPr lang="es-ES" altLang="es-ES" sz="2400" smtClean="0"/>
              <a:t>Sólo un hilo puede tener el </a:t>
            </a:r>
            <a:r>
              <a:rPr lang="es-ES" altLang="es-ES" sz="2400" b="1" smtClean="0"/>
              <a:t>mutex</a:t>
            </a:r>
            <a:r>
              <a:rPr lang="es-ES" altLang="es-ES" sz="2400" smtClean="0"/>
              <a:t> de un objeto en un momento dado</a:t>
            </a:r>
          </a:p>
          <a:p>
            <a:pPr lvl="1" algn="just"/>
            <a:r>
              <a:rPr lang="es-ES" altLang="es-ES" sz="2400" smtClean="0"/>
              <a:t>Si un 2º hilo quiere un mutex ya adquirido por otro hilo, se bloquea hasta que el 1º lo libere</a:t>
            </a:r>
          </a:p>
          <a:p>
            <a:pPr lvl="1" algn="just"/>
            <a:r>
              <a:rPr lang="es-ES" altLang="es-ES" sz="2400" smtClean="0"/>
              <a:t>Al liberarse un mutex, todos los hilos en espera de él se “despertarán” y el mutex se asignará a uno de ellos</a:t>
            </a:r>
            <a:endParaRPr lang="es-ES" altLang="es-ES" sz="28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BLOQUEO DE OBJETOS COMPARTIDOS</a:t>
            </a:r>
            <a:endParaRPr lang="es-ES" dirty="0" smtClean="0"/>
          </a:p>
        </p:txBody>
      </p:sp>
      <p:sp>
        <p:nvSpPr>
          <p:cNvPr id="6656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6656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160AE65-36B1-4365-93E5-6B9791331177}" type="slidenum">
              <a:rPr lang="es-ES" altLang="es-ES" smtClean="0"/>
              <a:pPr eaLnBrk="1" hangingPunct="1"/>
              <a:t>56</a:t>
            </a:fld>
            <a:endParaRPr lang="es-ES" altLang="es-ES" smtClean="0"/>
          </a:p>
        </p:txBody>
      </p:sp>
      <p:sp>
        <p:nvSpPr>
          <p:cNvPr id="6656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6656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66568" name="Picture 2" descr="Resultado de imagen de BLOQU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5725"/>
            <a:ext cx="13779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MÉTODOS DECLARADOS COMO</a:t>
            </a:r>
            <a:r>
              <a:rPr lang="es-ES" altLang="es-ES" b="1" i="1" smtClean="0"/>
              <a:t> synchronized</a:t>
            </a:r>
          </a:p>
          <a:p>
            <a:pPr lvl="1" algn="just"/>
            <a:r>
              <a:rPr lang="es-ES" altLang="es-ES" sz="2400" b="1" smtClean="0"/>
              <a:t>Analogía</a:t>
            </a:r>
            <a:endParaRPr lang="es-ES" altLang="es-ES" sz="2400" smtClean="0"/>
          </a:p>
          <a:p>
            <a:pPr lvl="2" algn="just"/>
            <a:r>
              <a:rPr lang="es-ES" altLang="es-ES" smtClean="0"/>
              <a:t>Un edificio tiene oficinas con y sin llave</a:t>
            </a:r>
          </a:p>
          <a:p>
            <a:pPr lvl="2" algn="just"/>
            <a:r>
              <a:rPr lang="es-ES" altLang="es-ES" b="1" smtClean="0"/>
              <a:t>Monitor</a:t>
            </a:r>
            <a:r>
              <a:rPr lang="es-ES" altLang="es-ES" smtClean="0"/>
              <a:t>: conjunto de oficinas cuyo acceso requiere el uso de una llave</a:t>
            </a:r>
          </a:p>
          <a:p>
            <a:pPr lvl="2" algn="just"/>
            <a:r>
              <a:rPr lang="es-ES" altLang="es-ES" b="1" smtClean="0"/>
              <a:t>Hilos</a:t>
            </a:r>
            <a:r>
              <a:rPr lang="es-ES" altLang="es-ES" smtClean="0"/>
              <a:t>: personas que quieren entrar en las oficinas</a:t>
            </a:r>
          </a:p>
          <a:p>
            <a:pPr lvl="2" algn="just"/>
            <a:r>
              <a:rPr lang="es-ES" altLang="es-ES" b="1" smtClean="0"/>
              <a:t>Mutex:</a:t>
            </a:r>
            <a:r>
              <a:rPr lang="es-ES" altLang="es-ES" smtClean="0"/>
              <a:t> manojo de llaves que tienen que tener las personas para entrar en las oficinas con llave</a:t>
            </a:r>
          </a:p>
          <a:p>
            <a:pPr lvl="2" algn="just"/>
            <a:r>
              <a:rPr lang="es-ES" altLang="es-ES" smtClean="0"/>
              <a:t>Sólo una persona puede tener el manojo de llaves para entrar en una oficina protegida con llave</a:t>
            </a:r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BLOQUEO DE OBJETOS COMPARTIDOS</a:t>
            </a:r>
            <a:endParaRPr lang="es-ES" dirty="0" smtClean="0"/>
          </a:p>
        </p:txBody>
      </p:sp>
      <p:sp>
        <p:nvSpPr>
          <p:cNvPr id="6758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6758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874FD60-4E2A-45E1-AFA1-1807936528DA}" type="slidenum">
              <a:rPr lang="es-ES" altLang="es-ES" smtClean="0"/>
              <a:pPr eaLnBrk="1" hangingPunct="1"/>
              <a:t>57</a:t>
            </a:fld>
            <a:endParaRPr lang="es-ES" altLang="es-ES" smtClean="0"/>
          </a:p>
        </p:txBody>
      </p:sp>
      <p:sp>
        <p:nvSpPr>
          <p:cNvPr id="6759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6759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67592" name="Picture 2" descr="Resultado de imagen de BLOQU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5725"/>
            <a:ext cx="13779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MÉTODOS DECLARADOS COMO</a:t>
            </a:r>
            <a:r>
              <a:rPr lang="es-ES" altLang="es-ES" b="1" i="1" smtClean="0"/>
              <a:t> synchronized</a:t>
            </a:r>
          </a:p>
          <a:p>
            <a:pPr lvl="1" algn="just"/>
            <a:r>
              <a:rPr lang="es-ES" altLang="es-ES" sz="2400" b="1" smtClean="0"/>
              <a:t>Ejemplo 7 - Método agregar() de la clase Historial </a:t>
            </a:r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BLOQUEO DE OBJETOS COMPARTIDOS</a:t>
            </a:r>
            <a:endParaRPr lang="es-ES" dirty="0" smtClean="0"/>
          </a:p>
        </p:txBody>
      </p:sp>
      <p:sp>
        <p:nvSpPr>
          <p:cNvPr id="6861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6861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64349AB-EBE1-4AD6-BD8F-103D1F9EDF3D}" type="slidenum">
              <a:rPr lang="es-ES" altLang="es-ES" smtClean="0"/>
              <a:pPr eaLnBrk="1" hangingPunct="1"/>
              <a:t>58</a:t>
            </a:fld>
            <a:endParaRPr lang="es-ES" altLang="es-ES" smtClean="0"/>
          </a:p>
        </p:txBody>
      </p:sp>
      <p:sp>
        <p:nvSpPr>
          <p:cNvPr id="6861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6861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68616" name="Picture 2" descr="Resultado de imagen de BLOQU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5725"/>
            <a:ext cx="13779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420938"/>
            <a:ext cx="7481887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8618" name="3 CuadroTexto"/>
          <p:cNvSpPr txBox="1">
            <a:spLocks noChangeArrowheads="1"/>
          </p:cNvSpPr>
          <p:nvPr/>
        </p:nvSpPr>
        <p:spPr bwMode="auto">
          <a:xfrm>
            <a:off x="4356100" y="5302250"/>
            <a:ext cx="4248150" cy="647700"/>
          </a:xfrm>
          <a:prstGeom prst="rect">
            <a:avLst/>
          </a:prstGeom>
          <a:solidFill>
            <a:srgbClr val="00B050"/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/>
            <a:r>
              <a:rPr lang="es-ES" altLang="es-ES"/>
              <a:t>Sólo un hilo a la vez podrá ejecutar un método </a:t>
            </a:r>
            <a:r>
              <a:rPr lang="es-ES" altLang="es-ES" b="1"/>
              <a:t>synchronized </a:t>
            </a:r>
            <a:r>
              <a:rPr lang="es-ES" altLang="es-ES"/>
              <a:t>sobre un objeto</a:t>
            </a:r>
          </a:p>
        </p:txBody>
      </p:sp>
      <p:sp>
        <p:nvSpPr>
          <p:cNvPr id="11" name="10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MÉTODOS DECLARADOS COMO</a:t>
            </a:r>
            <a:r>
              <a:rPr lang="es-ES" altLang="es-ES" b="1" i="1" smtClean="0"/>
              <a:t> synchronized</a:t>
            </a:r>
          </a:p>
          <a:p>
            <a:pPr lvl="1" algn="just"/>
            <a:r>
              <a:rPr lang="es-ES" altLang="es-ES" sz="2400" b="1" smtClean="0"/>
              <a:t>Inconvenientes</a:t>
            </a:r>
          </a:p>
          <a:p>
            <a:pPr lvl="2" algn="just"/>
            <a:r>
              <a:rPr lang="es-ES" altLang="es-ES" sz="2200" smtClean="0"/>
              <a:t>Mayor </a:t>
            </a:r>
            <a:r>
              <a:rPr lang="es-ES" altLang="es-ES" sz="2200" b="1" smtClean="0"/>
              <a:t>lentitud en la ejecución </a:t>
            </a:r>
            <a:r>
              <a:rPr lang="es-ES" altLang="es-ES" sz="2200" smtClean="0"/>
              <a:t>de los métodos, ya que el hilo que toma el mutex bloquea la posible ejecución de dicho método para otros hilos</a:t>
            </a:r>
            <a:endParaRPr lang="es-ES" altLang="es-ES" sz="2600" smtClean="0"/>
          </a:p>
          <a:p>
            <a:pPr lvl="2" algn="just"/>
            <a:r>
              <a:rPr lang="es-ES" altLang="es-ES" sz="2200" b="1" smtClean="0"/>
              <a:t>Peligro de deadlock </a:t>
            </a:r>
            <a:r>
              <a:rPr lang="es-ES" altLang="es-ES" sz="2200" smtClean="0"/>
              <a:t>(abrazo mortal): bloqueo mutuo de 2 hilos que esperan adquirir mutex intercambiados</a:t>
            </a:r>
            <a:endParaRPr lang="es-ES" altLang="es-ES" sz="2600" smtClean="0"/>
          </a:p>
          <a:p>
            <a:pPr lvl="2" algn="just"/>
            <a:endParaRPr lang="es-ES" altLang="es-ES" sz="2200" b="1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BLOQUEO DE OBJETOS COMPARTIDOS</a:t>
            </a:r>
            <a:endParaRPr lang="es-ES" dirty="0" smtClean="0"/>
          </a:p>
        </p:txBody>
      </p:sp>
      <p:sp>
        <p:nvSpPr>
          <p:cNvPr id="6963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6963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A70E524-B485-4EF4-91F3-973286AA84F5}" type="slidenum">
              <a:rPr lang="es-ES" altLang="es-ES" smtClean="0"/>
              <a:pPr eaLnBrk="1" hangingPunct="1"/>
              <a:t>59</a:t>
            </a:fld>
            <a:endParaRPr lang="es-ES" altLang="es-ES" smtClean="0"/>
          </a:p>
        </p:txBody>
      </p:sp>
      <p:sp>
        <p:nvSpPr>
          <p:cNvPr id="6963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6963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69640" name="Picture 2" descr="Resultado de imagen de BLOQU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5725"/>
            <a:ext cx="13779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RELACIÓN CON OTRAS UNIDADES</a:t>
            </a:r>
          </a:p>
          <a:p>
            <a:pPr lvl="1" algn="just" eaLnBrk="1" hangingPunct="1"/>
            <a:endParaRPr lang="es-ES" alt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536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1536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4D49DA8-1040-491B-A96B-23319C9F3FE3}" type="slidenum">
              <a:rPr lang="es-ES" altLang="es-ES" smtClean="0"/>
              <a:pPr eaLnBrk="1" hangingPunct="1"/>
              <a:t>6</a:t>
            </a:fld>
            <a:endParaRPr lang="es-ES" altLang="es-ES" smtClean="0"/>
          </a:p>
        </p:txBody>
      </p:sp>
      <p:sp>
        <p:nvSpPr>
          <p:cNvPr id="1536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536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grpSp>
        <p:nvGrpSpPr>
          <p:cNvPr id="15368" name="18 Grupo"/>
          <p:cNvGrpSpPr>
            <a:grpSpLocks/>
          </p:cNvGrpSpPr>
          <p:nvPr/>
        </p:nvGrpSpPr>
        <p:grpSpPr bwMode="auto">
          <a:xfrm>
            <a:off x="395288" y="2174875"/>
            <a:ext cx="8064500" cy="3557588"/>
            <a:chOff x="395536" y="1686967"/>
            <a:chExt cx="8064896" cy="3559001"/>
          </a:xfrm>
        </p:grpSpPr>
        <p:sp>
          <p:nvSpPr>
            <p:cNvPr id="20" name="19 Bisel"/>
            <p:cNvSpPr/>
            <p:nvPr/>
          </p:nvSpPr>
          <p:spPr>
            <a:xfrm>
              <a:off x="395536" y="2925709"/>
              <a:ext cx="1944782" cy="1006875"/>
            </a:xfrm>
            <a:prstGeom prst="bevel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UD1</a:t>
              </a:r>
            </a:p>
          </p:txBody>
        </p:sp>
        <p:sp>
          <p:nvSpPr>
            <p:cNvPr id="21" name="20 Bisel"/>
            <p:cNvSpPr/>
            <p:nvPr/>
          </p:nvSpPr>
          <p:spPr>
            <a:xfrm>
              <a:off x="3148396" y="1844192"/>
              <a:ext cx="1944782" cy="1008462"/>
            </a:xfrm>
            <a:prstGeom prst="bevel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UD2</a:t>
              </a:r>
            </a:p>
          </p:txBody>
        </p:sp>
        <p:sp>
          <p:nvSpPr>
            <p:cNvPr id="22" name="21 Bisel"/>
            <p:cNvSpPr/>
            <p:nvPr/>
          </p:nvSpPr>
          <p:spPr>
            <a:xfrm>
              <a:off x="3132520" y="4237505"/>
              <a:ext cx="1943195" cy="1008463"/>
            </a:xfrm>
            <a:prstGeom prst="bevel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UD3</a:t>
              </a:r>
            </a:p>
          </p:txBody>
        </p:sp>
        <p:sp>
          <p:nvSpPr>
            <p:cNvPr id="23" name="22 Bisel"/>
            <p:cNvSpPr/>
            <p:nvPr/>
          </p:nvSpPr>
          <p:spPr>
            <a:xfrm>
              <a:off x="6515649" y="4218447"/>
              <a:ext cx="1944783" cy="1008463"/>
            </a:xfrm>
            <a:prstGeom prst="bevel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UD5</a:t>
              </a:r>
            </a:p>
          </p:txBody>
        </p:sp>
        <p:sp>
          <p:nvSpPr>
            <p:cNvPr id="24" name="23 Bisel"/>
            <p:cNvSpPr/>
            <p:nvPr/>
          </p:nvSpPr>
          <p:spPr>
            <a:xfrm>
              <a:off x="6515649" y="1844192"/>
              <a:ext cx="1944783" cy="1008462"/>
            </a:xfrm>
            <a:prstGeom prst="bevel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dirty="0"/>
                <a:t>UD4</a:t>
              </a:r>
            </a:p>
          </p:txBody>
        </p:sp>
        <p:cxnSp>
          <p:nvCxnSpPr>
            <p:cNvPr id="25" name="24 Conector recto de flecha"/>
            <p:cNvCxnSpPr/>
            <p:nvPr/>
          </p:nvCxnSpPr>
          <p:spPr>
            <a:xfrm>
              <a:off x="4104118" y="2925709"/>
              <a:ext cx="0" cy="1295915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5" name="25 CuadroTexto"/>
            <p:cNvSpPr txBox="1">
              <a:spLocks noChangeArrowheads="1"/>
            </p:cNvSpPr>
            <p:nvPr/>
          </p:nvSpPr>
          <p:spPr bwMode="auto">
            <a:xfrm>
              <a:off x="2987824" y="3232624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s-ES" altLang="es-ES" b="1"/>
                <a:t>HILOS</a:t>
              </a:r>
            </a:p>
          </p:txBody>
        </p:sp>
        <p:sp>
          <p:nvSpPr>
            <p:cNvPr id="15376" name="26 CuadroTexto"/>
            <p:cNvSpPr txBox="1">
              <a:spLocks noChangeArrowheads="1"/>
            </p:cNvSpPr>
            <p:nvPr/>
          </p:nvSpPr>
          <p:spPr bwMode="auto">
            <a:xfrm>
              <a:off x="5076056" y="4437112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s-ES" altLang="es-ES" b="1"/>
                <a:t>SOCKETS</a:t>
              </a:r>
            </a:p>
          </p:txBody>
        </p:sp>
        <p:cxnSp>
          <p:nvCxnSpPr>
            <p:cNvPr id="28" name="27 Conector recto de flecha"/>
            <p:cNvCxnSpPr/>
            <p:nvPr/>
          </p:nvCxnSpPr>
          <p:spPr>
            <a:xfrm>
              <a:off x="5093179" y="4907696"/>
              <a:ext cx="1422470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 flipV="1">
              <a:off x="1259178" y="2276164"/>
              <a:ext cx="1873342" cy="547905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9" name="29 CuadroTexto"/>
            <p:cNvSpPr txBox="1">
              <a:spLocks noChangeArrowheads="1"/>
            </p:cNvSpPr>
            <p:nvPr/>
          </p:nvSpPr>
          <p:spPr bwMode="auto">
            <a:xfrm>
              <a:off x="971600" y="2092206"/>
              <a:ext cx="16926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s-ES" altLang="es-ES" b="1"/>
                <a:t>PROCESOS</a:t>
              </a:r>
            </a:p>
          </p:txBody>
        </p:sp>
        <p:cxnSp>
          <p:nvCxnSpPr>
            <p:cNvPr id="31" name="30 Conector recto de flecha"/>
            <p:cNvCxnSpPr/>
            <p:nvPr/>
          </p:nvCxnSpPr>
          <p:spPr>
            <a:xfrm>
              <a:off x="5156682" y="2182464"/>
              <a:ext cx="1279588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1" name="31 CuadroTexto"/>
            <p:cNvSpPr txBox="1">
              <a:spLocks noChangeArrowheads="1"/>
            </p:cNvSpPr>
            <p:nvPr/>
          </p:nvSpPr>
          <p:spPr bwMode="auto">
            <a:xfrm>
              <a:off x="5191880" y="1686967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s-ES" altLang="es-ES" b="1"/>
                <a:t>HILOS</a:t>
              </a: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 flipV="1">
              <a:off x="5012213" y="2852655"/>
              <a:ext cx="1503436" cy="1353087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3" name="33 CuadroTexto"/>
            <p:cNvSpPr txBox="1">
              <a:spLocks noChangeArrowheads="1"/>
            </p:cNvSpPr>
            <p:nvPr/>
          </p:nvSpPr>
          <p:spPr bwMode="auto">
            <a:xfrm>
              <a:off x="5228456" y="3244334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s-ES" altLang="es-ES" b="1"/>
                <a:t>SOCKETS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BLOQUES DE CÓDIGO DECLARADOS COMO</a:t>
            </a:r>
            <a:r>
              <a:rPr lang="es-ES" altLang="es-ES" b="1" i="1" smtClean="0"/>
              <a:t> synchronized</a:t>
            </a:r>
          </a:p>
          <a:p>
            <a:pPr lvl="1" algn="just"/>
            <a:r>
              <a:rPr lang="es-ES" altLang="es-ES" sz="2400" smtClean="0"/>
              <a:t>También es posible hacer la declaración para sólo </a:t>
            </a:r>
            <a:r>
              <a:rPr lang="es-ES" altLang="es-ES" sz="2400" b="1" smtClean="0"/>
              <a:t>bloques de código </a:t>
            </a:r>
            <a:r>
              <a:rPr lang="es-ES" altLang="es-ES" sz="2400" smtClean="0"/>
              <a:t>dentro de un método</a:t>
            </a:r>
          </a:p>
          <a:p>
            <a:pPr lvl="1" algn="just"/>
            <a:r>
              <a:rPr lang="es-ES" altLang="es-ES" sz="2400" b="1" smtClean="0"/>
              <a:t>Sintaxis</a:t>
            </a:r>
            <a:r>
              <a:rPr lang="es-ES" altLang="es-ES" sz="2400" smtClean="0"/>
              <a:t>:</a:t>
            </a:r>
            <a:endParaRPr lang="es-ES" altLang="es-ES" sz="2400" b="1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BLOQUEO DE OBJETOS COMPARTIDOS</a:t>
            </a:r>
            <a:endParaRPr lang="es-ES" dirty="0" smtClean="0"/>
          </a:p>
        </p:txBody>
      </p:sp>
      <p:sp>
        <p:nvSpPr>
          <p:cNvPr id="7066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7066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8A0CE32-6434-4312-9FE9-9D9F2793DC4F}" type="slidenum">
              <a:rPr lang="es-ES" altLang="es-ES" smtClean="0"/>
              <a:pPr eaLnBrk="1" hangingPunct="1"/>
              <a:t>60</a:t>
            </a:fld>
            <a:endParaRPr lang="es-ES" altLang="es-ES" smtClean="0"/>
          </a:p>
        </p:txBody>
      </p:sp>
      <p:sp>
        <p:nvSpPr>
          <p:cNvPr id="7066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066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70664" name="Picture 2" descr="Resultado de imagen de BLOQU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5725"/>
            <a:ext cx="13779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933825"/>
            <a:ext cx="324485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BLOQUES DE CÓDIGO DECLARADOS COMO</a:t>
            </a:r>
            <a:r>
              <a:rPr lang="es-ES" altLang="es-ES" b="1" i="1" smtClean="0"/>
              <a:t> synchronized</a:t>
            </a:r>
          </a:p>
          <a:p>
            <a:pPr lvl="1" algn="just"/>
            <a:r>
              <a:rPr lang="es-ES" altLang="es-ES" sz="2400" b="1" smtClean="0"/>
              <a:t>Utilidad: </a:t>
            </a:r>
            <a:r>
              <a:rPr lang="es-ES" altLang="es-ES" sz="2400" smtClean="0"/>
              <a:t>implementar exclusiones mutuas sobre bloques de instrucciones</a:t>
            </a:r>
          </a:p>
          <a:p>
            <a:pPr lvl="1" algn="just"/>
            <a:r>
              <a:rPr lang="es-ES" altLang="es-ES" sz="2400" b="1" smtClean="0"/>
              <a:t>Funcionamiento:</a:t>
            </a:r>
          </a:p>
          <a:p>
            <a:pPr lvl="2" algn="just"/>
            <a:r>
              <a:rPr lang="es-ES" altLang="es-ES" sz="2200" smtClean="0"/>
              <a:t>Cuando un hilo entra en un bloque de código de este tipo, el hilo se bloquea en espera de la adquisición del mutex asociado al objeto</a:t>
            </a:r>
          </a:p>
          <a:p>
            <a:pPr lvl="2" algn="just"/>
            <a:r>
              <a:rPr lang="es-ES" altLang="es-ES" sz="2200" smtClean="0"/>
              <a:t>El mutex es liberado a la salida del bloque de código</a:t>
            </a:r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0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BLOQUEO DE OBJETOS COMPARTIDOS</a:t>
            </a:r>
            <a:endParaRPr lang="es-ES" dirty="0" smtClean="0"/>
          </a:p>
        </p:txBody>
      </p:sp>
      <p:sp>
        <p:nvSpPr>
          <p:cNvPr id="7168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7168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D936F28-C063-4260-9875-0C841F953F43}" type="slidenum">
              <a:rPr lang="es-ES" altLang="es-ES" smtClean="0"/>
              <a:pPr eaLnBrk="1" hangingPunct="1"/>
              <a:t>61</a:t>
            </a:fld>
            <a:endParaRPr lang="es-ES" altLang="es-ES" smtClean="0"/>
          </a:p>
        </p:txBody>
      </p:sp>
      <p:sp>
        <p:nvSpPr>
          <p:cNvPr id="7168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168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71688" name="Picture 2" descr="Resultado de imagen de BLOQU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5725"/>
            <a:ext cx="13779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065713"/>
            <a:ext cx="33353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DEADLOCK</a:t>
            </a:r>
            <a:endParaRPr lang="es-ES" altLang="es-ES" b="1" i="1" smtClean="0"/>
          </a:p>
          <a:p>
            <a:pPr lvl="1" algn="just"/>
            <a:r>
              <a:rPr lang="es-ES" altLang="es-ES" sz="2400" b="1" smtClean="0"/>
              <a:t>¿Qué es?: </a:t>
            </a:r>
            <a:r>
              <a:rPr lang="es-ES" altLang="es-ES" sz="2400" smtClean="0"/>
              <a:t>un  bloqueo mutuo de 2 hilos que esperan adquirir mutex intercambiados</a:t>
            </a:r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BLOQUEO DE OBJETOS COMPARTIDOS</a:t>
            </a:r>
            <a:endParaRPr lang="es-ES" dirty="0" smtClean="0"/>
          </a:p>
        </p:txBody>
      </p:sp>
      <p:sp>
        <p:nvSpPr>
          <p:cNvPr id="7270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7270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6318616-EB1F-4E68-8400-B27B2BB40945}" type="slidenum">
              <a:rPr lang="es-ES" altLang="es-ES" smtClean="0"/>
              <a:pPr eaLnBrk="1" hangingPunct="1"/>
              <a:t>62</a:t>
            </a:fld>
            <a:endParaRPr lang="es-ES" altLang="es-ES" smtClean="0"/>
          </a:p>
        </p:txBody>
      </p:sp>
      <p:sp>
        <p:nvSpPr>
          <p:cNvPr id="7271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271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72712" name="Picture 2" descr="Resultado de imagen de BLOQU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5725"/>
            <a:ext cx="13779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2" descr="Resultado de imagen de java deadlock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781300"/>
            <a:ext cx="558482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DEADLOCK</a:t>
            </a:r>
            <a:endParaRPr lang="es-ES" altLang="es-ES" b="1" i="1" smtClean="0"/>
          </a:p>
          <a:p>
            <a:pPr lvl="1" algn="just"/>
            <a:r>
              <a:rPr lang="es-ES" altLang="es-ES" sz="2400" b="1" smtClean="0"/>
              <a:t>Ejemplo 8 - Los hilos h1 y h2 generan un DeadLock sobre los recursos “a” y “b”</a:t>
            </a:r>
          </a:p>
          <a:p>
            <a:pPr lvl="2" algn="just"/>
            <a:r>
              <a:rPr lang="es-ES" altLang="es-ES" sz="2000" smtClean="0"/>
              <a:t>No se imprimen los mensajes indicando que los hilos </a:t>
            </a:r>
            <a:r>
              <a:rPr lang="es-ES" altLang="es-ES" sz="2000" i="1" smtClean="0"/>
              <a:t>uno</a:t>
            </a:r>
            <a:r>
              <a:rPr lang="es-ES" altLang="es-ES" sz="2000" smtClean="0"/>
              <a:t> y </a:t>
            </a:r>
            <a:r>
              <a:rPr lang="es-ES" altLang="es-ES" sz="2000" i="1" smtClean="0"/>
              <a:t>dos</a:t>
            </a:r>
            <a:r>
              <a:rPr lang="es-ES" altLang="es-ES" sz="2000" smtClean="0"/>
              <a:t> han terminado, porque dichos hilos se quedan para siempre esperando en la sentencia synchronized(b)</a:t>
            </a:r>
          </a:p>
          <a:p>
            <a:pPr lvl="2" algn="just"/>
            <a:r>
              <a:rPr lang="es-ES" altLang="es-ES" sz="2000" smtClean="0"/>
              <a:t>El hilo "h1" bloquea el recurso "a", se duerme durante 100 milisegundos (invocando al método sleep) y de esa forma al hilo "h2" le da tiempo a bloquear el recurso "b“</a:t>
            </a:r>
          </a:p>
          <a:p>
            <a:pPr lvl="2" algn="just"/>
            <a:r>
              <a:rPr lang="es-ES" altLang="es-ES" sz="2000" smtClean="0"/>
              <a:t>Después de que el hilo “h1” haya terminado su pequeña siesta de 100 milisegundos, cada uno de los hilos tratará de obtener el recurso que el otro hilo tiene bloqueado; es decir, el hilo “h1” querrá bloquear el recurso “b” y el hilo “h2” querrá bloquear el recurso “a”</a:t>
            </a:r>
            <a:endParaRPr lang="es-ES" altLang="es-ES" sz="2400" smtClean="0"/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BLOQUEO DE OBJETOS COMPARTIDOS</a:t>
            </a:r>
            <a:endParaRPr lang="es-ES" dirty="0" smtClean="0"/>
          </a:p>
        </p:txBody>
      </p:sp>
      <p:sp>
        <p:nvSpPr>
          <p:cNvPr id="7373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7373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B4870DF-F794-44BE-BEEC-8144F5B00839}" type="slidenum">
              <a:rPr lang="es-ES" altLang="es-ES" smtClean="0"/>
              <a:pPr eaLnBrk="1" hangingPunct="1"/>
              <a:t>63</a:t>
            </a:fld>
            <a:endParaRPr lang="es-ES" altLang="es-ES" smtClean="0"/>
          </a:p>
        </p:txBody>
      </p:sp>
      <p:sp>
        <p:nvSpPr>
          <p:cNvPr id="7373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373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73736" name="Picture 2" descr="Resultado de imagen de BLOQU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5725"/>
            <a:ext cx="13779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REALIZACIÓN DE ACTIVIDADES</a:t>
            </a:r>
          </a:p>
          <a:p>
            <a:pPr lvl="1" algn="just" eaLnBrk="1" hangingPunct="1"/>
            <a:r>
              <a:rPr lang="es-ES" altLang="es-ES" sz="2400" smtClean="0"/>
              <a:t>Actividad 14</a:t>
            </a:r>
          </a:p>
          <a:p>
            <a:pPr lvl="1" algn="just" eaLnBrk="1" hangingPunct="1"/>
            <a:endParaRPr lang="es-ES" altLang="es-ES" sz="2400" smtClean="0"/>
          </a:p>
          <a:p>
            <a:pPr lvl="1" algn="just" eaLnBrk="1" hangingPunct="1"/>
            <a:endParaRPr lang="es-ES" altLang="es-ES" sz="240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BLOQUEO DE OBJETOS COMPARTIDOS</a:t>
            </a:r>
            <a:endParaRPr lang="es-ES" dirty="0" smtClean="0"/>
          </a:p>
        </p:txBody>
      </p:sp>
      <p:sp>
        <p:nvSpPr>
          <p:cNvPr id="7475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7475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3501D8D-2406-490C-B5F9-1B0F2938C8C6}" type="slidenum">
              <a:rPr lang="es-ES" altLang="es-ES" smtClean="0"/>
              <a:pPr eaLnBrk="1" hangingPunct="1"/>
              <a:t>64</a:t>
            </a:fld>
            <a:endParaRPr lang="es-ES" altLang="es-ES" smtClean="0"/>
          </a:p>
        </p:txBody>
      </p:sp>
      <p:sp>
        <p:nvSpPr>
          <p:cNvPr id="7475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475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7476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1196975"/>
            <a:ext cx="10683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75779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BAED95E-8CFF-4818-8279-6D1735FA5F56}" type="slidenum">
              <a:rPr lang="es-ES" altLang="es-ES" smtClean="0"/>
              <a:pPr eaLnBrk="1" hangingPunct="1"/>
              <a:t>65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75782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endParaRPr lang="es-ES" altLang="es-ES" b="1" i="1" smtClean="0"/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7680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7680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BD957B6-F482-4121-9D63-7C28AE86ED16}" type="slidenum">
              <a:rPr lang="es-ES" altLang="es-ES" smtClean="0"/>
              <a:pPr eaLnBrk="1" hangingPunct="1"/>
              <a:t>66</a:t>
            </a:fld>
            <a:endParaRPr lang="es-ES" altLang="es-ES" smtClean="0"/>
          </a:p>
        </p:txBody>
      </p:sp>
      <p:sp>
        <p:nvSpPr>
          <p:cNvPr id="7680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680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76808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119697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13 Diagrama"/>
          <p:cNvGraphicFramePr/>
          <p:nvPr/>
        </p:nvGraphicFramePr>
        <p:xfrm>
          <a:off x="1331640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EL MODELO PRODUCTOR-CONSUMIDOR</a:t>
            </a:r>
          </a:p>
          <a:p>
            <a:pPr lvl="1" algn="just"/>
            <a:r>
              <a:rPr lang="es-ES" altLang="es-ES" b="1" smtClean="0"/>
              <a:t>Funcionamiento:</a:t>
            </a:r>
          </a:p>
          <a:p>
            <a:pPr lvl="2" algn="just"/>
            <a:r>
              <a:rPr lang="es-ES" altLang="es-ES" smtClean="0"/>
              <a:t>Un hilo (el </a:t>
            </a:r>
            <a:r>
              <a:rPr lang="es-ES" altLang="es-ES" b="1" smtClean="0"/>
              <a:t>productor</a:t>
            </a:r>
            <a:r>
              <a:rPr lang="es-ES" altLang="es-ES" smtClean="0"/>
              <a:t>) genera un elemento que es agregado a un depósito</a:t>
            </a:r>
          </a:p>
          <a:p>
            <a:pPr lvl="2" algn="just"/>
            <a:r>
              <a:rPr lang="es-ES" altLang="es-ES" smtClean="0"/>
              <a:t>El elemento agregado es consumido por otro hilo (</a:t>
            </a:r>
            <a:r>
              <a:rPr lang="es-ES" altLang="es-ES" b="1" smtClean="0"/>
              <a:t>consumidor</a:t>
            </a:r>
            <a:r>
              <a:rPr lang="es-ES" altLang="es-ES" smtClean="0"/>
              <a:t>)</a:t>
            </a:r>
          </a:p>
          <a:p>
            <a:pPr lvl="2" algn="just"/>
            <a:r>
              <a:rPr lang="es-ES" altLang="es-ES" smtClean="0"/>
              <a:t>El </a:t>
            </a:r>
            <a:r>
              <a:rPr lang="es-ES" altLang="es-ES" b="1" smtClean="0"/>
              <a:t>depósito </a:t>
            </a:r>
            <a:r>
              <a:rPr lang="es-ES" altLang="es-ES" smtClean="0"/>
              <a:t>tiene capacidad limitada y cuando está lleno, el productor debe esperar hasta que haya espacio</a:t>
            </a:r>
          </a:p>
          <a:p>
            <a:pPr lvl="2" algn="just"/>
            <a:r>
              <a:rPr lang="es-ES" altLang="es-ES" smtClean="0"/>
              <a:t>El consumidor debe esperar hasta que haya elementos en el depósito para poder retirarlos</a:t>
            </a:r>
          </a:p>
          <a:p>
            <a:pPr lvl="2" algn="just"/>
            <a:endParaRPr lang="es-ES" altLang="es-ES" b="1" smtClean="0"/>
          </a:p>
          <a:p>
            <a:pPr lvl="1" algn="just"/>
            <a:endParaRPr lang="es-ES" altLang="es-ES" b="1" smtClean="0"/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7782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7782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367E0F1-03E9-4E7B-8D74-C10F682BB015}" type="slidenum">
              <a:rPr lang="es-ES" altLang="es-ES" smtClean="0"/>
              <a:pPr eaLnBrk="1" hangingPunct="1"/>
              <a:t>67</a:t>
            </a:fld>
            <a:endParaRPr lang="es-ES" altLang="es-ES" smtClean="0"/>
          </a:p>
        </p:txBody>
      </p:sp>
      <p:sp>
        <p:nvSpPr>
          <p:cNvPr id="7783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783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77832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119697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EL MODELO PRODUCTOR-CONSUMIDOR</a:t>
            </a:r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7885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7885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488C9A-9BF0-4EFA-A414-8A428995F763}" type="slidenum">
              <a:rPr lang="es-ES" altLang="es-ES" smtClean="0"/>
              <a:pPr eaLnBrk="1" hangingPunct="1"/>
              <a:t>68</a:t>
            </a:fld>
            <a:endParaRPr lang="es-ES" altLang="es-ES" smtClean="0"/>
          </a:p>
        </p:txBody>
      </p:sp>
      <p:sp>
        <p:nvSpPr>
          <p:cNvPr id="7885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885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78856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119697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1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712946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EL MODELO PRODUCTOR-CONSUMIDOR</a:t>
            </a:r>
          </a:p>
          <a:p>
            <a:pPr lvl="1" algn="just"/>
            <a:r>
              <a:rPr lang="es-ES" altLang="es-ES" b="1" smtClean="0"/>
              <a:t>Ejemplo  9 -Implementación de un hilo productor y otro consumidor </a:t>
            </a:r>
          </a:p>
          <a:p>
            <a:pPr lvl="2" algn="just"/>
            <a:endParaRPr lang="es-ES" altLang="es-ES" b="1" smtClean="0"/>
          </a:p>
          <a:p>
            <a:pPr lvl="1" algn="just"/>
            <a:endParaRPr lang="es-ES" altLang="es-ES" b="1" smtClean="0"/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7987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7987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9FB65D29-FB96-4D85-9259-0CBEF7930F72}" type="slidenum">
              <a:rPr lang="es-ES" altLang="es-ES" smtClean="0"/>
              <a:pPr eaLnBrk="1" hangingPunct="1"/>
              <a:t>69</a:t>
            </a:fld>
            <a:endParaRPr lang="es-ES" altLang="es-ES" smtClean="0"/>
          </a:p>
        </p:txBody>
      </p:sp>
      <p:sp>
        <p:nvSpPr>
          <p:cNvPr id="7987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987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79880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119697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ejemplo9</a:t>
            </a:r>
          </a:p>
        </p:txBody>
      </p:sp>
      <p:graphicFrame>
        <p:nvGraphicFramePr>
          <p:cNvPr id="3" name="2 Diagrama"/>
          <p:cNvGraphicFramePr/>
          <p:nvPr/>
        </p:nvGraphicFramePr>
        <p:xfrm>
          <a:off x="1187624" y="2780928"/>
          <a:ext cx="56639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smtClean="0"/>
              <a:t>TIPO DE ACTIVIDADES A REALIZAR</a:t>
            </a:r>
          </a:p>
          <a:p>
            <a:pPr lvl="1" algn="just" eaLnBrk="1" hangingPunct="1"/>
            <a:r>
              <a:rPr lang="es-ES" altLang="es-ES" b="1" smtClean="0"/>
              <a:t>En lenguaje Java: </a:t>
            </a:r>
          </a:p>
          <a:p>
            <a:pPr lvl="2" algn="just" eaLnBrk="1" hangingPunct="1"/>
            <a:r>
              <a:rPr lang="es-ES" altLang="es-ES" smtClean="0"/>
              <a:t>Codificar programas que gestionen hilos</a:t>
            </a:r>
          </a:p>
          <a:p>
            <a:pPr lvl="1" algn="just" eaLnBrk="1" hangingPunct="1"/>
            <a:endParaRPr lang="es-ES" alt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</a:t>
            </a:r>
          </a:p>
        </p:txBody>
      </p:sp>
      <p:sp>
        <p:nvSpPr>
          <p:cNvPr id="1638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1638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32B6B54-7C00-4D17-A719-0785DC66D2B8}" type="slidenum">
              <a:rPr lang="es-ES" altLang="es-ES" smtClean="0"/>
              <a:pPr eaLnBrk="1" hangingPunct="1"/>
              <a:t>7</a:t>
            </a:fld>
            <a:endParaRPr lang="es-ES" altLang="es-ES" smtClean="0"/>
          </a:p>
        </p:txBody>
      </p:sp>
      <p:sp>
        <p:nvSpPr>
          <p:cNvPr id="1639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639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es-ES" b="1" smtClean="0"/>
              <a:t>EL MODELO PRODUCTOR-CONSUMIDOR</a:t>
            </a:r>
          </a:p>
          <a:p>
            <a:pPr lvl="1" algn="just"/>
            <a:r>
              <a:rPr lang="es-ES" altLang="es-ES" b="1" smtClean="0"/>
              <a:t>Ejemplo  9 -Implementación de un hilo productor y otro consumidor </a:t>
            </a:r>
          </a:p>
          <a:p>
            <a:pPr lvl="2" algn="just"/>
            <a:r>
              <a:rPr lang="es-ES" altLang="es-ES" b="1" smtClean="0"/>
              <a:t>Inconveniente: </a:t>
            </a:r>
            <a:r>
              <a:rPr lang="es-ES" altLang="es-ES" smtClean="0"/>
              <a:t>alto consumo de recursos de CPU en procesos improductivos</a:t>
            </a:r>
            <a:endParaRPr lang="es-ES" altLang="es-ES" b="1" smtClean="0"/>
          </a:p>
          <a:p>
            <a:pPr lvl="2" algn="just"/>
            <a:r>
              <a:rPr lang="es-ES" altLang="es-ES" b="1" smtClean="0"/>
              <a:t>Solución: </a:t>
            </a:r>
            <a:r>
              <a:rPr lang="es-ES" altLang="es-ES" smtClean="0"/>
              <a:t>detener los hilos hasta que se den las condiciones adecuadas para que actúen (usando los métodos wait, notify y notifyAll)</a:t>
            </a:r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b="1" smtClean="0"/>
          </a:p>
          <a:p>
            <a:pPr lvl="1" algn="just"/>
            <a:endParaRPr lang="es-ES" altLang="es-ES" b="1" smtClean="0"/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8090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8090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03C7909-8768-4A28-859D-96612402A169}" type="slidenum">
              <a:rPr lang="es-ES" altLang="es-ES" smtClean="0"/>
              <a:pPr eaLnBrk="1" hangingPunct="1"/>
              <a:t>70</a:t>
            </a:fld>
            <a:endParaRPr lang="es-ES" altLang="es-ES" smtClean="0"/>
          </a:p>
        </p:txBody>
      </p:sp>
      <p:sp>
        <p:nvSpPr>
          <p:cNvPr id="8090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090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80904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119697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Pentágono"/>
          <p:cNvSpPr/>
          <p:nvPr/>
        </p:nvSpPr>
        <p:spPr>
          <a:xfrm>
            <a:off x="30163" y="6570663"/>
            <a:ext cx="2597150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ejemplo9</a:t>
            </a:r>
          </a:p>
        </p:txBody>
      </p:sp>
      <p:graphicFrame>
        <p:nvGraphicFramePr>
          <p:cNvPr id="3" name="2 Diagrama"/>
          <p:cNvGraphicFramePr/>
          <p:nvPr/>
        </p:nvGraphicFramePr>
        <p:xfrm>
          <a:off x="5652120" y="4061115"/>
          <a:ext cx="3305829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2 Marcador de contenido"/>
          <p:cNvSpPr>
            <a:spLocks noGrp="1"/>
          </p:cNvSpPr>
          <p:nvPr>
            <p:ph idx="1"/>
          </p:nvPr>
        </p:nvSpPr>
        <p:spPr>
          <a:xfrm>
            <a:off x="449263" y="1484313"/>
            <a:ext cx="8229600" cy="4525962"/>
          </a:xfrm>
        </p:spPr>
        <p:txBody>
          <a:bodyPr/>
          <a:lstStyle/>
          <a:p>
            <a:r>
              <a:rPr lang="es-ES" altLang="es-ES" b="1" smtClean="0"/>
              <a:t>MÉTODOS wait, notify y notifyAll DE LA CLASE Object</a:t>
            </a:r>
            <a:endParaRPr lang="es-ES" altLang="es-ES" smtClean="0"/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b="1" smtClean="0"/>
          </a:p>
          <a:p>
            <a:pPr lvl="1" algn="just"/>
            <a:endParaRPr lang="es-ES" altLang="es-ES" b="1" smtClean="0"/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8192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8192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1FBDA01-9AF1-4F45-BE9F-357FE2996A62}" type="slidenum">
              <a:rPr lang="es-ES" altLang="es-ES" smtClean="0"/>
              <a:pPr eaLnBrk="1" hangingPunct="1"/>
              <a:t>71</a:t>
            </a:fld>
            <a:endParaRPr lang="es-ES" altLang="es-ES" smtClean="0"/>
          </a:p>
        </p:txBody>
      </p:sp>
      <p:sp>
        <p:nvSpPr>
          <p:cNvPr id="8192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192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81928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00392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9" name="Picture 2" descr="Resultado de imagen de wait, notify, notifyAll METHO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765425"/>
            <a:ext cx="475297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/>
          <p:cNvSpPr>
            <a:spLocks noGrp="1"/>
          </p:cNvSpPr>
          <p:nvPr>
            <p:ph idx="1"/>
          </p:nvPr>
        </p:nvSpPr>
        <p:spPr>
          <a:xfrm>
            <a:off x="449263" y="1484313"/>
            <a:ext cx="8229600" cy="4525962"/>
          </a:xfrm>
        </p:spPr>
        <p:txBody>
          <a:bodyPr/>
          <a:lstStyle/>
          <a:p>
            <a:r>
              <a:rPr lang="es-ES" altLang="es-ES" b="1" smtClean="0"/>
              <a:t>MÉTODOS wait, notify y notifyAll DE LA CLASE Object</a:t>
            </a:r>
            <a:endParaRPr lang="es-ES" altLang="es-ES" smtClean="0"/>
          </a:p>
          <a:p>
            <a:pPr lvl="1" algn="just"/>
            <a:r>
              <a:rPr lang="es-ES" altLang="es-ES" sz="2400" smtClean="0"/>
              <a:t>La clase Object</a:t>
            </a:r>
            <a:r>
              <a:rPr lang="es-ES" altLang="es-ES" sz="2400" b="1" smtClean="0"/>
              <a:t> </a:t>
            </a:r>
            <a:r>
              <a:rPr lang="es-ES" altLang="es-ES" sz="2400" smtClean="0"/>
              <a:t>provee el método </a:t>
            </a:r>
            <a:r>
              <a:rPr lang="es-ES" altLang="es-ES" sz="2400" b="1" smtClean="0"/>
              <a:t>wait() </a:t>
            </a:r>
            <a:r>
              <a:rPr lang="es-ES" altLang="es-ES" sz="2400" smtClean="0"/>
              <a:t>para detener la ejecución de un hilo hasta que le sea notificada la posibilidad de continuar</a:t>
            </a:r>
            <a:endParaRPr lang="es-ES" altLang="es-ES" sz="2800" smtClean="0"/>
          </a:p>
          <a:p>
            <a:pPr lvl="1" algn="just"/>
            <a:r>
              <a:rPr lang="es-ES" altLang="es-ES" sz="2400" b="1" smtClean="0"/>
              <a:t>wait() </a:t>
            </a:r>
            <a:r>
              <a:rPr lang="es-ES" altLang="es-ES" sz="2400" smtClean="0"/>
              <a:t>debe ser invocado sobre un objeto compartido por los hilos a sincronizar (objeto deposito en el modelo productor-consumidor)</a:t>
            </a:r>
            <a:endParaRPr lang="es-ES" altLang="es-ES" sz="2800" smtClean="0"/>
          </a:p>
          <a:p>
            <a:pPr lvl="1" algn="just"/>
            <a:r>
              <a:rPr lang="es-ES" altLang="es-ES" sz="2400" smtClean="0"/>
              <a:t>Para poder invocar el método </a:t>
            </a:r>
            <a:r>
              <a:rPr lang="es-ES" altLang="es-ES" sz="2400" b="1" smtClean="0"/>
              <a:t>wait() </a:t>
            </a:r>
            <a:r>
              <a:rPr lang="es-ES" altLang="es-ES" sz="2400" smtClean="0"/>
              <a:t>es necesario que el hilo tenga el mutex del objeto compartido</a:t>
            </a:r>
            <a:endParaRPr lang="es-ES" altLang="es-ES" b="1" smtClean="0"/>
          </a:p>
          <a:p>
            <a:pPr lvl="2" algn="just"/>
            <a:endParaRPr lang="es-ES" altLang="es-ES" b="1" smtClean="0"/>
          </a:p>
          <a:p>
            <a:pPr lvl="2" algn="just"/>
            <a:endParaRPr lang="es-ES" altLang="es-ES" b="1" smtClean="0"/>
          </a:p>
          <a:p>
            <a:pPr lvl="1" algn="just"/>
            <a:endParaRPr lang="es-ES" altLang="es-ES" b="1" smtClean="0"/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8294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8294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11E26B6-1277-4FD3-8E45-C58CA049924F}" type="slidenum">
              <a:rPr lang="es-ES" altLang="es-ES" smtClean="0"/>
              <a:pPr eaLnBrk="1" hangingPunct="1"/>
              <a:t>72</a:t>
            </a:fld>
            <a:endParaRPr lang="es-ES" altLang="es-ES" smtClean="0"/>
          </a:p>
        </p:txBody>
      </p:sp>
      <p:sp>
        <p:nvSpPr>
          <p:cNvPr id="8295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295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82952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00392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2 Marcador de contenido"/>
          <p:cNvSpPr>
            <a:spLocks noGrp="1"/>
          </p:cNvSpPr>
          <p:nvPr>
            <p:ph idx="1"/>
          </p:nvPr>
        </p:nvSpPr>
        <p:spPr>
          <a:xfrm>
            <a:off x="449263" y="1484313"/>
            <a:ext cx="8229600" cy="4525962"/>
          </a:xfrm>
        </p:spPr>
        <p:txBody>
          <a:bodyPr/>
          <a:lstStyle/>
          <a:p>
            <a:r>
              <a:rPr lang="es-ES" altLang="es-ES" b="1" smtClean="0"/>
              <a:t>MÉTODOS wait, notify y notifyAll DE LA CLASE Object</a:t>
            </a:r>
            <a:endParaRPr lang="es-ES" altLang="es-ES" smtClean="0"/>
          </a:p>
          <a:p>
            <a:pPr lvl="1" algn="just"/>
            <a:r>
              <a:rPr lang="es-ES" altLang="es-ES" sz="2400" smtClean="0"/>
              <a:t>La invocación del método </a:t>
            </a:r>
            <a:r>
              <a:rPr lang="es-ES" altLang="es-ES" sz="2400" b="1" smtClean="0"/>
              <a:t>wait() </a:t>
            </a:r>
            <a:r>
              <a:rPr lang="es-ES" altLang="es-ES" sz="2400" smtClean="0"/>
              <a:t>detiene el hilo, lo pone en una lista de espera asociada al objeto y libera su mutex </a:t>
            </a:r>
            <a:endParaRPr lang="es-ES" altLang="es-ES" sz="2800" smtClean="0"/>
          </a:p>
          <a:p>
            <a:pPr lvl="1" algn="just"/>
            <a:r>
              <a:rPr lang="es-ES" altLang="es-ES" sz="2400" smtClean="0"/>
              <a:t>El hilo saldrá́ de la lista de espera cuando otro hilo invoque el método </a:t>
            </a:r>
            <a:r>
              <a:rPr lang="es-ES" altLang="es-ES" sz="2400" b="1" smtClean="0"/>
              <a:t>notify() </a:t>
            </a:r>
            <a:r>
              <a:rPr lang="es-ES" altLang="es-ES" sz="2400" smtClean="0"/>
              <a:t>sobre el objeto compartido</a:t>
            </a:r>
          </a:p>
          <a:p>
            <a:pPr lvl="1" algn="just"/>
            <a:r>
              <a:rPr lang="es-ES" altLang="es-ES" sz="2400" smtClean="0"/>
              <a:t>Al salir de la lista de espera, el hilo se bloqueará en espera del mutex del objeto compartido</a:t>
            </a:r>
            <a:endParaRPr lang="es-ES" altLang="es-ES" b="1" smtClean="0"/>
          </a:p>
          <a:p>
            <a:pPr lvl="1" algn="just"/>
            <a:endParaRPr lang="es-ES" altLang="es-ES" b="1" smtClean="0"/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8397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8397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ECC7BC2-EAEB-49EF-A36A-C64E6F19B21A}" type="slidenum">
              <a:rPr lang="es-ES" altLang="es-ES" smtClean="0"/>
              <a:pPr eaLnBrk="1" hangingPunct="1"/>
              <a:t>73</a:t>
            </a:fld>
            <a:endParaRPr lang="es-ES" altLang="es-ES" smtClean="0"/>
          </a:p>
        </p:txBody>
      </p:sp>
      <p:sp>
        <p:nvSpPr>
          <p:cNvPr id="8397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397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83976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00392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2 Marcador de contenido"/>
          <p:cNvSpPr>
            <a:spLocks noGrp="1"/>
          </p:cNvSpPr>
          <p:nvPr>
            <p:ph idx="1"/>
          </p:nvPr>
        </p:nvSpPr>
        <p:spPr>
          <a:xfrm>
            <a:off x="449263" y="1484313"/>
            <a:ext cx="8229600" cy="4525962"/>
          </a:xfrm>
        </p:spPr>
        <p:txBody>
          <a:bodyPr/>
          <a:lstStyle/>
          <a:p>
            <a:r>
              <a:rPr lang="es-ES" altLang="es-ES" b="1" smtClean="0"/>
              <a:t>MÉTODOS wait, notify y notifyAll DE LA CLASE Object</a:t>
            </a:r>
            <a:endParaRPr lang="es-ES" altLang="es-ES" smtClean="0"/>
          </a:p>
          <a:p>
            <a:pPr lvl="1" algn="just"/>
            <a:r>
              <a:rPr lang="es-ES" altLang="es-ES" sz="2400" smtClean="0"/>
              <a:t>Una vez recuperado el mutex del objeto, el hilo que salió de la lista de espera continuará la ejecución en la instrucción siguiente a la llamada al método </a:t>
            </a:r>
            <a:r>
              <a:rPr lang="es-ES" altLang="es-ES" sz="2400" b="1" smtClean="0"/>
              <a:t>wait()</a:t>
            </a:r>
            <a:endParaRPr lang="es-ES" altLang="es-ES" sz="2800" smtClean="0"/>
          </a:p>
          <a:p>
            <a:pPr lvl="1" algn="just"/>
            <a:r>
              <a:rPr lang="es-ES" altLang="es-ES" sz="2400" smtClean="0"/>
              <a:t>Si hay más de un hilo en la lista de espera, </a:t>
            </a:r>
            <a:r>
              <a:rPr lang="es-ES" altLang="es-ES" sz="2400" b="1" smtClean="0"/>
              <a:t>notify() </a:t>
            </a:r>
            <a:r>
              <a:rPr lang="es-ES" altLang="es-ES" sz="2400" smtClean="0"/>
              <a:t>reactivará sólo uno de ellos. El criterio de selección del hilo a reactivar depende de la implementación de Java</a:t>
            </a:r>
            <a:endParaRPr lang="es-ES" altLang="es-ES" sz="2800" smtClean="0"/>
          </a:p>
          <a:p>
            <a:pPr lvl="1" algn="just"/>
            <a:r>
              <a:rPr lang="es-ES" altLang="es-ES" sz="2400" smtClean="0"/>
              <a:t>El método </a:t>
            </a:r>
            <a:r>
              <a:rPr lang="es-ES" altLang="es-ES" sz="2400" b="1" smtClean="0"/>
              <a:t>wait() </a:t>
            </a:r>
            <a:r>
              <a:rPr lang="es-ES" altLang="es-ES" sz="2400" smtClean="0"/>
              <a:t>puede generar una interrupción del tipo </a:t>
            </a:r>
            <a:r>
              <a:rPr lang="es-ES" altLang="es-ES" sz="2400" b="1" smtClean="0"/>
              <a:t>InterruptedException</a:t>
            </a:r>
            <a:endParaRPr lang="es-ES" altLang="es-ES" sz="2800" smtClean="0"/>
          </a:p>
          <a:p>
            <a:pPr lvl="1" algn="just"/>
            <a:endParaRPr lang="es-ES" altLang="es-ES" b="1" smtClean="0"/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8499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8499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EBBECCD-8275-44A0-A7A5-AF192D250206}" type="slidenum">
              <a:rPr lang="es-ES" altLang="es-ES" smtClean="0"/>
              <a:pPr eaLnBrk="1" hangingPunct="1"/>
              <a:t>74</a:t>
            </a:fld>
            <a:endParaRPr lang="es-ES" altLang="es-ES" smtClean="0"/>
          </a:p>
        </p:txBody>
      </p:sp>
      <p:sp>
        <p:nvSpPr>
          <p:cNvPr id="8499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499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85000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00392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2 Marcador de contenido"/>
          <p:cNvSpPr>
            <a:spLocks noGrp="1"/>
          </p:cNvSpPr>
          <p:nvPr>
            <p:ph idx="1"/>
          </p:nvPr>
        </p:nvSpPr>
        <p:spPr>
          <a:xfrm>
            <a:off x="449263" y="1484313"/>
            <a:ext cx="8229600" cy="4525962"/>
          </a:xfrm>
        </p:spPr>
        <p:txBody>
          <a:bodyPr/>
          <a:lstStyle/>
          <a:p>
            <a:r>
              <a:rPr lang="es-ES" altLang="es-ES" b="1" smtClean="0"/>
              <a:t>MÉTODOS wait, notify y notifyAll DE LA CLASE Object</a:t>
            </a:r>
            <a:endParaRPr lang="es-ES" altLang="es-ES" smtClean="0"/>
          </a:p>
          <a:p>
            <a:pPr lvl="1" algn="just"/>
            <a:r>
              <a:rPr lang="es-ES" altLang="es-ES" sz="2400" smtClean="0"/>
              <a:t>El hilo que invoca al método </a:t>
            </a:r>
            <a:r>
              <a:rPr lang="es-ES" altLang="es-ES" sz="2400" b="1" smtClean="0"/>
              <a:t>notify() </a:t>
            </a:r>
            <a:r>
              <a:rPr lang="es-ES" altLang="es-ES" sz="2400" smtClean="0"/>
              <a:t>no tiene ninguna referencia sobre el hilo que está en espera (la notificación actúa sobre un objeto compartido y no sobre un hilo)</a:t>
            </a:r>
            <a:endParaRPr lang="es-ES" altLang="es-ES" sz="2800" smtClean="0"/>
          </a:p>
          <a:p>
            <a:pPr lvl="1" algn="just"/>
            <a:r>
              <a:rPr lang="es-ES" altLang="es-ES" sz="2400" smtClean="0"/>
              <a:t>El método </a:t>
            </a:r>
            <a:r>
              <a:rPr lang="es-ES" altLang="es-ES" sz="2400" b="1" smtClean="0"/>
              <a:t>notifyAll() </a:t>
            </a:r>
            <a:r>
              <a:rPr lang="es-ES" altLang="es-ES" sz="2400" smtClean="0"/>
              <a:t>permite reactivar todos los hilos bloqueados en la lista de espera de un objeto; es decir, todos los hilos bloqueados se vuelven ejecutables, aunque sólo uno de ellos podrá tomar el mutex a la vez</a:t>
            </a:r>
            <a:endParaRPr lang="es-ES" altLang="es-ES" b="1" smtClean="0"/>
          </a:p>
          <a:p>
            <a:pPr lvl="2" algn="just"/>
            <a:endParaRPr lang="es-ES" altLang="es-ES" sz="22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86020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86021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74DA338-7196-44B6-8E57-1A04B8E9D953}" type="slidenum">
              <a:rPr lang="es-ES" altLang="es-ES" smtClean="0"/>
              <a:pPr eaLnBrk="1" hangingPunct="1"/>
              <a:t>75</a:t>
            </a:fld>
            <a:endParaRPr lang="es-ES" altLang="es-ES" smtClean="0"/>
          </a:p>
        </p:txBody>
      </p:sp>
      <p:sp>
        <p:nvSpPr>
          <p:cNvPr id="86022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6023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86024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00392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2 Marcador de contenido"/>
          <p:cNvSpPr>
            <a:spLocks noGrp="1"/>
          </p:cNvSpPr>
          <p:nvPr>
            <p:ph idx="1"/>
          </p:nvPr>
        </p:nvSpPr>
        <p:spPr>
          <a:xfrm>
            <a:off x="449263" y="1484313"/>
            <a:ext cx="8229600" cy="4525962"/>
          </a:xfrm>
        </p:spPr>
        <p:txBody>
          <a:bodyPr/>
          <a:lstStyle/>
          <a:p>
            <a:r>
              <a:rPr lang="es-ES" altLang="es-ES" b="1" smtClean="0"/>
              <a:t>MÉTODOS wait, notify y notifyAll DE LA CLASE Object</a:t>
            </a:r>
            <a:endParaRPr lang="es-ES" altLang="es-ES" smtClean="0"/>
          </a:p>
          <a:p>
            <a:pPr lvl="1" algn="just"/>
            <a:r>
              <a:rPr lang="es-ES" altLang="es-ES" sz="2000" b="1" smtClean="0"/>
              <a:t>Ejemplo10</a:t>
            </a:r>
            <a:r>
              <a:rPr lang="es-ES" altLang="es-ES" sz="2000" smtClean="0"/>
              <a:t> - </a:t>
            </a:r>
            <a:r>
              <a:rPr lang="es-ES" altLang="es-ES" sz="2000" b="1" smtClean="0"/>
              <a:t>Implementación del objeto compartido deposito, un productor y un consumidor con la ayuda de los métodos wait, notify</a:t>
            </a:r>
            <a:endParaRPr lang="es-ES" altLang="es-ES" sz="20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87044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87045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6618959-BDC5-4796-847F-D7AFEFA5EB7B}" type="slidenum">
              <a:rPr lang="es-ES" altLang="es-ES" smtClean="0"/>
              <a:pPr eaLnBrk="1" hangingPunct="1"/>
              <a:t>76</a:t>
            </a:fld>
            <a:endParaRPr lang="es-ES" altLang="es-ES" smtClean="0"/>
          </a:p>
        </p:txBody>
      </p:sp>
      <p:sp>
        <p:nvSpPr>
          <p:cNvPr id="87046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7047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87048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00392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Pentágono"/>
          <p:cNvSpPr/>
          <p:nvPr/>
        </p:nvSpPr>
        <p:spPr>
          <a:xfrm>
            <a:off x="30163" y="6570663"/>
            <a:ext cx="2741612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ejemplo10</a:t>
            </a:r>
          </a:p>
        </p:txBody>
      </p:sp>
      <p:graphicFrame>
        <p:nvGraphicFramePr>
          <p:cNvPr id="10" name="9 Diagrama"/>
          <p:cNvGraphicFramePr/>
          <p:nvPr/>
        </p:nvGraphicFramePr>
        <p:xfrm>
          <a:off x="1693028" y="3267985"/>
          <a:ext cx="56639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2 Marcador de contenido"/>
          <p:cNvSpPr>
            <a:spLocks noGrp="1"/>
          </p:cNvSpPr>
          <p:nvPr>
            <p:ph idx="1"/>
          </p:nvPr>
        </p:nvSpPr>
        <p:spPr>
          <a:xfrm>
            <a:off x="449263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sz="2800" b="1" smtClean="0"/>
              <a:t>SINCRONIZACIÓN Y BLOQUEO ITERATIVO (SPIN LOCK) </a:t>
            </a:r>
          </a:p>
          <a:p>
            <a:pPr lvl="1" algn="just"/>
            <a:r>
              <a:rPr lang="es-ES" altLang="es-ES" sz="2400" smtClean="0"/>
              <a:t>En la implementación del objeto compartido </a:t>
            </a:r>
            <a:r>
              <a:rPr lang="es-ES" altLang="es-ES" sz="2400" b="1" smtClean="0"/>
              <a:t>deposito</a:t>
            </a:r>
            <a:r>
              <a:rPr lang="es-ES" altLang="es-ES" sz="2400" smtClean="0"/>
              <a:t> aún existe un problema</a:t>
            </a:r>
          </a:p>
          <a:p>
            <a:pPr lvl="1" algn="just"/>
            <a:r>
              <a:rPr lang="es-ES" altLang="es-ES" sz="2400" smtClean="0"/>
              <a:t>El </a:t>
            </a:r>
            <a:r>
              <a:rPr lang="es-ES" altLang="es-ES" sz="2400" b="1" smtClean="0"/>
              <a:t>problema surge </a:t>
            </a:r>
            <a:r>
              <a:rPr lang="es-ES" altLang="es-ES" sz="2400" smtClean="0"/>
              <a:t>cuando haya más de 1 hilo Consumidor, el deposito está vacío y se produce una secuencia concreta de eventos (6 pasos)</a:t>
            </a:r>
          </a:p>
          <a:p>
            <a:pPr lvl="1" algn="just"/>
            <a:r>
              <a:rPr lang="es-ES" altLang="es-ES" sz="2400" b="1" smtClean="0"/>
              <a:t>Origen del problema</a:t>
            </a:r>
            <a:r>
              <a:rPr lang="es-ES" altLang="es-ES" sz="2400" smtClean="0"/>
              <a:t>: la especificación de Java no establece que la salida de la lista de espera y adquisición del mutex sean implementados como una operación atómica</a:t>
            </a:r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88068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88069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154B0ED-9D2E-4B12-9BBA-E6A53DF63943}" type="slidenum">
              <a:rPr lang="es-ES" altLang="es-ES" smtClean="0"/>
              <a:pPr eaLnBrk="1" hangingPunct="1"/>
              <a:t>77</a:t>
            </a:fld>
            <a:endParaRPr lang="es-ES" altLang="es-ES" smtClean="0"/>
          </a:p>
        </p:txBody>
      </p:sp>
      <p:sp>
        <p:nvSpPr>
          <p:cNvPr id="88070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8071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88072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00392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2 Marcador de contenido"/>
          <p:cNvSpPr>
            <a:spLocks noGrp="1"/>
          </p:cNvSpPr>
          <p:nvPr>
            <p:ph idx="1"/>
          </p:nvPr>
        </p:nvSpPr>
        <p:spPr>
          <a:xfrm>
            <a:off x="449263" y="1484313"/>
            <a:ext cx="8229600" cy="4525962"/>
          </a:xfrm>
        </p:spPr>
        <p:txBody>
          <a:bodyPr/>
          <a:lstStyle/>
          <a:p>
            <a:pPr algn="just"/>
            <a:r>
              <a:rPr lang="es-ES" altLang="es-ES" sz="2800" b="1" smtClean="0"/>
              <a:t>SINCRONIZACIÓN Y BLOQUEO ITERATIVO (SPIN LOCK) </a:t>
            </a:r>
          </a:p>
          <a:p>
            <a:pPr lvl="1" algn="just"/>
            <a:r>
              <a:rPr lang="es-ES" altLang="es-ES" sz="2400" b="1" smtClean="0"/>
              <a:t>Solución al problema (</a:t>
            </a:r>
            <a:r>
              <a:rPr lang="es-ES" altLang="es-ES" sz="2400" smtClean="0"/>
              <a:t>en la clase Deposito):</a:t>
            </a:r>
            <a:endParaRPr lang="es-ES" altLang="es-ES" sz="2400" b="1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sz="2400" smtClean="0"/>
          </a:p>
          <a:p>
            <a:pPr lvl="1" algn="just"/>
            <a:endParaRPr lang="es-ES" altLang="es-ES" b="1" smtClean="0"/>
          </a:p>
          <a:p>
            <a:pPr lvl="1" algn="just"/>
            <a:endParaRPr lang="es-ES" altLang="es-ES" b="1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SINCRONIZACIÓN DE HILOS</a:t>
            </a:r>
            <a:endParaRPr lang="es-ES" dirty="0" smtClean="0"/>
          </a:p>
        </p:txBody>
      </p:sp>
      <p:sp>
        <p:nvSpPr>
          <p:cNvPr id="89092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89093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383A986-E6D0-478E-AEB4-2586D5A9B1A3}" type="slidenum">
              <a:rPr lang="es-ES" altLang="es-ES" smtClean="0"/>
              <a:pPr eaLnBrk="1" hangingPunct="1"/>
              <a:t>78</a:t>
            </a:fld>
            <a:endParaRPr lang="es-ES" altLang="es-ES" smtClean="0"/>
          </a:p>
        </p:txBody>
      </p:sp>
      <p:sp>
        <p:nvSpPr>
          <p:cNvPr id="89094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9095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89096" name="Picture 2" descr="Resultado de imagen de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00392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Pentágono"/>
          <p:cNvSpPr/>
          <p:nvPr/>
        </p:nvSpPr>
        <p:spPr>
          <a:xfrm>
            <a:off x="30163" y="6570663"/>
            <a:ext cx="2741612" cy="2603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dirty="0"/>
              <a:t>ECLIPSE: paquete ejemplo11</a:t>
            </a:r>
          </a:p>
        </p:txBody>
      </p:sp>
      <p:pic>
        <p:nvPicPr>
          <p:cNvPr id="89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081338"/>
            <a:ext cx="53244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084763"/>
            <a:ext cx="622141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Flecha abajo"/>
          <p:cNvSpPr/>
          <p:nvPr/>
        </p:nvSpPr>
        <p:spPr>
          <a:xfrm rot="19182591">
            <a:off x="2963863" y="3568700"/>
            <a:ext cx="503237" cy="1795463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es-ES" b="1" dirty="0" smtClean="0"/>
              <a:t>REALIZACIÓN DE EJERCICIOS</a:t>
            </a:r>
          </a:p>
          <a:p>
            <a:pPr lvl="1" algn="just" eaLnBrk="1" hangingPunct="1"/>
            <a:r>
              <a:rPr lang="es-ES" altLang="es-ES" sz="2400" dirty="0" smtClean="0"/>
              <a:t>Ejercicio 1</a:t>
            </a:r>
          </a:p>
          <a:p>
            <a:pPr lvl="1" algn="just" eaLnBrk="1" hangingPunct="1"/>
            <a:r>
              <a:rPr lang="es-ES" altLang="es-ES" sz="2400" dirty="0" smtClean="0"/>
              <a:t>Ejercicio </a:t>
            </a:r>
            <a:r>
              <a:rPr lang="es-ES" altLang="es-ES" sz="2400" dirty="0"/>
              <a:t>2</a:t>
            </a:r>
            <a:endParaRPr lang="es-ES" altLang="es-ES" sz="2400" dirty="0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SINCRONIZACIÓN DE HILOS</a:t>
            </a:r>
          </a:p>
        </p:txBody>
      </p:sp>
      <p:sp>
        <p:nvSpPr>
          <p:cNvPr id="9011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9011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DD6CD11-A1AA-4B23-A44F-C47B18A589A6}" type="slidenum">
              <a:rPr lang="es-ES" altLang="es-ES" smtClean="0"/>
              <a:pPr eaLnBrk="1" hangingPunct="1"/>
              <a:t>79</a:t>
            </a:fld>
            <a:endParaRPr lang="es-ES" altLang="es-ES" smtClean="0"/>
          </a:p>
        </p:txBody>
      </p:sp>
      <p:sp>
        <p:nvSpPr>
          <p:cNvPr id="9011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9011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9012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3660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1196975"/>
            <a:ext cx="10683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INTRODUCCIÓN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>
                <a:solidFill>
                  <a:srgbClr val="FF0000"/>
                </a:solidFill>
              </a:rPr>
              <a:t>INTRODUCCIÓN A LA PROGRAMACIÓN MULTIHILO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PROCESOS 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CREAR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PARAR LA EJECUCIÓN DE LOS HILOS EN JAVA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CICLO DE VIDA DE UN HILO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EJECUCIÓN CONCURRENTE Y PARALELA DE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AFINIDAD DEL PROCESADOR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PRIORIDADES DE LOS HILOS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HILOS Y LA PORTABILIDAD DE JAVA: DEBILIDADES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BLOQUEO DE OBJETOS COMPARTIDOS</a:t>
            </a:r>
          </a:p>
          <a:p>
            <a:pPr algn="just" eaLnBrk="1" hangingPunct="1">
              <a:buClr>
                <a:srgbClr val="2DA2BF"/>
              </a:buClr>
            </a:pPr>
            <a:r>
              <a:rPr lang="es-ES" altLang="es-ES" sz="1800" smtClean="0"/>
              <a:t>SINCRONIZACIÓN DE HILOS</a:t>
            </a:r>
          </a:p>
          <a:p>
            <a:pPr eaLnBrk="1" hangingPunct="1"/>
            <a:endParaRPr lang="es-ES" altLang="es-ES" smtClean="0"/>
          </a:p>
        </p:txBody>
      </p:sp>
      <p:sp>
        <p:nvSpPr>
          <p:cNvPr id="17411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9D2F610-BCF9-47D0-9812-EC6910D2FF78}" type="slidenum">
              <a:rPr lang="es-ES" altLang="es-ES" smtClean="0"/>
              <a:pPr eaLnBrk="1" hangingPunct="1"/>
              <a:t>8</a:t>
            </a:fld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sz="3700" dirty="0" smtClean="0"/>
              <a:t>ÍNDICE</a:t>
            </a:r>
            <a:endParaRPr lang="es-ES" sz="3700" dirty="0"/>
          </a:p>
        </p:txBody>
      </p:sp>
      <p:pic>
        <p:nvPicPr>
          <p:cNvPr id="17414" name="Picture 2" descr="http://redes-informatic-2.wikispaces.com/file/view/0411_Indice.jpg/182062289/0411_I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621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s-ES" altLang="es-ES" sz="3700" dirty="0"/>
              <a:t>RUEGOS Y PREGUNTAS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133600"/>
            <a:ext cx="395922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0" name="1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4284663" y="6448425"/>
            <a:ext cx="23495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9114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FA60AC-7F06-4976-A3CA-91136DB9C75E}" type="slidenum">
              <a:rPr lang="es-ES" altLang="es-ES" smtClean="0"/>
              <a:pPr eaLnBrk="1" hangingPunct="1"/>
              <a:t>80</a:t>
            </a:fld>
            <a:endParaRPr lang="es-ES" altLang="es-E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2 Marcador de contenido"/>
          <p:cNvSpPr>
            <a:spLocks noGrp="1"/>
          </p:cNvSpPr>
          <p:nvPr>
            <p:ph idx="1"/>
          </p:nvPr>
        </p:nvSpPr>
        <p:spPr>
          <a:xfrm>
            <a:off x="419100" y="1484313"/>
            <a:ext cx="8229600" cy="4525962"/>
          </a:xfrm>
        </p:spPr>
        <p:txBody>
          <a:bodyPr/>
          <a:lstStyle/>
          <a:p>
            <a:pPr algn="just" eaLnBrk="1" hangingPunct="1"/>
            <a:r>
              <a:rPr lang="es-ES" altLang="es-ES" b="1" smtClean="0"/>
              <a:t>Programación multihilo</a:t>
            </a:r>
            <a:r>
              <a:rPr lang="es-ES" altLang="es-ES" smtClean="0"/>
              <a:t> o multithreading: permite la ocurrencia simultánea de varios flujos de control</a:t>
            </a:r>
          </a:p>
          <a:p>
            <a:pPr algn="just" eaLnBrk="1" hangingPunct="1"/>
            <a:r>
              <a:rPr lang="es-ES" altLang="es-ES" b="1" smtClean="0"/>
              <a:t>Multihilo: </a:t>
            </a:r>
            <a:r>
              <a:rPr lang="es-ES" altLang="es-ES" smtClean="0"/>
              <a:t>capacidad de un sistema operativo para mantener varios hilos de ejecución dentro del mismo proceso</a:t>
            </a:r>
          </a:p>
          <a:p>
            <a:pPr algn="just" eaLnBrk="1" hangingPunct="1"/>
            <a:r>
              <a:rPr lang="es-ES" altLang="es-ES" b="1" smtClean="0"/>
              <a:t>Hilo: </a:t>
            </a:r>
            <a:r>
              <a:rPr lang="es-ES" altLang="es-ES" smtClean="0"/>
              <a:t>unidad básica de utilización de la CPU. Formado por:</a:t>
            </a:r>
          </a:p>
          <a:p>
            <a:pPr lvl="1" algn="just" eaLnBrk="1" hangingPunct="1"/>
            <a:r>
              <a:rPr lang="es-ES" altLang="es-ES" smtClean="0"/>
              <a:t>Un contador de programa</a:t>
            </a:r>
          </a:p>
          <a:p>
            <a:pPr lvl="1" algn="just" eaLnBrk="1" hangingPunct="1"/>
            <a:r>
              <a:rPr lang="es-ES" altLang="es-ES" smtClean="0"/>
              <a:t>Un juego de registros</a:t>
            </a:r>
          </a:p>
          <a:p>
            <a:pPr lvl="1" algn="just" eaLnBrk="1" hangingPunct="1"/>
            <a:r>
              <a:rPr lang="es-ES" altLang="es-ES" smtClean="0"/>
              <a:t>Un espacio de pila</a:t>
            </a:r>
          </a:p>
          <a:p>
            <a:pPr algn="just" eaLnBrk="1" hangingPunct="1"/>
            <a:endParaRPr lang="es-ES" altLang="es-ES" smtClean="0"/>
          </a:p>
          <a:p>
            <a:pPr algn="just" eaLnBrk="1" hangingPunct="1"/>
            <a:endParaRPr lang="es-ES" altLang="es-ES" sz="2400" b="1" smtClean="0">
              <a:solidFill>
                <a:srgbClr val="FF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INTRODUCCIÓN A LA PROGRAMACIÓN MULTIHILO</a:t>
            </a:r>
          </a:p>
        </p:txBody>
      </p:sp>
      <p:sp>
        <p:nvSpPr>
          <p:cNvPr id="18436" name="2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altLang="es-ES" smtClean="0"/>
              <a:t>Programación multihilo</a:t>
            </a:r>
          </a:p>
        </p:txBody>
      </p:sp>
      <p:sp>
        <p:nvSpPr>
          <p:cNvPr id="1843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17A5CFA-8835-4581-843A-E23711B9118E}" type="slidenum">
              <a:rPr lang="es-ES" altLang="es-ES" smtClean="0"/>
              <a:pPr eaLnBrk="1" hangingPunct="1"/>
              <a:t>9</a:t>
            </a:fld>
            <a:endParaRPr lang="es-ES" altLang="es-ES" smtClean="0"/>
          </a:p>
        </p:txBody>
      </p:sp>
      <p:sp>
        <p:nvSpPr>
          <p:cNvPr id="18438" name="AutoShape 5" descr="http://www.definicionabc.com/wp-content/uploads/Diferente-300x226.jpg"/>
          <p:cNvSpPr>
            <a:spLocks noChangeAspect="1" noChangeArrowheads="1"/>
          </p:cNvSpPr>
          <p:nvPr/>
        </p:nvSpPr>
        <p:spPr bwMode="auto">
          <a:xfrm>
            <a:off x="52388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8439" name="AutoShape 2" descr="https://encrypted-tbn0.gstatic.com/images?q=tbn:ANd9GcRZHac3ypmUKmmEbJuS2WcdrWLRVD9uEB4t4AVphpYPOFx1yp_GQzPr3Q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13280</TotalTime>
  <Words>3768</Words>
  <Application>Microsoft Office PowerPoint</Application>
  <PresentationFormat>Presentación en pantalla (4:3)</PresentationFormat>
  <Paragraphs>780</Paragraphs>
  <Slides>80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1" baseType="lpstr">
      <vt:lpstr>Concurrencia</vt:lpstr>
      <vt:lpstr>PROGRAMACIÓN MULTIHILO</vt:lpstr>
      <vt:lpstr>ÍNDICE</vt:lpstr>
      <vt:lpstr>INTRODUCCIÓN</vt:lpstr>
      <vt:lpstr>INTRODUCCIÓN</vt:lpstr>
      <vt:lpstr>INTRODUCCIÓN</vt:lpstr>
      <vt:lpstr>INTRODUCCIÓN</vt:lpstr>
      <vt:lpstr>INTRODUCCIÓN</vt:lpstr>
      <vt:lpstr>ÍNDICE</vt:lpstr>
      <vt:lpstr>INTRODUCCIÓN A LA PROGRAMACIÓN MULTIHILO</vt:lpstr>
      <vt:lpstr>INTRODUCCIÓN A LA PROGRAMACIÓN MULTIHILO</vt:lpstr>
      <vt:lpstr>INTRODUCCIÓN A LA PROGRAMACIÓN MULTIHILO</vt:lpstr>
      <vt:lpstr>INTRODUCCIÓN A LA PROGRAMACIÓN MULTIHILO</vt:lpstr>
      <vt:lpstr>INTRODUCCIÓN A LA PROGRAMACIÓN MULTIHILO</vt:lpstr>
      <vt:lpstr>INTRODUCCIÓN A LA PROGRAMACIÓN MULTIHILO</vt:lpstr>
      <vt:lpstr>INTRODUCCIÓN A LA PROGRAMACIÓN MULTIHILO</vt:lpstr>
      <vt:lpstr>INTRODUCCIÓN A LA PROGRAMACIÓN MULTIHILO</vt:lpstr>
      <vt:lpstr>ÍNDICE</vt:lpstr>
      <vt:lpstr>PROCESOS E HILOS</vt:lpstr>
      <vt:lpstr>PROCESOS E HILOS</vt:lpstr>
      <vt:lpstr>PROCESOS E HILOS</vt:lpstr>
      <vt:lpstr>PROCESOS E HILOS</vt:lpstr>
      <vt:lpstr>ÍNDICE</vt:lpstr>
      <vt:lpstr>CREAR HILOS EN JAVA</vt:lpstr>
      <vt:lpstr>CREAR HILOS EN JAVA </vt:lpstr>
      <vt:lpstr>CREAR HILOS EN JAVA </vt:lpstr>
      <vt:lpstr>CREAR HILOS EN JAVA</vt:lpstr>
      <vt:lpstr>CREAR HILOS EN JAVA </vt:lpstr>
      <vt:lpstr>ÍNDICE</vt:lpstr>
      <vt:lpstr>PARAR LA EJECUCIÓN DE LOS  HILOS EN JAVA</vt:lpstr>
      <vt:lpstr>PARAR LA EJECUCIÓN DE LOS  HILOS EN JAVA</vt:lpstr>
      <vt:lpstr>PARAR LA EJECUCIÓN DE LOS  HILOS EN JAVA</vt:lpstr>
      <vt:lpstr>PARAR LA EJECUCIÓN DE LOS  HILOS EN JAVA</vt:lpstr>
      <vt:lpstr>PARAR LA EJECUCIÓN DE LOS  HILOS EN JAVA</vt:lpstr>
      <vt:lpstr>ÍNDICE</vt:lpstr>
      <vt:lpstr>CICLO DE VIDA DE UN HILO</vt:lpstr>
      <vt:lpstr>CICLO DE VIDA DE UN HILO</vt:lpstr>
      <vt:lpstr>ÍNDICE</vt:lpstr>
      <vt:lpstr>EJECUCIÓN CONCURRENTE Y PARALELA DE HILOS</vt:lpstr>
      <vt:lpstr>EJECUCIÓN CONCURRENTE Y PARALELA DE HILOS</vt:lpstr>
      <vt:lpstr>ÍNDICE</vt:lpstr>
      <vt:lpstr>AFINIDAD DEL PROCESADOR</vt:lpstr>
      <vt:lpstr>AFINIDAD DEL PROCESADOR</vt:lpstr>
      <vt:lpstr>ÍNDICE</vt:lpstr>
      <vt:lpstr>PRIORIDAD DE LOS  HILOS</vt:lpstr>
      <vt:lpstr>PRIORIDAD DE LOS  HILOS</vt:lpstr>
      <vt:lpstr>PRIORIDAD DE LOS  HILOS</vt:lpstr>
      <vt:lpstr>PRIORIDAD DE LOS  HILOS</vt:lpstr>
      <vt:lpstr>ÍNDICE</vt:lpstr>
      <vt:lpstr>HILOS Y LA PORTABILIDAD DE JAVA: DEBILIDADES</vt:lpstr>
      <vt:lpstr>HILOS Y LA PORTABILIDAD DE JAVA: DEBILIDADES</vt:lpstr>
      <vt:lpstr>HILOS Y LA PORTABILIDAD DE JAVA: DEBILIDADES</vt:lpstr>
      <vt:lpstr>HILOS Y LA PORTABILIDAD DE JAVA: DEBILIDADES</vt:lpstr>
      <vt:lpstr>HILOS Y LA PORTABILIDAD DE JAVA: DEBILIDADES</vt:lpstr>
      <vt:lpstr>ÍNDICE</vt:lpstr>
      <vt:lpstr>BLOQUEO DE OBJETOS COMPARTIDOS</vt:lpstr>
      <vt:lpstr>BLOQUEO DE OBJETOS COMPARTIDOS</vt:lpstr>
      <vt:lpstr>BLOQUEO DE OBJETOS COMPARTIDOS</vt:lpstr>
      <vt:lpstr>BLOQUEO DE OBJETOS COMPARTIDOS</vt:lpstr>
      <vt:lpstr>BLOQUEO DE OBJETOS COMPARTIDOS</vt:lpstr>
      <vt:lpstr>BLOQUEO DE OBJETOS COMPARTIDOS</vt:lpstr>
      <vt:lpstr>BLOQUEO DE OBJETOS COMPARTIDOS</vt:lpstr>
      <vt:lpstr>BLOQUEO DE OBJETOS COMPARTIDOS</vt:lpstr>
      <vt:lpstr>BLOQUEO DE OBJETOS COMPARTIDOS</vt:lpstr>
      <vt:lpstr>BLOQUEO DE OBJETOS COMPARTIDOS</vt:lpstr>
      <vt:lpstr>ÍNDICE</vt:lpstr>
      <vt:lpstr>SINCRONIZACIÓN DE HILOS</vt:lpstr>
      <vt:lpstr>SINCRONIZACIÓN DE HILOS</vt:lpstr>
      <vt:lpstr>SINCRONIZACIÓN DE HILOS</vt:lpstr>
      <vt:lpstr>SINCRONIZACIÓN DE HILOS</vt:lpstr>
      <vt:lpstr>SINCRONIZACIÓN DE HILOS</vt:lpstr>
      <vt:lpstr>SINCRONIZACIÓN DE HILOS</vt:lpstr>
      <vt:lpstr>SINCRONIZACIÓN DE HILOS</vt:lpstr>
      <vt:lpstr>SINCRONIZACIÓN DE HILOS</vt:lpstr>
      <vt:lpstr>SINCRONIZACIÓN DE HILOS</vt:lpstr>
      <vt:lpstr>SINCRONIZACIÓN DE HILOS</vt:lpstr>
      <vt:lpstr>SINCRONIZACIÓN DE HILOS</vt:lpstr>
      <vt:lpstr>SINCRONIZACIÓN DE HILOS</vt:lpstr>
      <vt:lpstr>SINCRONIZACIÓN DE HILOS</vt:lpstr>
      <vt:lpstr>SINCRONIZACIÓN DE HILOS</vt:lpstr>
      <vt:lpstr>RUEGOS Y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LÓGICA</dc:title>
  <dc:creator>Ciudad Jardín</dc:creator>
  <cp:lastModifiedBy>ik010137ad</cp:lastModifiedBy>
  <cp:revision>861</cp:revision>
  <dcterms:created xsi:type="dcterms:W3CDTF">2013-09-29T13:33:54Z</dcterms:created>
  <dcterms:modified xsi:type="dcterms:W3CDTF">2021-10-05T09:47:29Z</dcterms:modified>
</cp:coreProperties>
</file>