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31A39-BCDB-6437-ABE5-A9F616389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875624-86DF-A9A4-50CD-AC0773E16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641E9-5C76-677E-7394-691943EF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8F4-753C-4040-9BBB-31C941ACB30A}" type="datetimeFigureOut">
              <a:rPr lang="es-CO" smtClean="0"/>
              <a:t>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9D395C-48EF-4B0C-E695-36839B42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C40FEC-745A-A889-5609-99B6429B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7552-CF5A-4BAF-9908-E66E60A921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78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7BC78-5EF7-63FD-B989-D5B4E053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DEE91B-B990-0CF7-89D7-64ADC3C77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5B2BA-57AB-5DF8-7815-8ADE8C9B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8F4-753C-4040-9BBB-31C941ACB30A}" type="datetimeFigureOut">
              <a:rPr lang="es-CO" smtClean="0"/>
              <a:t>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29C23-9A10-B182-1F2F-E5083041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1CA593-27C5-55B0-4D71-51411F62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7552-CF5A-4BAF-9908-E66E60A921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85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C2CC56-E290-9B3B-C4A2-B06C2F370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FC329A-11AB-5C62-70BA-AE1061B5E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5FF36B-445A-2D55-9059-41E40478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8F4-753C-4040-9BBB-31C941ACB30A}" type="datetimeFigureOut">
              <a:rPr lang="es-CO" smtClean="0"/>
              <a:t>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41DCAC-1CD8-A160-7DC3-9EA84734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D4DFD-8F17-BC21-8461-D6CA3985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7552-CF5A-4BAF-9908-E66E60A921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299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6DE83-D49A-B708-47E9-08B534F6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B97F83-D0C0-2B47-8C26-B5922059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2EEF4-CB59-413F-9997-70D32788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8F4-753C-4040-9BBB-31C941ACB30A}" type="datetimeFigureOut">
              <a:rPr lang="es-CO" smtClean="0"/>
              <a:t>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C26C4E-6657-C891-9F5C-6C5F3B7D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76999E-089E-00C1-FEDB-B9B28F1E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7552-CF5A-4BAF-9908-E66E60A921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44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D6628-150F-5FC8-BAAE-655DF85C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A9ED7-31B9-31B3-7A06-68114C29F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48BD2-2D8B-C70D-2DD1-BFB89BE3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8F4-753C-4040-9BBB-31C941ACB30A}" type="datetimeFigureOut">
              <a:rPr lang="es-CO" smtClean="0"/>
              <a:t>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F3AAFD-66F6-FDF0-06B2-BD0049F4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13E3CE-E279-EAD2-DA80-BB0490F7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7552-CF5A-4BAF-9908-E66E60A921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83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2D92E-EE96-285A-9949-AF787954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AB0FA-8247-F358-02D2-A779C0485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C35E4E-5D50-8260-BFC2-95D098134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2BD64B-31D7-E2CD-16C7-20A07170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8F4-753C-4040-9BBB-31C941ACB30A}" type="datetimeFigureOut">
              <a:rPr lang="es-CO" smtClean="0"/>
              <a:t>2/09/2025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72DC1B-ACB8-CEDE-4F49-EE43575F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49A639-1CE7-3AE0-D2F6-DE9D8FEB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7552-CF5A-4BAF-9908-E66E60A921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921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15E91-BF6B-9247-C994-8045E9E3A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22FF2D-4CA9-1FC3-2145-48BBE44B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32CC6A-6AE5-E216-08A4-94D0C6962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50CF2F-315D-AE40-8796-A4C3A5A9A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17D81B-B36E-3A7C-EE07-CA5DB7954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9DF810-84A5-FF5C-F8B2-86C76032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8F4-753C-4040-9BBB-31C941ACB30A}" type="datetimeFigureOut">
              <a:rPr lang="es-CO" smtClean="0"/>
              <a:t>2/09/2025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BDF242-522F-3A0B-588B-1640E964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C68A2E-C197-5934-D042-D5180FE2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7552-CF5A-4BAF-9908-E66E60A921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41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F12B9-3A8B-C5B6-4A6B-CFD44C18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A30D90-1D5E-C8D3-4F05-C75B341D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8F4-753C-4040-9BBB-31C941ACB30A}" type="datetimeFigureOut">
              <a:rPr lang="es-CO" smtClean="0"/>
              <a:t>2/09/2025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D87E03-0312-859C-C774-26065400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AE2AE3-E39F-6238-9464-E04ACBA1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7552-CF5A-4BAF-9908-E66E60A921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78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9C34E3-8E6E-AFD6-C2A8-E7C51C34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8F4-753C-4040-9BBB-31C941ACB30A}" type="datetimeFigureOut">
              <a:rPr lang="es-CO" smtClean="0"/>
              <a:t>2/09/2025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8BD19A-D185-CC41-DC71-9A5038654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123EF8-1564-A4CC-06CD-72E46A26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7552-CF5A-4BAF-9908-E66E60A921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739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7DAD-FB72-FD8B-1967-2736ECEA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A605BC-2211-AE1C-A5A4-619566151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E8F5E6-00A2-B2E8-3775-CF23E94E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919768-BEC9-C981-D1DC-85E3341B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8F4-753C-4040-9BBB-31C941ACB30A}" type="datetimeFigureOut">
              <a:rPr lang="es-CO" smtClean="0"/>
              <a:t>2/09/2025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6A22E8-7C88-13EA-D018-CA0B92E5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D05B04-1CF8-80B8-67B2-C550FD7A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7552-CF5A-4BAF-9908-E66E60A921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030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6CBF9-B343-A263-7C45-3C100CCDE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99AD01-58A7-248F-142F-7839FAADC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1CA255-A91E-A1A6-6AD8-BF3DC7587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7F431F-6770-FEC5-A4E6-5BC8412E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78F4-753C-4040-9BBB-31C941ACB30A}" type="datetimeFigureOut">
              <a:rPr lang="es-CO" smtClean="0"/>
              <a:t>2/09/2025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144F36-06CE-8C9E-8D5E-4AC28680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28CD30-E987-99C8-5C83-833266E9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87552-CF5A-4BAF-9908-E66E60A921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873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1652E8-39D3-96C9-147D-809EF356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78D1C8-ECED-E44A-EE91-5E02B6A85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03E45B-8868-91D4-A8A7-872883969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978F4-753C-4040-9BBB-31C941ACB30A}" type="datetimeFigureOut">
              <a:rPr lang="es-CO" smtClean="0"/>
              <a:t>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72A5FB-45F4-D00A-BD26-39CFE0E65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E900BE-9211-005C-387D-1CC81460C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87552-CF5A-4BAF-9908-E66E60A9212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63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77224562-1FD1-367F-1EBD-5AF729919AD6}"/>
              </a:ext>
            </a:extLst>
          </p:cNvPr>
          <p:cNvGrpSpPr/>
          <p:nvPr/>
        </p:nvGrpSpPr>
        <p:grpSpPr>
          <a:xfrm>
            <a:off x="499532" y="110067"/>
            <a:ext cx="2556933" cy="2260600"/>
            <a:chOff x="499532" y="110067"/>
            <a:chExt cx="2556933" cy="2260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2AF3DCF-3DD1-4DC3-3F03-0A27AAFFE1B0}"/>
                </a:ext>
              </a:extLst>
            </p:cNvPr>
            <p:cNvSpPr/>
            <p:nvPr/>
          </p:nvSpPr>
          <p:spPr>
            <a:xfrm>
              <a:off x="499532" y="1075267"/>
              <a:ext cx="2556933" cy="12954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D0D9FE88-0BE7-0FCC-335B-3E221E204DE8}"/>
                </a:ext>
              </a:extLst>
            </p:cNvPr>
            <p:cNvSpPr/>
            <p:nvPr/>
          </p:nvSpPr>
          <p:spPr>
            <a:xfrm>
              <a:off x="1126063" y="110067"/>
              <a:ext cx="1219200" cy="118533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8A37EA4-9E80-1736-D634-2AA8B0C18342}"/>
                </a:ext>
              </a:extLst>
            </p:cNvPr>
            <p:cNvSpPr txBox="1"/>
            <p:nvPr/>
          </p:nvSpPr>
          <p:spPr>
            <a:xfrm>
              <a:off x="685800" y="1254204"/>
              <a:ext cx="2159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Usuario</a:t>
              </a:r>
            </a:p>
            <a:p>
              <a:r>
                <a:rPr lang="es-ES" sz="1200" dirty="0"/>
                <a:t>Cliente de los bancos afiliados que empezarán a utilizar los servicios de </a:t>
              </a:r>
              <a:r>
                <a:rPr lang="es-ES" sz="1200" dirty="0" err="1"/>
                <a:t>Bankify</a:t>
              </a:r>
              <a:r>
                <a:rPr lang="es-ES" sz="1200" dirty="0"/>
                <a:t>.</a:t>
              </a:r>
              <a:endParaRPr lang="es-CO" sz="1200" dirty="0"/>
            </a:p>
          </p:txBody>
        </p: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BB2AF3F-7E73-2175-C9C3-C04729F47222}"/>
              </a:ext>
            </a:extLst>
          </p:cNvPr>
          <p:cNvCxnSpPr>
            <a:stCxn id="7" idx="2"/>
          </p:cNvCxnSpPr>
          <p:nvPr/>
        </p:nvCxnSpPr>
        <p:spPr>
          <a:xfrm>
            <a:off x="1765300" y="2362200"/>
            <a:ext cx="12698" cy="180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E66D907-384B-9688-49C4-1355CDDEA47F}"/>
              </a:ext>
            </a:extLst>
          </p:cNvPr>
          <p:cNvGrpSpPr/>
          <p:nvPr/>
        </p:nvGrpSpPr>
        <p:grpSpPr>
          <a:xfrm>
            <a:off x="461431" y="4165600"/>
            <a:ext cx="2633134" cy="1295400"/>
            <a:chOff x="461431" y="4165600"/>
            <a:chExt cx="2633134" cy="1295400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13BDCF9-ABBC-08E6-185F-825C7AB2F687}"/>
                </a:ext>
              </a:extLst>
            </p:cNvPr>
            <p:cNvSpPr/>
            <p:nvPr/>
          </p:nvSpPr>
          <p:spPr>
            <a:xfrm>
              <a:off x="461431" y="4165600"/>
              <a:ext cx="2633134" cy="12954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6998038-7A6B-2745-C38E-D4E52039E59A}"/>
                </a:ext>
              </a:extLst>
            </p:cNvPr>
            <p:cNvSpPr txBox="1"/>
            <p:nvPr/>
          </p:nvSpPr>
          <p:spPr>
            <a:xfrm>
              <a:off x="524930" y="4259302"/>
              <a:ext cx="242146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 err="1"/>
                <a:t>Bankify</a:t>
              </a:r>
              <a:endParaRPr lang="es-CO" dirty="0"/>
            </a:p>
            <a:p>
              <a:r>
                <a:rPr lang="es-ES" sz="1200" dirty="0"/>
                <a:t>Startup </a:t>
              </a:r>
              <a:r>
                <a:rPr lang="es-ES" sz="1200" dirty="0" err="1"/>
                <a:t>fintech</a:t>
              </a:r>
              <a:r>
                <a:rPr lang="es-ES" sz="1200" dirty="0"/>
                <a:t> creadores de un sistema de gestión de cuentas bancarias y servicios financieros básicos.</a:t>
              </a:r>
              <a:endParaRPr lang="es-CO" sz="1200" dirty="0"/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214DEB5-1645-EA19-0537-41193E92381A}"/>
              </a:ext>
            </a:extLst>
          </p:cNvPr>
          <p:cNvSpPr txBox="1"/>
          <p:nvPr/>
        </p:nvSpPr>
        <p:spPr>
          <a:xfrm>
            <a:off x="1777998" y="3110011"/>
            <a:ext cx="403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/>
              <a:t>Crean su cuenta utilizando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F3920E1-FD7D-454B-B815-C39518FC6AAD}"/>
              </a:ext>
            </a:extLst>
          </p:cNvPr>
          <p:cNvGrpSpPr/>
          <p:nvPr/>
        </p:nvGrpSpPr>
        <p:grpSpPr>
          <a:xfrm>
            <a:off x="7996764" y="5105400"/>
            <a:ext cx="2633134" cy="1295400"/>
            <a:chOff x="461431" y="4165600"/>
            <a:chExt cx="2633134" cy="12954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2E718031-B710-6E1D-0662-B42B4E88AC26}"/>
                </a:ext>
              </a:extLst>
            </p:cNvPr>
            <p:cNvSpPr/>
            <p:nvPr/>
          </p:nvSpPr>
          <p:spPr>
            <a:xfrm>
              <a:off x="461431" y="4165600"/>
              <a:ext cx="2633134" cy="12954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A3D7B2F-EB73-06D0-B99A-111124664905}"/>
                </a:ext>
              </a:extLst>
            </p:cNvPr>
            <p:cNvSpPr txBox="1"/>
            <p:nvPr/>
          </p:nvSpPr>
          <p:spPr>
            <a:xfrm>
              <a:off x="524930" y="4259302"/>
              <a:ext cx="2421466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Bancos</a:t>
              </a:r>
            </a:p>
            <a:p>
              <a:r>
                <a:rPr lang="es-ES" sz="1100" dirty="0"/>
                <a:t>Bancos afiliados al sistema de gestión de </a:t>
              </a:r>
              <a:r>
                <a:rPr lang="es-ES" sz="1100" dirty="0" err="1"/>
                <a:t>Bankify</a:t>
              </a:r>
              <a:r>
                <a:rPr lang="es-ES" sz="1100" dirty="0"/>
                <a:t> los cuales mediante dicho software prestarán servicio a los usuarios registrados.</a:t>
              </a:r>
              <a:endParaRPr lang="es-CO" sz="1100" dirty="0"/>
            </a:p>
          </p:txBody>
        </p:sp>
      </p:grp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BBA6B5A-7C83-8BAF-AD79-EE90BB40EC04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3094565" y="4813300"/>
            <a:ext cx="4902199" cy="939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E06A722-AE00-273E-3D49-0F1F8F4A5A44}"/>
              </a:ext>
            </a:extLst>
          </p:cNvPr>
          <p:cNvSpPr txBox="1"/>
          <p:nvPr/>
        </p:nvSpPr>
        <p:spPr>
          <a:xfrm rot="644909">
            <a:off x="3748764" y="4996696"/>
            <a:ext cx="410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Afiliar el sistema de gestión bancaria con los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6179440-920B-BF28-D902-D03A34A3B463}"/>
              </a:ext>
            </a:extLst>
          </p:cNvPr>
          <p:cNvGrpSpPr/>
          <p:nvPr/>
        </p:nvGrpSpPr>
        <p:grpSpPr>
          <a:xfrm>
            <a:off x="7848595" y="2396067"/>
            <a:ext cx="2633134" cy="1295400"/>
            <a:chOff x="461431" y="4165600"/>
            <a:chExt cx="2633134" cy="1295400"/>
          </a:xfrm>
        </p:grpSpPr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D725115C-AF14-2A0D-06EC-0017FC4AA316}"/>
                </a:ext>
              </a:extLst>
            </p:cNvPr>
            <p:cNvSpPr/>
            <p:nvPr/>
          </p:nvSpPr>
          <p:spPr>
            <a:xfrm>
              <a:off x="461431" y="4165600"/>
              <a:ext cx="2633134" cy="1295400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8DBD57C-A612-B29A-FF0E-31C5DA4FE4EA}"/>
                </a:ext>
              </a:extLst>
            </p:cNvPr>
            <p:cNvSpPr txBox="1"/>
            <p:nvPr/>
          </p:nvSpPr>
          <p:spPr>
            <a:xfrm>
              <a:off x="524930" y="4259302"/>
              <a:ext cx="2421466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Sistema de depósitos</a:t>
              </a:r>
            </a:p>
            <a:p>
              <a:r>
                <a:rPr lang="es-ES" sz="1100" dirty="0"/>
                <a:t>Funcionamiento interno del sistema de gestión bancaria de </a:t>
              </a:r>
              <a:r>
                <a:rPr lang="es-ES" sz="1100" dirty="0" err="1"/>
                <a:t>Bankify</a:t>
              </a:r>
              <a:r>
                <a:rPr lang="es-ES" sz="1100" dirty="0"/>
                <a:t> que permite realizar los depósitos de los usuarios</a:t>
              </a:r>
              <a:endParaRPr lang="es-CO" sz="1100" dirty="0"/>
            </a:p>
          </p:txBody>
        </p:sp>
      </p:grp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B7342FB-5FFB-230B-204D-9E195BE2393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094565" y="3110011"/>
            <a:ext cx="4754030" cy="1703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EFB69BC-C2F6-F276-DCF2-8CF0B0DE1ED0}"/>
              </a:ext>
            </a:extLst>
          </p:cNvPr>
          <p:cNvSpPr txBox="1"/>
          <p:nvPr/>
        </p:nvSpPr>
        <p:spPr>
          <a:xfrm rot="20412497">
            <a:off x="3991410" y="3530582"/>
            <a:ext cx="328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Se realiza el depósito mediante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B5C5A2E-ED4C-5293-B70D-52C349FB23DA}"/>
              </a:ext>
            </a:extLst>
          </p:cNvPr>
          <p:cNvCxnSpPr>
            <a:cxnSpLocks/>
            <a:stCxn id="26" idx="0"/>
            <a:endCxn id="4" idx="3"/>
          </p:cNvCxnSpPr>
          <p:nvPr/>
        </p:nvCxnSpPr>
        <p:spPr>
          <a:xfrm flipH="1" flipV="1">
            <a:off x="3056465" y="1722967"/>
            <a:ext cx="6108697" cy="673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A18CA21-8364-9EEE-7DEB-3D4797EE122A}"/>
              </a:ext>
            </a:extLst>
          </p:cNvPr>
          <p:cNvSpPr txBox="1"/>
          <p:nvPr/>
        </p:nvSpPr>
        <p:spPr>
          <a:xfrm rot="360982">
            <a:off x="3671306" y="1672791"/>
            <a:ext cx="4259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600" dirty="0"/>
              <a:t>Realizar consultas de los depósitos realizados</a:t>
            </a:r>
          </a:p>
        </p:txBody>
      </p:sp>
    </p:spTree>
    <p:extLst>
      <p:ext uri="{BB962C8B-B14F-4D97-AF65-F5344CB8AC3E}">
        <p14:creationId xmlns:p14="http://schemas.microsoft.com/office/powerpoint/2010/main" val="4195097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96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Andrés Castillo Rendón</dc:creator>
  <cp:lastModifiedBy>Ignacio Andrés Castillo Rendón</cp:lastModifiedBy>
  <cp:revision>1</cp:revision>
  <dcterms:created xsi:type="dcterms:W3CDTF">2025-09-02T22:46:50Z</dcterms:created>
  <dcterms:modified xsi:type="dcterms:W3CDTF">2025-09-03T02:38:46Z</dcterms:modified>
</cp:coreProperties>
</file>