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A4849D9-780D-438B-93A8-4E3BEF7C104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0014F601-C17A-4418-96A8-2577CA1EA34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8E89D96-5C70-49BB-8A6A-8B6969DDEC14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E77405-8060-4DFC-8F23-BF842675956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5EC070-B76A-4765-BAA9-26784DE0A3D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7FC6AE6-BDB5-461F-AF00-D139236D563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B62E10-8CD7-4E89-A0C4-F5D2C8D198E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C5E620-7BE2-4053-96D2-8797C9D8E6D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DF6310E-7742-4D1C-AC37-E71C3AEC253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F43B6E-2FA8-4CF8-A9AE-4EFD3DFF98A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AD2BFDC-760D-40C1-B165-D33A1EACADA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14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1" name="Google Shape;11;p14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Google Shape;12;p14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" name="Google Shape;13;p14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" name="Google Shape;14;p14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Google Shape;15;p14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" name="Google Shape;16;p14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" name="Google Shape;17;p14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" name="Google Shape;18;p14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Google Shape;19;p14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Google Shape;20;p14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Google Shape;21;p14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" name="Google Shape;22;p14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" name="Google Shape;23;p14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Google Shape;24;p14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Google Shape;25;p14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" name="Google Shape;26;p14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" name="Google Shape;27;p14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" name="Google Shape;28;p14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9" name="Google Shape;29;p14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Google Shape;30;p14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Google Shape;31;p14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2" name="Google Shape;32;p14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Google Shape;33;p14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" name="Google Shape;34;p14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" name="Google Shape;35;p14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6" name="Google Shape;36;p14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7" name="Google Shape;37;p14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Google Shape;38;p14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Google Shape;39;p14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30" name="Google Shape;40;p14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Google Shape;41;p14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Google Shape;42;p14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Google Shape;43;p14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Google Shape;44;p14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Google Shape;45;p14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1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E6B2C3-1A93-4D10-853F-03A930E4A37E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128;p21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50" name="Google Shape;129;p21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1" name="Google Shape;130;p21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  <a:noFill/>
          <a:ln w="9360">
            <a:solidFill>
              <a:schemeClr val="lt1"/>
            </a:solidFill>
            <a:round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  <a:noFill/>
          <a:ln w="9360">
            <a:solidFill>
              <a:schemeClr val="lt1"/>
            </a:solidFill>
            <a:round/>
          </a:ln>
        </p:spPr>
        <p:txBody>
          <a:bodyPr lIns="91440" rIns="91440" tIns="91440" bIns="91440" anchor="t">
            <a:normAutofit fontScale="86849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10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BD3C1D-A51E-48D2-95BB-C0326095CFFE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136;p22"/>
          <p:cNvGrpSpPr/>
          <p:nvPr/>
        </p:nvGrpSpPr>
        <p:grpSpPr>
          <a:xfrm>
            <a:off x="713520" y="3847320"/>
            <a:ext cx="825120" cy="825120"/>
            <a:chOff x="713520" y="3847320"/>
            <a:chExt cx="825120" cy="825120"/>
          </a:xfrm>
        </p:grpSpPr>
        <p:sp>
          <p:nvSpPr>
            <p:cNvPr id="256" name="Google Shape;137;p22"/>
            <p:cNvSpPr/>
            <p:nvPr/>
          </p:nvSpPr>
          <p:spPr>
            <a:xfrm rot="16200000">
              <a:off x="880920" y="4014720"/>
              <a:ext cx="490320" cy="49032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7" name="Google Shape;138;p22"/>
            <p:cNvSpPr/>
            <p:nvPr/>
          </p:nvSpPr>
          <p:spPr>
            <a:xfrm rot="16200000">
              <a:off x="713520" y="3847320"/>
              <a:ext cx="825120" cy="82512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1303920" y="4138920"/>
            <a:ext cx="5842800" cy="53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074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ldNum" idx="11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247A7D-1E1F-4599-8D2C-D7A1CC496322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142;p23"/>
          <p:cNvGrpSpPr/>
          <p:nvPr/>
        </p:nvGrpSpPr>
        <p:grpSpPr>
          <a:xfrm>
            <a:off x="0" y="4099320"/>
            <a:ext cx="9143640" cy="1044000"/>
            <a:chOff x="0" y="4099320"/>
            <a:chExt cx="9143640" cy="1044000"/>
          </a:xfrm>
        </p:grpSpPr>
        <p:grpSp>
          <p:nvGrpSpPr>
            <p:cNvPr id="42" name="Google Shape;143;p23"/>
            <p:cNvGrpSpPr/>
            <p:nvPr/>
          </p:nvGrpSpPr>
          <p:grpSpPr>
            <a:xfrm>
              <a:off x="0" y="4309200"/>
              <a:ext cx="231120" cy="834120"/>
              <a:chOff x="0" y="4309200"/>
              <a:chExt cx="231120" cy="834120"/>
            </a:xfrm>
          </p:grpSpPr>
          <p:sp>
            <p:nvSpPr>
              <p:cNvPr id="43" name="Google Shape;144;p23"/>
              <p:cNvSpPr/>
              <p:nvPr/>
            </p:nvSpPr>
            <p:spPr>
              <a:xfrm flipH="1">
                <a:off x="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" name="Google Shape;145;p23"/>
              <p:cNvSpPr/>
              <p:nvPr/>
            </p:nvSpPr>
            <p:spPr>
              <a:xfrm flipH="1">
                <a:off x="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" name="Google Shape;146;p23"/>
              <p:cNvSpPr/>
              <p:nvPr/>
            </p:nvSpPr>
            <p:spPr>
              <a:xfrm flipH="1">
                <a:off x="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" name="Google Shape;147;p23"/>
              <p:cNvSpPr/>
              <p:nvPr/>
            </p:nvSpPr>
            <p:spPr>
              <a:xfrm flipH="1">
                <a:off x="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7" name="Google Shape;148;p23"/>
            <p:cNvGrpSpPr/>
            <p:nvPr/>
          </p:nvGrpSpPr>
          <p:grpSpPr>
            <a:xfrm>
              <a:off x="371520" y="4099320"/>
              <a:ext cx="231120" cy="1044000"/>
              <a:chOff x="371520" y="4099320"/>
              <a:chExt cx="231120" cy="1044000"/>
            </a:xfrm>
          </p:grpSpPr>
          <p:sp>
            <p:nvSpPr>
              <p:cNvPr id="48" name="Google Shape;149;p23"/>
              <p:cNvSpPr/>
              <p:nvPr/>
            </p:nvSpPr>
            <p:spPr>
              <a:xfrm flipH="1">
                <a:off x="3715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" name="Google Shape;150;p23"/>
              <p:cNvSpPr/>
              <p:nvPr/>
            </p:nvSpPr>
            <p:spPr>
              <a:xfrm flipH="1">
                <a:off x="3715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" name="Google Shape;151;p23"/>
              <p:cNvSpPr/>
              <p:nvPr/>
            </p:nvSpPr>
            <p:spPr>
              <a:xfrm flipH="1">
                <a:off x="3715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" name="Google Shape;152;p23"/>
              <p:cNvSpPr/>
              <p:nvPr/>
            </p:nvSpPr>
            <p:spPr>
              <a:xfrm flipH="1">
                <a:off x="37152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" name="Google Shape;153;p23"/>
              <p:cNvSpPr/>
              <p:nvPr/>
            </p:nvSpPr>
            <p:spPr>
              <a:xfrm flipH="1">
                <a:off x="3715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3" name="Google Shape;154;p23"/>
            <p:cNvGrpSpPr/>
            <p:nvPr/>
          </p:nvGrpSpPr>
          <p:grpSpPr>
            <a:xfrm>
              <a:off x="742680" y="4309200"/>
              <a:ext cx="231120" cy="834120"/>
              <a:chOff x="742680" y="4309200"/>
              <a:chExt cx="231120" cy="834120"/>
            </a:xfrm>
          </p:grpSpPr>
          <p:sp>
            <p:nvSpPr>
              <p:cNvPr id="54" name="Google Shape;155;p23"/>
              <p:cNvSpPr/>
              <p:nvPr/>
            </p:nvSpPr>
            <p:spPr>
              <a:xfrm flipH="1">
                <a:off x="7426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" name="Google Shape;156;p23"/>
              <p:cNvSpPr/>
              <p:nvPr/>
            </p:nvSpPr>
            <p:spPr>
              <a:xfrm flipH="1">
                <a:off x="7426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" name="Google Shape;157;p23"/>
              <p:cNvSpPr/>
              <p:nvPr/>
            </p:nvSpPr>
            <p:spPr>
              <a:xfrm flipH="1">
                <a:off x="7426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" name="Google Shape;158;p23"/>
              <p:cNvSpPr/>
              <p:nvPr/>
            </p:nvSpPr>
            <p:spPr>
              <a:xfrm flipH="1">
                <a:off x="7426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8" name="Google Shape;159;p23"/>
            <p:cNvGrpSpPr/>
            <p:nvPr/>
          </p:nvGrpSpPr>
          <p:grpSpPr>
            <a:xfrm>
              <a:off x="1114200" y="4519080"/>
              <a:ext cx="231120" cy="624240"/>
              <a:chOff x="1114200" y="4519080"/>
              <a:chExt cx="231120" cy="624240"/>
            </a:xfrm>
          </p:grpSpPr>
          <p:sp>
            <p:nvSpPr>
              <p:cNvPr id="59" name="Google Shape;160;p23"/>
              <p:cNvSpPr/>
              <p:nvPr/>
            </p:nvSpPr>
            <p:spPr>
              <a:xfrm flipH="1">
                <a:off x="11142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" name="Google Shape;161;p23"/>
              <p:cNvSpPr/>
              <p:nvPr/>
            </p:nvSpPr>
            <p:spPr>
              <a:xfrm flipH="1">
                <a:off x="11142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" name="Google Shape;162;p23"/>
              <p:cNvSpPr/>
              <p:nvPr/>
            </p:nvSpPr>
            <p:spPr>
              <a:xfrm flipH="1">
                <a:off x="11142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2" name="Google Shape;163;p23"/>
            <p:cNvGrpSpPr/>
            <p:nvPr/>
          </p:nvGrpSpPr>
          <p:grpSpPr>
            <a:xfrm>
              <a:off x="1856880" y="4099320"/>
              <a:ext cx="231120" cy="1044000"/>
              <a:chOff x="1856880" y="4099320"/>
              <a:chExt cx="231120" cy="1044000"/>
            </a:xfrm>
          </p:grpSpPr>
          <p:sp>
            <p:nvSpPr>
              <p:cNvPr id="63" name="Google Shape;164;p23"/>
              <p:cNvSpPr/>
              <p:nvPr/>
            </p:nvSpPr>
            <p:spPr>
              <a:xfrm flipH="1">
                <a:off x="18568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" name="Google Shape;165;p23"/>
              <p:cNvSpPr/>
              <p:nvPr/>
            </p:nvSpPr>
            <p:spPr>
              <a:xfrm flipH="1">
                <a:off x="18568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" name="Google Shape;166;p23"/>
              <p:cNvSpPr/>
              <p:nvPr/>
            </p:nvSpPr>
            <p:spPr>
              <a:xfrm flipH="1">
                <a:off x="18568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" name="Google Shape;167;p23"/>
              <p:cNvSpPr/>
              <p:nvPr/>
            </p:nvSpPr>
            <p:spPr>
              <a:xfrm flipH="1">
                <a:off x="185688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" name="Google Shape;168;p23"/>
              <p:cNvSpPr/>
              <p:nvPr/>
            </p:nvSpPr>
            <p:spPr>
              <a:xfrm flipH="1">
                <a:off x="18568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8" name="Google Shape;169;p23"/>
            <p:cNvGrpSpPr/>
            <p:nvPr/>
          </p:nvGrpSpPr>
          <p:grpSpPr>
            <a:xfrm>
              <a:off x="2228040" y="4309200"/>
              <a:ext cx="231120" cy="834120"/>
              <a:chOff x="2228040" y="4309200"/>
              <a:chExt cx="231120" cy="834120"/>
            </a:xfrm>
          </p:grpSpPr>
          <p:sp>
            <p:nvSpPr>
              <p:cNvPr id="69" name="Google Shape;170;p23"/>
              <p:cNvSpPr/>
              <p:nvPr/>
            </p:nvSpPr>
            <p:spPr>
              <a:xfrm flipH="1">
                <a:off x="22280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" name="Google Shape;171;p23"/>
              <p:cNvSpPr/>
              <p:nvPr/>
            </p:nvSpPr>
            <p:spPr>
              <a:xfrm flipH="1">
                <a:off x="22280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" name="Google Shape;172;p23"/>
              <p:cNvSpPr/>
              <p:nvPr/>
            </p:nvSpPr>
            <p:spPr>
              <a:xfrm flipH="1">
                <a:off x="22280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" name="Google Shape;173;p23"/>
              <p:cNvSpPr/>
              <p:nvPr/>
            </p:nvSpPr>
            <p:spPr>
              <a:xfrm flipH="1">
                <a:off x="22280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3" name="Google Shape;174;p23"/>
            <p:cNvGrpSpPr/>
            <p:nvPr/>
          </p:nvGrpSpPr>
          <p:grpSpPr>
            <a:xfrm>
              <a:off x="2599560" y="4519080"/>
              <a:ext cx="231120" cy="624240"/>
              <a:chOff x="2599560" y="4519080"/>
              <a:chExt cx="231120" cy="624240"/>
            </a:xfrm>
          </p:grpSpPr>
          <p:sp>
            <p:nvSpPr>
              <p:cNvPr id="74" name="Google Shape;175;p23"/>
              <p:cNvSpPr/>
              <p:nvPr/>
            </p:nvSpPr>
            <p:spPr>
              <a:xfrm flipH="1">
                <a:off x="25995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" name="Google Shape;176;p23"/>
              <p:cNvSpPr/>
              <p:nvPr/>
            </p:nvSpPr>
            <p:spPr>
              <a:xfrm flipH="1">
                <a:off x="25995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" name="Google Shape;177;p23"/>
              <p:cNvSpPr/>
              <p:nvPr/>
            </p:nvSpPr>
            <p:spPr>
              <a:xfrm flipH="1">
                <a:off x="25995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7" name="Google Shape;178;p23"/>
            <p:cNvGrpSpPr/>
            <p:nvPr/>
          </p:nvGrpSpPr>
          <p:grpSpPr>
            <a:xfrm>
              <a:off x="3342240" y="4099320"/>
              <a:ext cx="231120" cy="1044000"/>
              <a:chOff x="3342240" y="4099320"/>
              <a:chExt cx="231120" cy="1044000"/>
            </a:xfrm>
          </p:grpSpPr>
          <p:sp>
            <p:nvSpPr>
              <p:cNvPr id="78" name="Google Shape;179;p23"/>
              <p:cNvSpPr/>
              <p:nvPr/>
            </p:nvSpPr>
            <p:spPr>
              <a:xfrm flipH="1">
                <a:off x="33422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" name="Google Shape;180;p23"/>
              <p:cNvSpPr/>
              <p:nvPr/>
            </p:nvSpPr>
            <p:spPr>
              <a:xfrm flipH="1">
                <a:off x="33422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" name="Google Shape;181;p23"/>
              <p:cNvSpPr/>
              <p:nvPr/>
            </p:nvSpPr>
            <p:spPr>
              <a:xfrm flipH="1">
                <a:off x="33422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" name="Google Shape;182;p23"/>
              <p:cNvSpPr/>
              <p:nvPr/>
            </p:nvSpPr>
            <p:spPr>
              <a:xfrm flipH="1">
                <a:off x="334224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" name="Google Shape;183;p23"/>
              <p:cNvSpPr/>
              <p:nvPr/>
            </p:nvSpPr>
            <p:spPr>
              <a:xfrm flipH="1">
                <a:off x="33422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3" name="Google Shape;184;p23"/>
            <p:cNvGrpSpPr/>
            <p:nvPr/>
          </p:nvGrpSpPr>
          <p:grpSpPr>
            <a:xfrm>
              <a:off x="3713400" y="4309200"/>
              <a:ext cx="231120" cy="834120"/>
              <a:chOff x="3713400" y="4309200"/>
              <a:chExt cx="231120" cy="834120"/>
            </a:xfrm>
          </p:grpSpPr>
          <p:sp>
            <p:nvSpPr>
              <p:cNvPr id="84" name="Google Shape;185;p23"/>
              <p:cNvSpPr/>
              <p:nvPr/>
            </p:nvSpPr>
            <p:spPr>
              <a:xfrm flipH="1">
                <a:off x="37134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" name="Google Shape;186;p23"/>
              <p:cNvSpPr/>
              <p:nvPr/>
            </p:nvSpPr>
            <p:spPr>
              <a:xfrm flipH="1">
                <a:off x="37134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" name="Google Shape;187;p23"/>
              <p:cNvSpPr/>
              <p:nvPr/>
            </p:nvSpPr>
            <p:spPr>
              <a:xfrm flipH="1">
                <a:off x="37134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7" name="Google Shape;188;p23"/>
              <p:cNvSpPr/>
              <p:nvPr/>
            </p:nvSpPr>
            <p:spPr>
              <a:xfrm flipH="1">
                <a:off x="37134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8" name="Google Shape;189;p23"/>
            <p:cNvGrpSpPr/>
            <p:nvPr/>
          </p:nvGrpSpPr>
          <p:grpSpPr>
            <a:xfrm>
              <a:off x="1485360" y="4309200"/>
              <a:ext cx="231120" cy="834120"/>
              <a:chOff x="1485360" y="4309200"/>
              <a:chExt cx="231120" cy="834120"/>
            </a:xfrm>
          </p:grpSpPr>
          <p:sp>
            <p:nvSpPr>
              <p:cNvPr id="89" name="Google Shape;190;p23"/>
              <p:cNvSpPr/>
              <p:nvPr/>
            </p:nvSpPr>
            <p:spPr>
              <a:xfrm flipH="1">
                <a:off x="14853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0" name="Google Shape;191;p23"/>
              <p:cNvSpPr/>
              <p:nvPr/>
            </p:nvSpPr>
            <p:spPr>
              <a:xfrm flipH="1">
                <a:off x="14853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" name="Google Shape;192;p23"/>
              <p:cNvSpPr/>
              <p:nvPr/>
            </p:nvSpPr>
            <p:spPr>
              <a:xfrm flipH="1">
                <a:off x="14853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" name="Google Shape;193;p23"/>
              <p:cNvSpPr/>
              <p:nvPr/>
            </p:nvSpPr>
            <p:spPr>
              <a:xfrm flipH="1">
                <a:off x="14853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93" name="Google Shape;194;p23"/>
            <p:cNvGrpSpPr/>
            <p:nvPr/>
          </p:nvGrpSpPr>
          <p:grpSpPr>
            <a:xfrm>
              <a:off x="4084920" y="4519080"/>
              <a:ext cx="231120" cy="624240"/>
              <a:chOff x="4084920" y="4519080"/>
              <a:chExt cx="231120" cy="624240"/>
            </a:xfrm>
          </p:grpSpPr>
          <p:sp>
            <p:nvSpPr>
              <p:cNvPr id="94" name="Google Shape;195;p23"/>
              <p:cNvSpPr/>
              <p:nvPr/>
            </p:nvSpPr>
            <p:spPr>
              <a:xfrm flipH="1">
                <a:off x="40849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5" name="Google Shape;196;p23"/>
              <p:cNvSpPr/>
              <p:nvPr/>
            </p:nvSpPr>
            <p:spPr>
              <a:xfrm flipH="1">
                <a:off x="40849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6" name="Google Shape;197;p23"/>
              <p:cNvSpPr/>
              <p:nvPr/>
            </p:nvSpPr>
            <p:spPr>
              <a:xfrm flipH="1">
                <a:off x="40849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97" name="Google Shape;198;p23"/>
            <p:cNvGrpSpPr/>
            <p:nvPr/>
          </p:nvGrpSpPr>
          <p:grpSpPr>
            <a:xfrm>
              <a:off x="2970720" y="4309200"/>
              <a:ext cx="231120" cy="834120"/>
              <a:chOff x="2970720" y="4309200"/>
              <a:chExt cx="231120" cy="834120"/>
            </a:xfrm>
          </p:grpSpPr>
          <p:sp>
            <p:nvSpPr>
              <p:cNvPr id="98" name="Google Shape;199;p23"/>
              <p:cNvSpPr/>
              <p:nvPr/>
            </p:nvSpPr>
            <p:spPr>
              <a:xfrm flipH="1">
                <a:off x="29707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9" name="Google Shape;200;p23"/>
              <p:cNvSpPr/>
              <p:nvPr/>
            </p:nvSpPr>
            <p:spPr>
              <a:xfrm flipH="1">
                <a:off x="29707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0" name="Google Shape;201;p23"/>
              <p:cNvSpPr/>
              <p:nvPr/>
            </p:nvSpPr>
            <p:spPr>
              <a:xfrm flipH="1">
                <a:off x="29707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1" name="Google Shape;202;p23"/>
              <p:cNvSpPr/>
              <p:nvPr/>
            </p:nvSpPr>
            <p:spPr>
              <a:xfrm flipH="1">
                <a:off x="29707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02" name="Google Shape;203;p23"/>
            <p:cNvGrpSpPr/>
            <p:nvPr/>
          </p:nvGrpSpPr>
          <p:grpSpPr>
            <a:xfrm>
              <a:off x="4456080" y="4309200"/>
              <a:ext cx="231120" cy="834120"/>
              <a:chOff x="4456080" y="4309200"/>
              <a:chExt cx="231120" cy="834120"/>
            </a:xfrm>
          </p:grpSpPr>
          <p:sp>
            <p:nvSpPr>
              <p:cNvPr id="103" name="Google Shape;204;p23"/>
              <p:cNvSpPr/>
              <p:nvPr/>
            </p:nvSpPr>
            <p:spPr>
              <a:xfrm flipH="1">
                <a:off x="44560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" name="Google Shape;205;p23"/>
              <p:cNvSpPr/>
              <p:nvPr/>
            </p:nvSpPr>
            <p:spPr>
              <a:xfrm flipH="1">
                <a:off x="44560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5" name="Google Shape;206;p23"/>
              <p:cNvSpPr/>
              <p:nvPr/>
            </p:nvSpPr>
            <p:spPr>
              <a:xfrm flipH="1">
                <a:off x="44560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6" name="Google Shape;207;p23"/>
              <p:cNvSpPr/>
              <p:nvPr/>
            </p:nvSpPr>
            <p:spPr>
              <a:xfrm flipH="1">
                <a:off x="44560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07" name="Google Shape;208;p23"/>
            <p:cNvGrpSpPr/>
            <p:nvPr/>
          </p:nvGrpSpPr>
          <p:grpSpPr>
            <a:xfrm>
              <a:off x="4827600" y="4099320"/>
              <a:ext cx="231120" cy="1044000"/>
              <a:chOff x="4827600" y="4099320"/>
              <a:chExt cx="231120" cy="1044000"/>
            </a:xfrm>
          </p:grpSpPr>
          <p:sp>
            <p:nvSpPr>
              <p:cNvPr id="108" name="Google Shape;209;p23"/>
              <p:cNvSpPr/>
              <p:nvPr/>
            </p:nvSpPr>
            <p:spPr>
              <a:xfrm flipH="1">
                <a:off x="48276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" name="Google Shape;210;p23"/>
              <p:cNvSpPr/>
              <p:nvPr/>
            </p:nvSpPr>
            <p:spPr>
              <a:xfrm flipH="1">
                <a:off x="48276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0" name="Google Shape;211;p23"/>
              <p:cNvSpPr/>
              <p:nvPr/>
            </p:nvSpPr>
            <p:spPr>
              <a:xfrm flipH="1">
                <a:off x="48276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1" name="Google Shape;212;p23"/>
              <p:cNvSpPr/>
              <p:nvPr/>
            </p:nvSpPr>
            <p:spPr>
              <a:xfrm flipH="1">
                <a:off x="482760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2" name="Google Shape;213;p23"/>
              <p:cNvSpPr/>
              <p:nvPr/>
            </p:nvSpPr>
            <p:spPr>
              <a:xfrm flipH="1">
                <a:off x="48276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13" name="Google Shape;214;p23"/>
            <p:cNvGrpSpPr/>
            <p:nvPr/>
          </p:nvGrpSpPr>
          <p:grpSpPr>
            <a:xfrm>
              <a:off x="5199120" y="4309200"/>
              <a:ext cx="231120" cy="834120"/>
              <a:chOff x="5199120" y="4309200"/>
              <a:chExt cx="231120" cy="834120"/>
            </a:xfrm>
          </p:grpSpPr>
          <p:sp>
            <p:nvSpPr>
              <p:cNvPr id="114" name="Google Shape;215;p23"/>
              <p:cNvSpPr/>
              <p:nvPr/>
            </p:nvSpPr>
            <p:spPr>
              <a:xfrm flipH="1">
                <a:off x="51991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" name="Google Shape;216;p23"/>
              <p:cNvSpPr/>
              <p:nvPr/>
            </p:nvSpPr>
            <p:spPr>
              <a:xfrm flipH="1">
                <a:off x="51991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6" name="Google Shape;217;p23"/>
              <p:cNvSpPr/>
              <p:nvPr/>
            </p:nvSpPr>
            <p:spPr>
              <a:xfrm flipH="1">
                <a:off x="51991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" name="Google Shape;218;p23"/>
              <p:cNvSpPr/>
              <p:nvPr/>
            </p:nvSpPr>
            <p:spPr>
              <a:xfrm flipH="1">
                <a:off x="51991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18" name="Google Shape;219;p23"/>
            <p:cNvGrpSpPr/>
            <p:nvPr/>
          </p:nvGrpSpPr>
          <p:grpSpPr>
            <a:xfrm>
              <a:off x="5570280" y="4519080"/>
              <a:ext cx="231120" cy="624240"/>
              <a:chOff x="5570280" y="4519080"/>
              <a:chExt cx="231120" cy="624240"/>
            </a:xfrm>
          </p:grpSpPr>
          <p:sp>
            <p:nvSpPr>
              <p:cNvPr id="119" name="Google Shape;220;p23"/>
              <p:cNvSpPr/>
              <p:nvPr/>
            </p:nvSpPr>
            <p:spPr>
              <a:xfrm flipH="1">
                <a:off x="55702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" name="Google Shape;221;p23"/>
              <p:cNvSpPr/>
              <p:nvPr/>
            </p:nvSpPr>
            <p:spPr>
              <a:xfrm flipH="1">
                <a:off x="55702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1" name="Google Shape;222;p23"/>
              <p:cNvSpPr/>
              <p:nvPr/>
            </p:nvSpPr>
            <p:spPr>
              <a:xfrm flipH="1">
                <a:off x="55702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2" name="Google Shape;223;p23"/>
            <p:cNvGrpSpPr/>
            <p:nvPr/>
          </p:nvGrpSpPr>
          <p:grpSpPr>
            <a:xfrm>
              <a:off x="5941800" y="4309200"/>
              <a:ext cx="231120" cy="834120"/>
              <a:chOff x="5941800" y="4309200"/>
              <a:chExt cx="231120" cy="834120"/>
            </a:xfrm>
          </p:grpSpPr>
          <p:sp>
            <p:nvSpPr>
              <p:cNvPr id="123" name="Google Shape;224;p23"/>
              <p:cNvSpPr/>
              <p:nvPr/>
            </p:nvSpPr>
            <p:spPr>
              <a:xfrm flipH="1">
                <a:off x="59418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" name="Google Shape;225;p23"/>
              <p:cNvSpPr/>
              <p:nvPr/>
            </p:nvSpPr>
            <p:spPr>
              <a:xfrm flipH="1">
                <a:off x="59418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5" name="Google Shape;226;p23"/>
              <p:cNvSpPr/>
              <p:nvPr/>
            </p:nvSpPr>
            <p:spPr>
              <a:xfrm flipH="1">
                <a:off x="59418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" name="Google Shape;227;p23"/>
              <p:cNvSpPr/>
              <p:nvPr/>
            </p:nvSpPr>
            <p:spPr>
              <a:xfrm flipH="1">
                <a:off x="59418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7" name="Google Shape;228;p23"/>
            <p:cNvGrpSpPr/>
            <p:nvPr/>
          </p:nvGrpSpPr>
          <p:grpSpPr>
            <a:xfrm>
              <a:off x="6312960" y="4099320"/>
              <a:ext cx="231120" cy="1044000"/>
              <a:chOff x="6312960" y="4099320"/>
              <a:chExt cx="231120" cy="1044000"/>
            </a:xfrm>
          </p:grpSpPr>
          <p:sp>
            <p:nvSpPr>
              <p:cNvPr id="128" name="Google Shape;229;p23"/>
              <p:cNvSpPr/>
              <p:nvPr/>
            </p:nvSpPr>
            <p:spPr>
              <a:xfrm flipH="1">
                <a:off x="63129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9" name="Google Shape;230;p23"/>
              <p:cNvSpPr/>
              <p:nvPr/>
            </p:nvSpPr>
            <p:spPr>
              <a:xfrm flipH="1">
                <a:off x="63129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0" name="Google Shape;231;p23"/>
              <p:cNvSpPr/>
              <p:nvPr/>
            </p:nvSpPr>
            <p:spPr>
              <a:xfrm flipH="1">
                <a:off x="63129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1" name="Google Shape;232;p23"/>
              <p:cNvSpPr/>
              <p:nvPr/>
            </p:nvSpPr>
            <p:spPr>
              <a:xfrm flipH="1">
                <a:off x="631296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2" name="Google Shape;233;p23"/>
              <p:cNvSpPr/>
              <p:nvPr/>
            </p:nvSpPr>
            <p:spPr>
              <a:xfrm flipH="1">
                <a:off x="63129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3" name="Google Shape;234;p23"/>
            <p:cNvGrpSpPr/>
            <p:nvPr/>
          </p:nvGrpSpPr>
          <p:grpSpPr>
            <a:xfrm>
              <a:off x="6684480" y="4309200"/>
              <a:ext cx="231120" cy="834120"/>
              <a:chOff x="6684480" y="4309200"/>
              <a:chExt cx="231120" cy="834120"/>
            </a:xfrm>
          </p:grpSpPr>
          <p:sp>
            <p:nvSpPr>
              <p:cNvPr id="134" name="Google Shape;235;p23"/>
              <p:cNvSpPr/>
              <p:nvPr/>
            </p:nvSpPr>
            <p:spPr>
              <a:xfrm flipH="1">
                <a:off x="66844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5" name="Google Shape;236;p23"/>
              <p:cNvSpPr/>
              <p:nvPr/>
            </p:nvSpPr>
            <p:spPr>
              <a:xfrm flipH="1">
                <a:off x="66844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" name="Google Shape;237;p23"/>
              <p:cNvSpPr/>
              <p:nvPr/>
            </p:nvSpPr>
            <p:spPr>
              <a:xfrm flipH="1">
                <a:off x="66844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7" name="Google Shape;238;p23"/>
              <p:cNvSpPr/>
              <p:nvPr/>
            </p:nvSpPr>
            <p:spPr>
              <a:xfrm flipH="1">
                <a:off x="66844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8" name="Google Shape;239;p23"/>
            <p:cNvGrpSpPr/>
            <p:nvPr/>
          </p:nvGrpSpPr>
          <p:grpSpPr>
            <a:xfrm>
              <a:off x="7055640" y="4519080"/>
              <a:ext cx="231120" cy="624240"/>
              <a:chOff x="7055640" y="4519080"/>
              <a:chExt cx="231120" cy="624240"/>
            </a:xfrm>
          </p:grpSpPr>
          <p:sp>
            <p:nvSpPr>
              <p:cNvPr id="139" name="Google Shape;240;p23"/>
              <p:cNvSpPr/>
              <p:nvPr/>
            </p:nvSpPr>
            <p:spPr>
              <a:xfrm flipH="1">
                <a:off x="70556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0" name="Google Shape;241;p23"/>
              <p:cNvSpPr/>
              <p:nvPr/>
            </p:nvSpPr>
            <p:spPr>
              <a:xfrm flipH="1">
                <a:off x="70556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1" name="Google Shape;242;p23"/>
              <p:cNvSpPr/>
              <p:nvPr/>
            </p:nvSpPr>
            <p:spPr>
              <a:xfrm flipH="1">
                <a:off x="70556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42" name="Google Shape;243;p23"/>
            <p:cNvGrpSpPr/>
            <p:nvPr/>
          </p:nvGrpSpPr>
          <p:grpSpPr>
            <a:xfrm>
              <a:off x="7798320" y="4099320"/>
              <a:ext cx="231120" cy="1044000"/>
              <a:chOff x="7798320" y="4099320"/>
              <a:chExt cx="231120" cy="1044000"/>
            </a:xfrm>
          </p:grpSpPr>
          <p:sp>
            <p:nvSpPr>
              <p:cNvPr id="143" name="Google Shape;244;p23"/>
              <p:cNvSpPr/>
              <p:nvPr/>
            </p:nvSpPr>
            <p:spPr>
              <a:xfrm flipH="1">
                <a:off x="77983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4" name="Google Shape;245;p23"/>
              <p:cNvSpPr/>
              <p:nvPr/>
            </p:nvSpPr>
            <p:spPr>
              <a:xfrm flipH="1">
                <a:off x="77983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5" name="Google Shape;246;p23"/>
              <p:cNvSpPr/>
              <p:nvPr/>
            </p:nvSpPr>
            <p:spPr>
              <a:xfrm flipH="1">
                <a:off x="77983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6" name="Google Shape;247;p23"/>
              <p:cNvSpPr/>
              <p:nvPr/>
            </p:nvSpPr>
            <p:spPr>
              <a:xfrm flipH="1">
                <a:off x="779832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7" name="Google Shape;248;p23"/>
              <p:cNvSpPr/>
              <p:nvPr/>
            </p:nvSpPr>
            <p:spPr>
              <a:xfrm flipH="1">
                <a:off x="77983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48" name="Google Shape;249;p23"/>
            <p:cNvGrpSpPr/>
            <p:nvPr/>
          </p:nvGrpSpPr>
          <p:grpSpPr>
            <a:xfrm>
              <a:off x="8169840" y="4309200"/>
              <a:ext cx="231120" cy="834120"/>
              <a:chOff x="8169840" y="4309200"/>
              <a:chExt cx="231120" cy="834120"/>
            </a:xfrm>
          </p:grpSpPr>
          <p:sp>
            <p:nvSpPr>
              <p:cNvPr id="149" name="Google Shape;250;p23"/>
              <p:cNvSpPr/>
              <p:nvPr/>
            </p:nvSpPr>
            <p:spPr>
              <a:xfrm flipH="1">
                <a:off x="81698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0" name="Google Shape;251;p23"/>
              <p:cNvSpPr/>
              <p:nvPr/>
            </p:nvSpPr>
            <p:spPr>
              <a:xfrm flipH="1">
                <a:off x="81698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1" name="Google Shape;252;p23"/>
              <p:cNvSpPr/>
              <p:nvPr/>
            </p:nvSpPr>
            <p:spPr>
              <a:xfrm flipH="1">
                <a:off x="81698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" name="Google Shape;253;p23"/>
              <p:cNvSpPr/>
              <p:nvPr/>
            </p:nvSpPr>
            <p:spPr>
              <a:xfrm flipH="1">
                <a:off x="81698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53" name="Google Shape;254;p23"/>
            <p:cNvGrpSpPr/>
            <p:nvPr/>
          </p:nvGrpSpPr>
          <p:grpSpPr>
            <a:xfrm>
              <a:off x="7427160" y="4309200"/>
              <a:ext cx="231120" cy="834120"/>
              <a:chOff x="7427160" y="4309200"/>
              <a:chExt cx="231120" cy="834120"/>
            </a:xfrm>
          </p:grpSpPr>
          <p:sp>
            <p:nvSpPr>
              <p:cNvPr id="154" name="Google Shape;255;p23"/>
              <p:cNvSpPr/>
              <p:nvPr/>
            </p:nvSpPr>
            <p:spPr>
              <a:xfrm flipH="1">
                <a:off x="74271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" name="Google Shape;256;p23"/>
              <p:cNvSpPr/>
              <p:nvPr/>
            </p:nvSpPr>
            <p:spPr>
              <a:xfrm flipH="1">
                <a:off x="74271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6" name="Google Shape;257;p23"/>
              <p:cNvSpPr/>
              <p:nvPr/>
            </p:nvSpPr>
            <p:spPr>
              <a:xfrm flipH="1">
                <a:off x="74271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7" name="Google Shape;258;p23"/>
              <p:cNvSpPr/>
              <p:nvPr/>
            </p:nvSpPr>
            <p:spPr>
              <a:xfrm flipH="1">
                <a:off x="74271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58" name="Google Shape;259;p23"/>
            <p:cNvGrpSpPr/>
            <p:nvPr/>
          </p:nvGrpSpPr>
          <p:grpSpPr>
            <a:xfrm>
              <a:off x="8541000" y="4519080"/>
              <a:ext cx="231120" cy="624240"/>
              <a:chOff x="8541000" y="4519080"/>
              <a:chExt cx="231120" cy="624240"/>
            </a:xfrm>
          </p:grpSpPr>
          <p:sp>
            <p:nvSpPr>
              <p:cNvPr id="159" name="Google Shape;260;p23"/>
              <p:cNvSpPr/>
              <p:nvPr/>
            </p:nvSpPr>
            <p:spPr>
              <a:xfrm flipH="1">
                <a:off x="85410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0" name="Google Shape;261;p23"/>
              <p:cNvSpPr/>
              <p:nvPr/>
            </p:nvSpPr>
            <p:spPr>
              <a:xfrm flipH="1">
                <a:off x="85410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1" name="Google Shape;262;p23"/>
              <p:cNvSpPr/>
              <p:nvPr/>
            </p:nvSpPr>
            <p:spPr>
              <a:xfrm flipH="1">
                <a:off x="85410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62" name="Google Shape;263;p23"/>
            <p:cNvGrpSpPr/>
            <p:nvPr/>
          </p:nvGrpSpPr>
          <p:grpSpPr>
            <a:xfrm>
              <a:off x="8912520" y="4309200"/>
              <a:ext cx="231120" cy="834120"/>
              <a:chOff x="8912520" y="4309200"/>
              <a:chExt cx="231120" cy="834120"/>
            </a:xfrm>
          </p:grpSpPr>
          <p:sp>
            <p:nvSpPr>
              <p:cNvPr id="163" name="Google Shape;264;p23"/>
              <p:cNvSpPr/>
              <p:nvPr/>
            </p:nvSpPr>
            <p:spPr>
              <a:xfrm flipH="1">
                <a:off x="89125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4" name="Google Shape;265;p23"/>
              <p:cNvSpPr/>
              <p:nvPr/>
            </p:nvSpPr>
            <p:spPr>
              <a:xfrm flipH="1">
                <a:off x="89125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5" name="Google Shape;266;p23"/>
              <p:cNvSpPr/>
              <p:nvPr/>
            </p:nvSpPr>
            <p:spPr>
              <a:xfrm flipH="1">
                <a:off x="89125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6" name="Google Shape;267;p23"/>
              <p:cNvSpPr/>
              <p:nvPr/>
            </p:nvSpPr>
            <p:spPr>
              <a:xfrm flipH="1">
                <a:off x="89125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s-ES" sz="8000" spc="-1" strike="noStrike">
                <a:solidFill>
                  <a:schemeClr val="lt1"/>
                </a:solidFill>
                <a:latin typeface="Maven Pro"/>
                <a:ea typeface="Maven Pro"/>
              </a:rPr>
              <a:t>xx%</a:t>
            </a:r>
            <a:endParaRPr b="0" lang="es-E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6366600" cy="11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6891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2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4B567B-F83F-4EF5-AD46-0ADFB30AA173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Num" idx="3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B54EA9-93A4-4B85-9DA1-A048C78E2DB5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50;p15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172" name="Google Shape;51;p15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" name="Google Shape;52;p15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763"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4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24FCDA-FE37-4DCA-A5D0-04A75ED85FD8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57;p16"/>
          <p:cNvGrpSpPr/>
          <p:nvPr/>
        </p:nvGrpSpPr>
        <p:grpSpPr>
          <a:xfrm>
            <a:off x="147240" y="3600"/>
            <a:ext cx="1232640" cy="1384200"/>
            <a:chOff x="147240" y="3600"/>
            <a:chExt cx="1232640" cy="1384200"/>
          </a:xfrm>
        </p:grpSpPr>
        <p:grpSp>
          <p:nvGrpSpPr>
            <p:cNvPr id="180" name="Google Shape;58;p16"/>
            <p:cNvGrpSpPr/>
            <p:nvPr/>
          </p:nvGrpSpPr>
          <p:grpSpPr>
            <a:xfrm>
              <a:off x="1063440" y="3600"/>
              <a:ext cx="316440" cy="688320"/>
              <a:chOff x="1063440" y="3600"/>
              <a:chExt cx="316440" cy="688320"/>
            </a:xfrm>
          </p:grpSpPr>
          <p:sp>
            <p:nvSpPr>
              <p:cNvPr id="181" name="Google Shape;59;p16"/>
              <p:cNvSpPr/>
              <p:nvPr/>
            </p:nvSpPr>
            <p:spPr>
              <a:xfrm rot="10800000">
                <a:off x="106344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2" name="Google Shape;60;p16"/>
              <p:cNvSpPr/>
              <p:nvPr/>
            </p:nvSpPr>
            <p:spPr>
              <a:xfrm rot="10800000">
                <a:off x="106344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83" name="Google Shape;61;p16"/>
            <p:cNvGrpSpPr/>
            <p:nvPr/>
          </p:nvGrpSpPr>
          <p:grpSpPr>
            <a:xfrm>
              <a:off x="605160" y="3600"/>
              <a:ext cx="316440" cy="1036440"/>
              <a:chOff x="605160" y="3600"/>
              <a:chExt cx="316440" cy="1036440"/>
            </a:xfrm>
          </p:grpSpPr>
          <p:sp>
            <p:nvSpPr>
              <p:cNvPr id="184" name="Google Shape;62;p16"/>
              <p:cNvSpPr/>
              <p:nvPr/>
            </p:nvSpPr>
            <p:spPr>
              <a:xfrm rot="10800000">
                <a:off x="60516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5" name="Google Shape;63;p16"/>
              <p:cNvSpPr/>
              <p:nvPr/>
            </p:nvSpPr>
            <p:spPr>
              <a:xfrm rot="10800000">
                <a:off x="605160" y="396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6" name="Google Shape;64;p16"/>
              <p:cNvSpPr/>
              <p:nvPr/>
            </p:nvSpPr>
            <p:spPr>
              <a:xfrm rot="10800000">
                <a:off x="60516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87" name="Google Shape;65;p16"/>
            <p:cNvGrpSpPr/>
            <p:nvPr/>
          </p:nvGrpSpPr>
          <p:grpSpPr>
            <a:xfrm>
              <a:off x="147240" y="3600"/>
              <a:ext cx="316440" cy="1384200"/>
              <a:chOff x="147240" y="3600"/>
              <a:chExt cx="316440" cy="1384200"/>
            </a:xfrm>
          </p:grpSpPr>
          <p:sp>
            <p:nvSpPr>
              <p:cNvPr id="188" name="Google Shape;66;p16"/>
              <p:cNvSpPr/>
              <p:nvPr/>
            </p:nvSpPr>
            <p:spPr>
              <a:xfrm rot="10800000">
                <a:off x="14724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9" name="Google Shape;67;p16"/>
              <p:cNvSpPr/>
              <p:nvPr/>
            </p:nvSpPr>
            <p:spPr>
              <a:xfrm rot="10800000">
                <a:off x="147240" y="360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0" name="Google Shape;68;p16"/>
              <p:cNvSpPr/>
              <p:nvPr/>
            </p:nvSpPr>
            <p:spPr>
              <a:xfrm rot="10800000">
                <a:off x="147240" y="396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1" name="Google Shape;69;p16"/>
              <p:cNvSpPr/>
              <p:nvPr/>
            </p:nvSpPr>
            <p:spPr>
              <a:xfrm rot="10800000">
                <a:off x="14724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92" name="Google Shape;70;p16"/>
          <p:cNvGrpSpPr/>
          <p:nvPr/>
        </p:nvGrpSpPr>
        <p:grpSpPr>
          <a:xfrm>
            <a:off x="6775200" y="2904120"/>
            <a:ext cx="2185920" cy="2239200"/>
            <a:chOff x="6775200" y="2904120"/>
            <a:chExt cx="2185920" cy="2239200"/>
          </a:xfrm>
        </p:grpSpPr>
        <p:grpSp>
          <p:nvGrpSpPr>
            <p:cNvPr id="193" name="Google Shape;71;p16"/>
            <p:cNvGrpSpPr/>
            <p:nvPr/>
          </p:nvGrpSpPr>
          <p:grpSpPr>
            <a:xfrm>
              <a:off x="6775200" y="4253760"/>
              <a:ext cx="409320" cy="889560"/>
              <a:chOff x="6775200" y="4253760"/>
              <a:chExt cx="409320" cy="889560"/>
            </a:xfrm>
          </p:grpSpPr>
          <p:sp>
            <p:nvSpPr>
              <p:cNvPr id="194" name="Google Shape;72;p16"/>
              <p:cNvSpPr/>
              <p:nvPr/>
            </p:nvSpPr>
            <p:spPr>
              <a:xfrm>
                <a:off x="67752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5" name="Google Shape;73;p16"/>
              <p:cNvSpPr/>
              <p:nvPr/>
            </p:nvSpPr>
            <p:spPr>
              <a:xfrm>
                <a:off x="67752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96" name="Google Shape;74;p16"/>
            <p:cNvGrpSpPr/>
            <p:nvPr/>
          </p:nvGrpSpPr>
          <p:grpSpPr>
            <a:xfrm>
              <a:off x="7367400" y="3804120"/>
              <a:ext cx="409320" cy="1339200"/>
              <a:chOff x="7367400" y="3804120"/>
              <a:chExt cx="409320" cy="1339200"/>
            </a:xfrm>
          </p:grpSpPr>
          <p:sp>
            <p:nvSpPr>
              <p:cNvPr id="197" name="Google Shape;75;p16"/>
              <p:cNvSpPr/>
              <p:nvPr/>
            </p:nvSpPr>
            <p:spPr>
              <a:xfrm>
                <a:off x="73674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8" name="Google Shape;76;p16"/>
              <p:cNvSpPr/>
              <p:nvPr/>
            </p:nvSpPr>
            <p:spPr>
              <a:xfrm>
                <a:off x="73674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9" name="Google Shape;77;p16"/>
              <p:cNvSpPr/>
              <p:nvPr/>
            </p:nvSpPr>
            <p:spPr>
              <a:xfrm>
                <a:off x="73674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00" name="Google Shape;78;p16"/>
            <p:cNvGrpSpPr/>
            <p:nvPr/>
          </p:nvGrpSpPr>
          <p:grpSpPr>
            <a:xfrm>
              <a:off x="7959600" y="3354120"/>
              <a:ext cx="409320" cy="1789200"/>
              <a:chOff x="7959600" y="3354120"/>
              <a:chExt cx="409320" cy="1789200"/>
            </a:xfrm>
          </p:grpSpPr>
          <p:sp>
            <p:nvSpPr>
              <p:cNvPr id="201" name="Google Shape;79;p16"/>
              <p:cNvSpPr/>
              <p:nvPr/>
            </p:nvSpPr>
            <p:spPr>
              <a:xfrm>
                <a:off x="79596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2" name="Google Shape;80;p16"/>
              <p:cNvSpPr/>
              <p:nvPr/>
            </p:nvSpPr>
            <p:spPr>
              <a:xfrm>
                <a:off x="7959600" y="3354120"/>
                <a:ext cx="409320" cy="178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3" name="Google Shape;81;p16"/>
              <p:cNvSpPr/>
              <p:nvPr/>
            </p:nvSpPr>
            <p:spPr>
              <a:xfrm>
                <a:off x="79596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4" name="Google Shape;82;p16"/>
              <p:cNvSpPr/>
              <p:nvPr/>
            </p:nvSpPr>
            <p:spPr>
              <a:xfrm>
                <a:off x="79596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05" name="Google Shape;83;p16"/>
            <p:cNvGrpSpPr/>
            <p:nvPr/>
          </p:nvGrpSpPr>
          <p:grpSpPr>
            <a:xfrm>
              <a:off x="8551800" y="2904120"/>
              <a:ext cx="409320" cy="2239200"/>
              <a:chOff x="8551800" y="2904120"/>
              <a:chExt cx="409320" cy="2239200"/>
            </a:xfrm>
          </p:grpSpPr>
          <p:sp>
            <p:nvSpPr>
              <p:cNvPr id="206" name="Google Shape;84;p16"/>
              <p:cNvSpPr/>
              <p:nvPr/>
            </p:nvSpPr>
            <p:spPr>
              <a:xfrm>
                <a:off x="85518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7" name="Google Shape;85;p16"/>
              <p:cNvSpPr/>
              <p:nvPr/>
            </p:nvSpPr>
            <p:spPr>
              <a:xfrm>
                <a:off x="8551800" y="3354120"/>
                <a:ext cx="409320" cy="178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8" name="Google Shape;86;p16"/>
              <p:cNvSpPr/>
              <p:nvPr/>
            </p:nvSpPr>
            <p:spPr>
              <a:xfrm>
                <a:off x="85518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9" name="Google Shape;87;p16"/>
              <p:cNvSpPr/>
              <p:nvPr/>
            </p:nvSpPr>
            <p:spPr>
              <a:xfrm>
                <a:off x="8551800" y="2904120"/>
                <a:ext cx="409320" cy="22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0" name="Google Shape;88;p16"/>
              <p:cNvSpPr/>
              <p:nvPr/>
            </p:nvSpPr>
            <p:spPr>
              <a:xfrm>
                <a:off x="85518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5857560" cy="187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ldNum" idx="5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76D4F6-76FE-497B-9876-AAD400E517F7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92;p17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14" name="Google Shape;93;p17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" name="Google Shape;94;p17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763"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40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903560" y="1990080"/>
            <a:ext cx="34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40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sldNum" idx="6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DCABDC-DD78-4DF0-AC65-70B2747780BB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100;p18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24" name="Google Shape;101;p18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" name="Google Shape;102;p18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763"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7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8B68AA-D6A1-4F5D-AC8F-BC4FA0ECDDFC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106;p19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30" name="Google Shape;107;p19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1" name="Google Shape;108;p19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311640" cy="158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1303920" y="2309760"/>
            <a:ext cx="3311640" cy="222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995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8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E969A2-53C9-4BAF-B89D-720D706E19DA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113;p20"/>
          <p:cNvGrpSpPr/>
          <p:nvPr/>
        </p:nvGrpSpPr>
        <p:grpSpPr>
          <a:xfrm>
            <a:off x="6866640" y="1800"/>
            <a:ext cx="2267280" cy="2601000"/>
            <a:chOff x="6866640" y="1800"/>
            <a:chExt cx="2267280" cy="2601000"/>
          </a:xfrm>
        </p:grpSpPr>
        <p:grpSp>
          <p:nvGrpSpPr>
            <p:cNvPr id="236" name="Google Shape;114;p20"/>
            <p:cNvGrpSpPr/>
            <p:nvPr/>
          </p:nvGrpSpPr>
          <p:grpSpPr>
            <a:xfrm>
              <a:off x="7144200" y="1800"/>
              <a:ext cx="1989720" cy="1989720"/>
              <a:chOff x="7144200" y="1800"/>
              <a:chExt cx="1989720" cy="1989720"/>
            </a:xfrm>
          </p:grpSpPr>
          <p:sp>
            <p:nvSpPr>
              <p:cNvPr id="237" name="Google Shape;115;p20"/>
              <p:cNvSpPr/>
              <p:nvPr/>
            </p:nvSpPr>
            <p:spPr>
              <a:xfrm rot="12952200">
                <a:off x="7670520" y="528120"/>
                <a:ext cx="936720" cy="93672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8" name="Google Shape;116;p20"/>
              <p:cNvSpPr/>
              <p:nvPr/>
            </p:nvSpPr>
            <p:spPr>
              <a:xfrm rot="12952200">
                <a:off x="7670520" y="528120"/>
                <a:ext cx="936720" cy="93672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9" name="Google Shape;117;p20"/>
              <p:cNvSpPr/>
              <p:nvPr/>
            </p:nvSpPr>
            <p:spPr>
              <a:xfrm rot="12951000">
                <a:off x="7426440" y="284040"/>
                <a:ext cx="1425240" cy="142488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40" name="Google Shape;118;p20"/>
            <p:cNvGrpSpPr/>
            <p:nvPr/>
          </p:nvGrpSpPr>
          <p:grpSpPr>
            <a:xfrm>
              <a:off x="8283600" y="1807920"/>
              <a:ext cx="794520" cy="794880"/>
              <a:chOff x="8283600" y="1807920"/>
              <a:chExt cx="794520" cy="794880"/>
            </a:xfrm>
          </p:grpSpPr>
          <p:sp>
            <p:nvSpPr>
              <p:cNvPr id="241" name="Google Shape;119;p20"/>
              <p:cNvSpPr/>
              <p:nvPr/>
            </p:nvSpPr>
            <p:spPr>
              <a:xfrm rot="2152200">
                <a:off x="8395920" y="1920600"/>
                <a:ext cx="569160" cy="5691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2" name="Google Shape;120;p20"/>
              <p:cNvSpPr/>
              <p:nvPr/>
            </p:nvSpPr>
            <p:spPr>
              <a:xfrm rot="2150400">
                <a:off x="8484480" y="2008440"/>
                <a:ext cx="392760" cy="3927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3" name="Google Shape;121;p20"/>
              <p:cNvSpPr/>
              <p:nvPr/>
            </p:nvSpPr>
            <p:spPr>
              <a:xfrm rot="2150400">
                <a:off x="8484480" y="2008440"/>
                <a:ext cx="392760" cy="392760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44" name="Google Shape;122;p20"/>
            <p:cNvGrpSpPr/>
            <p:nvPr/>
          </p:nvGrpSpPr>
          <p:grpSpPr>
            <a:xfrm>
              <a:off x="6866640" y="118800"/>
              <a:ext cx="548280" cy="548280"/>
              <a:chOff x="6866640" y="118800"/>
              <a:chExt cx="548280" cy="548280"/>
            </a:xfrm>
          </p:grpSpPr>
          <p:sp>
            <p:nvSpPr>
              <p:cNvPr id="245" name="Google Shape;123;p20"/>
              <p:cNvSpPr/>
              <p:nvPr/>
            </p:nvSpPr>
            <p:spPr>
              <a:xfrm rot="2150400">
                <a:off x="6944400" y="196560"/>
                <a:ext cx="392760" cy="3927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6" name="Google Shape;124;p20"/>
              <p:cNvSpPr/>
              <p:nvPr/>
            </p:nvSpPr>
            <p:spPr>
              <a:xfrm rot="2150400">
                <a:off x="6944400" y="196560"/>
                <a:ext cx="392760" cy="392760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ldNum" idx="9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7DB334-F715-4179-8BA5-995CA2B157E0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41520" y="2571840"/>
            <a:ext cx="6226560" cy="83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600" spc="-1" strike="noStrike">
                <a:solidFill>
                  <a:schemeClr val="lt1"/>
                </a:solidFill>
                <a:latin typeface="Roboto"/>
                <a:ea typeface="Roboto"/>
              </a:rPr>
              <a:t>Strings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641520" y="3410280"/>
            <a:ext cx="5265000" cy="67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chemeClr val="lt1"/>
                </a:solidFill>
                <a:latin typeface="Nunito"/>
                <a:ea typeface="Nunito"/>
              </a:rPr>
              <a:t>Cadenas de texto</a:t>
            </a:r>
            <a:endParaRPr b="0" lang="es-E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Formateo de cadenas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1303920" y="1207080"/>
            <a:ext cx="7030080" cy="332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El formateo de cadenas permite insertar valores en una cadena de una manera más cómoda y legible. 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Para ello tenemos los on </a:t>
            </a: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f-strings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: Usa 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f"{}"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 para insertar valores.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5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También tenemos el método </a:t>
            </a: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.format()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 de las cadenas de texto.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2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8" name="Google Shape;344;p11" descr=""/>
          <p:cNvPicPr/>
          <p:nvPr/>
        </p:nvPicPr>
        <p:blipFill>
          <a:blip r:embed="rId1"/>
          <a:stretch/>
        </p:blipFill>
        <p:spPr>
          <a:xfrm>
            <a:off x="1612440" y="1849320"/>
            <a:ext cx="3931560" cy="1033920"/>
          </a:xfrm>
          <a:prstGeom prst="rect">
            <a:avLst/>
          </a:prstGeom>
          <a:ln w="0">
            <a:noFill/>
          </a:ln>
        </p:spPr>
      </p:pic>
      <p:pic>
        <p:nvPicPr>
          <p:cNvPr id="289" name="Google Shape;345;p11" descr=""/>
          <p:cNvPicPr/>
          <p:nvPr/>
        </p:nvPicPr>
        <p:blipFill>
          <a:blip r:embed="rId2"/>
          <a:stretch/>
        </p:blipFill>
        <p:spPr>
          <a:xfrm>
            <a:off x="1649160" y="3360960"/>
            <a:ext cx="3088440" cy="120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Formateo avanzado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1303920" y="1207080"/>
            <a:ext cx="7030080" cy="332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1. Control de decimales en números</a:t>
            </a:r>
            <a:br>
              <a:rPr sz="1100"/>
            </a:b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Puedes limitar la cantidad de decimales que se muestran al formatear números.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2004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Explicación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32004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:.2f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 indica que queremos mostrar solo 2 decimales.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2. Alineación de números</a:t>
            </a:r>
            <a:br>
              <a:rPr sz="1100"/>
            </a:b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Puedes alinear números a la izquierda, derecha 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o centrados en un espacio definido.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2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2" name="Google Shape;352;p12" descr=""/>
          <p:cNvPicPr/>
          <p:nvPr/>
        </p:nvPicPr>
        <p:blipFill>
          <a:blip r:embed="rId1"/>
          <a:stretch/>
        </p:blipFill>
        <p:spPr>
          <a:xfrm>
            <a:off x="1566000" y="1785240"/>
            <a:ext cx="2664360" cy="705240"/>
          </a:xfrm>
          <a:prstGeom prst="rect">
            <a:avLst/>
          </a:prstGeom>
          <a:ln w="0">
            <a:noFill/>
          </a:ln>
        </p:spPr>
      </p:pic>
      <p:pic>
        <p:nvPicPr>
          <p:cNvPr id="293" name="Google Shape;353;p12" descr=""/>
          <p:cNvPicPr/>
          <p:nvPr/>
        </p:nvPicPr>
        <p:blipFill>
          <a:blip r:embed="rId2"/>
          <a:stretch/>
        </p:blipFill>
        <p:spPr>
          <a:xfrm>
            <a:off x="4683240" y="2656080"/>
            <a:ext cx="3472920" cy="196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¿Qué es una cadena de texto (string)?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En Python, una </a:t>
            </a: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cadena de texto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 es una secuencia de caracteres.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Se puede definir usando comillas simples </a:t>
            </a:r>
            <a:r>
              <a:rPr b="0" lang="es" sz="1400" spc="-1" strike="noStrike">
                <a:solidFill>
                  <a:srgbClr val="188038"/>
                </a:solidFill>
                <a:latin typeface="Roboto Mono"/>
                <a:ea typeface="Roboto Mono"/>
              </a:rPr>
              <a:t>' '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 o dobles </a:t>
            </a:r>
            <a:r>
              <a:rPr b="0" lang="es" sz="1400" spc="-1" strike="noStrike">
                <a:solidFill>
                  <a:srgbClr val="188038"/>
                </a:solidFill>
                <a:latin typeface="Roboto Mono"/>
                <a:ea typeface="Roboto Mono"/>
              </a:rPr>
              <a:t>" "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En programación las cadenas de texto son conocidas como ‘strings’ y en python el tipo se denomina </a:t>
            </a:r>
            <a:r>
              <a:rPr b="0" lang="es" sz="1400" spc="-1" strike="noStrike">
                <a:solidFill>
                  <a:srgbClr val="188038"/>
                </a:solidFill>
                <a:latin typeface="Roboto Mono"/>
                <a:ea typeface="Roboto Mono"/>
              </a:rPr>
              <a:t>str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Concatenación de cadenas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1303920" y="1555560"/>
            <a:ext cx="7030080" cy="297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6180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Para </a:t>
            </a: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concatenar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 (unir) dos o más cadenas de texto, puedes usar el operador </a:t>
            </a:r>
            <a:r>
              <a:rPr b="0" lang="es" sz="1400" spc="-1" strike="noStrike">
                <a:solidFill>
                  <a:srgbClr val="188038"/>
                </a:solidFill>
                <a:latin typeface="Roboto Mono"/>
                <a:ea typeface="Roboto Mono"/>
              </a:rPr>
              <a:t>+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Google Shape;294;p4" descr=""/>
          <p:cNvPicPr/>
          <p:nvPr/>
        </p:nvPicPr>
        <p:blipFill>
          <a:blip r:embed="rId1"/>
          <a:stretch/>
        </p:blipFill>
        <p:spPr>
          <a:xfrm>
            <a:off x="2549520" y="2349000"/>
            <a:ext cx="4538880" cy="138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Acceder a caracteres de una cadena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1303920" y="1344240"/>
            <a:ext cx="7030080" cy="318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Los índices te permiten acceder a caracteres individuales de una cadena.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El índice empieza desde 0.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Puedes utilizar índices negativos para empezar desde el final.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9" name="Google Shape;301;p5" descr=""/>
          <p:cNvPicPr/>
          <p:nvPr/>
        </p:nvPicPr>
        <p:blipFill>
          <a:blip r:embed="rId1"/>
          <a:stretch/>
        </p:blipFill>
        <p:spPr>
          <a:xfrm>
            <a:off x="3551400" y="3125880"/>
            <a:ext cx="2040480" cy="87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Subcadenas (slicing)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1303920" y="1483920"/>
            <a:ext cx="7030080" cy="304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752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Puedes extraer </a:t>
            </a:r>
            <a:r>
              <a:rPr b="1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subcadenas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 utilizando el operador de rebanado 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[:]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También puedes obtener </a:t>
            </a:r>
            <a:r>
              <a:rPr b="1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caracteres salteados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 usando un tercer parámetro que indica el tamaño del paso.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2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2" name="Google Shape;308;p6" descr=""/>
          <p:cNvPicPr/>
          <p:nvPr/>
        </p:nvPicPr>
        <p:blipFill>
          <a:blip r:embed="rId1"/>
          <a:stretch/>
        </p:blipFill>
        <p:spPr>
          <a:xfrm>
            <a:off x="2296440" y="2571840"/>
            <a:ext cx="4550400" cy="218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Longitud de una cadena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1303920" y="1668960"/>
            <a:ext cx="7030080" cy="286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La función incorporada 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len()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 te permite obtener la </a:t>
            </a:r>
            <a:r>
              <a:rPr b="1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longitud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 de una cadena.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2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5" name="Google Shape;315;p7" descr=""/>
          <p:cNvPicPr/>
          <p:nvPr/>
        </p:nvPicPr>
        <p:blipFill>
          <a:blip r:embed="rId1"/>
          <a:stretch/>
        </p:blipFill>
        <p:spPr>
          <a:xfrm>
            <a:off x="3181320" y="2292480"/>
            <a:ext cx="2780640" cy="129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8906" lnSpcReduction="1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Métodos útiles para manipular cadenas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1303920" y="1384920"/>
            <a:ext cx="7030080" cy="314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lower()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: Convierte una cadena a minúsculas.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upper()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: Convierte una cadena a mayúsculas.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strip()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: Elimina los espacios en blanco al principio y al final.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replace()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: Reemplaza partes de una cadena.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2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Google Shape;322;p8" descr=""/>
          <p:cNvPicPr/>
          <p:nvPr/>
        </p:nvPicPr>
        <p:blipFill>
          <a:blip r:embed="rId1"/>
          <a:stretch/>
        </p:blipFill>
        <p:spPr>
          <a:xfrm>
            <a:off x="2157480" y="2638080"/>
            <a:ext cx="4828680" cy="125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Contar y buscar en una cadena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1303920" y="1384920"/>
            <a:ext cx="7030080" cy="314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También tenemos métodos para contar cuántas veces aparece un fragmento en una cadena de texto, o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buscar para obtener el índice.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count()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: Cuenta cuántas veces aparece una subcadena dentro de una cadena.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find()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: Busca la primera aparición de una subcadena dentro de una cadena y devuelve el índice donde empieza. Si no encuentra la subcadena, devuelve -1.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2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1" name="Google Shape;329;p9" descr=""/>
          <p:cNvPicPr/>
          <p:nvPr/>
        </p:nvPicPr>
        <p:blipFill>
          <a:blip r:embed="rId1"/>
          <a:stretch/>
        </p:blipFill>
        <p:spPr>
          <a:xfrm>
            <a:off x="1532160" y="2768400"/>
            <a:ext cx="6573240" cy="140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Método split() en Python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1303920" y="1384920"/>
            <a:ext cx="7030080" cy="314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El método </a:t>
            </a: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split()</a:t>
            </a: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 separa una cadena en una lista de subcadenas, dividiendo en cada aparición de 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delimitador (por defecto, los espacios).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Arial"/>
                <a:ea typeface="Arial"/>
              </a:rPr>
              <a:t>También podemos indicar cuántas veces separar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200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Google Shape;336;p10" descr=""/>
          <p:cNvPicPr/>
          <p:nvPr/>
        </p:nvPicPr>
        <p:blipFill>
          <a:blip r:embed="rId1"/>
          <a:stretch/>
        </p:blipFill>
        <p:spPr>
          <a:xfrm>
            <a:off x="2395080" y="3872160"/>
            <a:ext cx="4353480" cy="743400"/>
          </a:xfrm>
          <a:prstGeom prst="rect">
            <a:avLst/>
          </a:prstGeom>
          <a:ln w="0">
            <a:noFill/>
          </a:ln>
        </p:spPr>
      </p:pic>
      <p:pic>
        <p:nvPicPr>
          <p:cNvPr id="285" name="Google Shape;337;p10" descr=""/>
          <p:cNvPicPr/>
          <p:nvPr/>
        </p:nvPicPr>
        <p:blipFill>
          <a:blip r:embed="rId2"/>
          <a:stretch/>
        </p:blipFill>
        <p:spPr>
          <a:xfrm>
            <a:off x="2336040" y="1893960"/>
            <a:ext cx="4471560" cy="159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2025-02-15T11:28:27Z</dcterms:modified>
  <cp:revision>1</cp:revision>
  <dc:subject/>
  <dc:title/>
</cp:coreProperties>
</file>