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5.png" ContentType="image/png"/>
  <Override PartName="/ppt/media/image14.png" ContentType="image/png"/>
  <Override PartName="/ppt/media/image6.png" ContentType="image/png"/>
  <Override PartName="/ppt/media/image15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6377684-5AC2-43F3-8010-2C89DC4EA75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6333505-C1B5-4385-979A-2D257F21F2D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BDE45F0-5440-4269-A69C-EC590D7FF914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FBFABB-2568-4F45-82AE-75973C7F64B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106A9F-A964-4B4E-9C8E-5B53AB21ADF1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DAA90C8-EE27-42C1-BF6B-819932C59E4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E41C8A5-5089-4092-B6F9-6CFF17E3554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C5F1E5-6C85-4F90-B462-EAE4919A0E6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5D03609C-B33F-47CB-B0AC-77A8B810A51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381760-43DA-421F-A016-AC9167099296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0012BE-BEA1-45AF-8FAB-D44CA53C550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19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oogle Shape;11;p19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Google Shape;12;p19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" name="Google Shape;13;p19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" name="Google Shape;14;p19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Google Shape;15;p19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Google Shape;16;p19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" name="Google Shape;17;p19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" name="Google Shape;18;p19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Google Shape;19;p19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Google Shape;20;p19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Google Shape;21;p19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Google Shape;22;p19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" name="Google Shape;23;p19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Google Shape;24;p19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Google Shape;25;p19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Google Shape;26;p19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Google Shape;27;p19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Google Shape;28;p19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" name="Google Shape;29;p19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Google Shape;30;p19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Google Shape;31;p19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oogle Shape;32;p19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Google Shape;33;p19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Google Shape;34;p19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Google Shape;35;p19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6" name="Google Shape;36;p19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oogle Shape;37;p19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Google Shape;38;p19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Google Shape;39;p19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0" name="Google Shape;40;p19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Google Shape;41;p19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Google Shape;42;p19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Google Shape;43;p19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Google Shape;44;p19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Google Shape;45;p19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CCF218-F089-46BB-B867-5180684E75FB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128;p26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50" name="Google Shape;129;p26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" name="Google Shape;130;p26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rIns="91440" tIns="91440" bIns="91440" anchor="t">
            <a:normAutofit fontScale="86849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10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D6D6E4-A1FC-4E60-A07B-A70B4FD72DC3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136;p27"/>
          <p:cNvGrpSpPr/>
          <p:nvPr/>
        </p:nvGrpSpPr>
        <p:grpSpPr>
          <a:xfrm>
            <a:off x="713520" y="3847320"/>
            <a:ext cx="825120" cy="825120"/>
            <a:chOff x="713520" y="3847320"/>
            <a:chExt cx="825120" cy="825120"/>
          </a:xfrm>
        </p:grpSpPr>
        <p:sp>
          <p:nvSpPr>
            <p:cNvPr id="256" name="Google Shape;137;p27"/>
            <p:cNvSpPr/>
            <p:nvPr/>
          </p:nvSpPr>
          <p:spPr>
            <a:xfrm rot="16200000">
              <a:off x="880920" y="4014720"/>
              <a:ext cx="490320" cy="4903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" name="Google Shape;138;p27"/>
            <p:cNvSpPr/>
            <p:nvPr/>
          </p:nvSpPr>
          <p:spPr>
            <a:xfrm rot="16200000">
              <a:off x="713520" y="3847320"/>
              <a:ext cx="825120" cy="8251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1303920" y="4138920"/>
            <a:ext cx="5842800" cy="53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074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1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EA1885-1A4F-4A16-A28D-38DD1C6DB479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42;p28"/>
          <p:cNvGrpSpPr/>
          <p:nvPr/>
        </p:nvGrpSpPr>
        <p:grpSpPr>
          <a:xfrm>
            <a:off x="0" y="4099320"/>
            <a:ext cx="9143640" cy="1044000"/>
            <a:chOff x="0" y="4099320"/>
            <a:chExt cx="9143640" cy="1044000"/>
          </a:xfrm>
        </p:grpSpPr>
        <p:grpSp>
          <p:nvGrpSpPr>
            <p:cNvPr id="42" name="Google Shape;143;p28"/>
            <p:cNvGrpSpPr/>
            <p:nvPr/>
          </p:nvGrpSpPr>
          <p:grpSpPr>
            <a:xfrm>
              <a:off x="0" y="4309200"/>
              <a:ext cx="231120" cy="834120"/>
              <a:chOff x="0" y="4309200"/>
              <a:chExt cx="231120" cy="834120"/>
            </a:xfrm>
          </p:grpSpPr>
          <p:sp>
            <p:nvSpPr>
              <p:cNvPr id="43" name="Google Shape;144;p28"/>
              <p:cNvSpPr/>
              <p:nvPr/>
            </p:nvSpPr>
            <p:spPr>
              <a:xfrm flipH="1">
                <a:off x="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Google Shape;145;p28"/>
              <p:cNvSpPr/>
              <p:nvPr/>
            </p:nvSpPr>
            <p:spPr>
              <a:xfrm flipH="1">
                <a:off x="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" name="Google Shape;146;p28"/>
              <p:cNvSpPr/>
              <p:nvPr/>
            </p:nvSpPr>
            <p:spPr>
              <a:xfrm flipH="1">
                <a:off x="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" name="Google Shape;147;p28"/>
              <p:cNvSpPr/>
              <p:nvPr/>
            </p:nvSpPr>
            <p:spPr>
              <a:xfrm flipH="1">
                <a:off x="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7" name="Google Shape;148;p28"/>
            <p:cNvGrpSpPr/>
            <p:nvPr/>
          </p:nvGrpSpPr>
          <p:grpSpPr>
            <a:xfrm>
              <a:off x="371520" y="4099320"/>
              <a:ext cx="231120" cy="1044000"/>
              <a:chOff x="371520" y="4099320"/>
              <a:chExt cx="231120" cy="1044000"/>
            </a:xfrm>
          </p:grpSpPr>
          <p:sp>
            <p:nvSpPr>
              <p:cNvPr id="48" name="Google Shape;149;p28"/>
              <p:cNvSpPr/>
              <p:nvPr/>
            </p:nvSpPr>
            <p:spPr>
              <a:xfrm flipH="1">
                <a:off x="371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" name="Google Shape;150;p28"/>
              <p:cNvSpPr/>
              <p:nvPr/>
            </p:nvSpPr>
            <p:spPr>
              <a:xfrm flipH="1">
                <a:off x="371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" name="Google Shape;151;p28"/>
              <p:cNvSpPr/>
              <p:nvPr/>
            </p:nvSpPr>
            <p:spPr>
              <a:xfrm flipH="1">
                <a:off x="371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" name="Google Shape;152;p28"/>
              <p:cNvSpPr/>
              <p:nvPr/>
            </p:nvSpPr>
            <p:spPr>
              <a:xfrm flipH="1">
                <a:off x="3715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" name="Google Shape;153;p28"/>
              <p:cNvSpPr/>
              <p:nvPr/>
            </p:nvSpPr>
            <p:spPr>
              <a:xfrm flipH="1">
                <a:off x="371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3" name="Google Shape;154;p28"/>
            <p:cNvGrpSpPr/>
            <p:nvPr/>
          </p:nvGrpSpPr>
          <p:grpSpPr>
            <a:xfrm>
              <a:off x="742680" y="4309200"/>
              <a:ext cx="231120" cy="834120"/>
              <a:chOff x="742680" y="4309200"/>
              <a:chExt cx="231120" cy="834120"/>
            </a:xfrm>
          </p:grpSpPr>
          <p:sp>
            <p:nvSpPr>
              <p:cNvPr id="54" name="Google Shape;155;p28"/>
              <p:cNvSpPr/>
              <p:nvPr/>
            </p:nvSpPr>
            <p:spPr>
              <a:xfrm flipH="1">
                <a:off x="7426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Google Shape;156;p28"/>
              <p:cNvSpPr/>
              <p:nvPr/>
            </p:nvSpPr>
            <p:spPr>
              <a:xfrm flipH="1">
                <a:off x="7426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" name="Google Shape;157;p28"/>
              <p:cNvSpPr/>
              <p:nvPr/>
            </p:nvSpPr>
            <p:spPr>
              <a:xfrm flipH="1">
                <a:off x="7426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Google Shape;158;p28"/>
              <p:cNvSpPr/>
              <p:nvPr/>
            </p:nvSpPr>
            <p:spPr>
              <a:xfrm flipH="1">
                <a:off x="7426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8" name="Google Shape;159;p28"/>
            <p:cNvGrpSpPr/>
            <p:nvPr/>
          </p:nvGrpSpPr>
          <p:grpSpPr>
            <a:xfrm>
              <a:off x="1114200" y="4519080"/>
              <a:ext cx="231120" cy="624240"/>
              <a:chOff x="1114200" y="4519080"/>
              <a:chExt cx="231120" cy="624240"/>
            </a:xfrm>
          </p:grpSpPr>
          <p:sp>
            <p:nvSpPr>
              <p:cNvPr id="59" name="Google Shape;160;p28"/>
              <p:cNvSpPr/>
              <p:nvPr/>
            </p:nvSpPr>
            <p:spPr>
              <a:xfrm flipH="1">
                <a:off x="11142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Google Shape;161;p28"/>
              <p:cNvSpPr/>
              <p:nvPr/>
            </p:nvSpPr>
            <p:spPr>
              <a:xfrm flipH="1">
                <a:off x="11142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" name="Google Shape;162;p28"/>
              <p:cNvSpPr/>
              <p:nvPr/>
            </p:nvSpPr>
            <p:spPr>
              <a:xfrm flipH="1">
                <a:off x="11142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2" name="Google Shape;163;p28"/>
            <p:cNvGrpSpPr/>
            <p:nvPr/>
          </p:nvGrpSpPr>
          <p:grpSpPr>
            <a:xfrm>
              <a:off x="1856880" y="4099320"/>
              <a:ext cx="231120" cy="1044000"/>
              <a:chOff x="1856880" y="4099320"/>
              <a:chExt cx="231120" cy="1044000"/>
            </a:xfrm>
          </p:grpSpPr>
          <p:sp>
            <p:nvSpPr>
              <p:cNvPr id="63" name="Google Shape;164;p28"/>
              <p:cNvSpPr/>
              <p:nvPr/>
            </p:nvSpPr>
            <p:spPr>
              <a:xfrm flipH="1">
                <a:off x="18568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Google Shape;165;p28"/>
              <p:cNvSpPr/>
              <p:nvPr/>
            </p:nvSpPr>
            <p:spPr>
              <a:xfrm flipH="1">
                <a:off x="18568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Google Shape;166;p28"/>
              <p:cNvSpPr/>
              <p:nvPr/>
            </p:nvSpPr>
            <p:spPr>
              <a:xfrm flipH="1">
                <a:off x="18568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Google Shape;167;p28"/>
              <p:cNvSpPr/>
              <p:nvPr/>
            </p:nvSpPr>
            <p:spPr>
              <a:xfrm flipH="1">
                <a:off x="185688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Google Shape;168;p28"/>
              <p:cNvSpPr/>
              <p:nvPr/>
            </p:nvSpPr>
            <p:spPr>
              <a:xfrm flipH="1">
                <a:off x="18568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8" name="Google Shape;169;p28"/>
            <p:cNvGrpSpPr/>
            <p:nvPr/>
          </p:nvGrpSpPr>
          <p:grpSpPr>
            <a:xfrm>
              <a:off x="2228040" y="4309200"/>
              <a:ext cx="231120" cy="834120"/>
              <a:chOff x="2228040" y="4309200"/>
              <a:chExt cx="231120" cy="834120"/>
            </a:xfrm>
          </p:grpSpPr>
          <p:sp>
            <p:nvSpPr>
              <p:cNvPr id="69" name="Google Shape;170;p28"/>
              <p:cNvSpPr/>
              <p:nvPr/>
            </p:nvSpPr>
            <p:spPr>
              <a:xfrm flipH="1">
                <a:off x="22280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Google Shape;171;p28"/>
              <p:cNvSpPr/>
              <p:nvPr/>
            </p:nvSpPr>
            <p:spPr>
              <a:xfrm flipH="1">
                <a:off x="22280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Google Shape;172;p28"/>
              <p:cNvSpPr/>
              <p:nvPr/>
            </p:nvSpPr>
            <p:spPr>
              <a:xfrm flipH="1">
                <a:off x="22280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Google Shape;173;p28"/>
              <p:cNvSpPr/>
              <p:nvPr/>
            </p:nvSpPr>
            <p:spPr>
              <a:xfrm flipH="1">
                <a:off x="22280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3" name="Google Shape;174;p28"/>
            <p:cNvGrpSpPr/>
            <p:nvPr/>
          </p:nvGrpSpPr>
          <p:grpSpPr>
            <a:xfrm>
              <a:off x="2599560" y="4519080"/>
              <a:ext cx="231120" cy="624240"/>
              <a:chOff x="2599560" y="4519080"/>
              <a:chExt cx="231120" cy="624240"/>
            </a:xfrm>
          </p:grpSpPr>
          <p:sp>
            <p:nvSpPr>
              <p:cNvPr id="74" name="Google Shape;175;p28"/>
              <p:cNvSpPr/>
              <p:nvPr/>
            </p:nvSpPr>
            <p:spPr>
              <a:xfrm flipH="1">
                <a:off x="25995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" name="Google Shape;176;p28"/>
              <p:cNvSpPr/>
              <p:nvPr/>
            </p:nvSpPr>
            <p:spPr>
              <a:xfrm flipH="1">
                <a:off x="25995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" name="Google Shape;177;p28"/>
              <p:cNvSpPr/>
              <p:nvPr/>
            </p:nvSpPr>
            <p:spPr>
              <a:xfrm flipH="1">
                <a:off x="25995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7" name="Google Shape;178;p28"/>
            <p:cNvGrpSpPr/>
            <p:nvPr/>
          </p:nvGrpSpPr>
          <p:grpSpPr>
            <a:xfrm>
              <a:off x="3342240" y="4099320"/>
              <a:ext cx="231120" cy="1044000"/>
              <a:chOff x="3342240" y="4099320"/>
              <a:chExt cx="231120" cy="1044000"/>
            </a:xfrm>
          </p:grpSpPr>
          <p:sp>
            <p:nvSpPr>
              <p:cNvPr id="78" name="Google Shape;179;p28"/>
              <p:cNvSpPr/>
              <p:nvPr/>
            </p:nvSpPr>
            <p:spPr>
              <a:xfrm flipH="1">
                <a:off x="33422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" name="Google Shape;180;p28"/>
              <p:cNvSpPr/>
              <p:nvPr/>
            </p:nvSpPr>
            <p:spPr>
              <a:xfrm flipH="1">
                <a:off x="33422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" name="Google Shape;181;p28"/>
              <p:cNvSpPr/>
              <p:nvPr/>
            </p:nvSpPr>
            <p:spPr>
              <a:xfrm flipH="1">
                <a:off x="33422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Google Shape;182;p28"/>
              <p:cNvSpPr/>
              <p:nvPr/>
            </p:nvSpPr>
            <p:spPr>
              <a:xfrm flipH="1">
                <a:off x="334224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Google Shape;183;p28"/>
              <p:cNvSpPr/>
              <p:nvPr/>
            </p:nvSpPr>
            <p:spPr>
              <a:xfrm flipH="1">
                <a:off x="33422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3" name="Google Shape;184;p28"/>
            <p:cNvGrpSpPr/>
            <p:nvPr/>
          </p:nvGrpSpPr>
          <p:grpSpPr>
            <a:xfrm>
              <a:off x="3713400" y="4309200"/>
              <a:ext cx="231120" cy="834120"/>
              <a:chOff x="3713400" y="4309200"/>
              <a:chExt cx="231120" cy="834120"/>
            </a:xfrm>
          </p:grpSpPr>
          <p:sp>
            <p:nvSpPr>
              <p:cNvPr id="84" name="Google Shape;185;p28"/>
              <p:cNvSpPr/>
              <p:nvPr/>
            </p:nvSpPr>
            <p:spPr>
              <a:xfrm flipH="1">
                <a:off x="37134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Google Shape;186;p28"/>
              <p:cNvSpPr/>
              <p:nvPr/>
            </p:nvSpPr>
            <p:spPr>
              <a:xfrm flipH="1">
                <a:off x="37134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Google Shape;187;p28"/>
              <p:cNvSpPr/>
              <p:nvPr/>
            </p:nvSpPr>
            <p:spPr>
              <a:xfrm flipH="1">
                <a:off x="37134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" name="Google Shape;188;p28"/>
              <p:cNvSpPr/>
              <p:nvPr/>
            </p:nvSpPr>
            <p:spPr>
              <a:xfrm flipH="1">
                <a:off x="37134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8" name="Google Shape;189;p28"/>
            <p:cNvGrpSpPr/>
            <p:nvPr/>
          </p:nvGrpSpPr>
          <p:grpSpPr>
            <a:xfrm>
              <a:off x="1485360" y="4309200"/>
              <a:ext cx="231120" cy="834120"/>
              <a:chOff x="1485360" y="4309200"/>
              <a:chExt cx="231120" cy="834120"/>
            </a:xfrm>
          </p:grpSpPr>
          <p:sp>
            <p:nvSpPr>
              <p:cNvPr id="89" name="Google Shape;190;p28"/>
              <p:cNvSpPr/>
              <p:nvPr/>
            </p:nvSpPr>
            <p:spPr>
              <a:xfrm flipH="1">
                <a:off x="14853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" name="Google Shape;191;p28"/>
              <p:cNvSpPr/>
              <p:nvPr/>
            </p:nvSpPr>
            <p:spPr>
              <a:xfrm flipH="1">
                <a:off x="14853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" name="Google Shape;192;p28"/>
              <p:cNvSpPr/>
              <p:nvPr/>
            </p:nvSpPr>
            <p:spPr>
              <a:xfrm flipH="1">
                <a:off x="14853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" name="Google Shape;193;p28"/>
              <p:cNvSpPr/>
              <p:nvPr/>
            </p:nvSpPr>
            <p:spPr>
              <a:xfrm flipH="1">
                <a:off x="14853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3" name="Google Shape;194;p28"/>
            <p:cNvGrpSpPr/>
            <p:nvPr/>
          </p:nvGrpSpPr>
          <p:grpSpPr>
            <a:xfrm>
              <a:off x="4084920" y="4519080"/>
              <a:ext cx="231120" cy="624240"/>
              <a:chOff x="4084920" y="4519080"/>
              <a:chExt cx="231120" cy="624240"/>
            </a:xfrm>
          </p:grpSpPr>
          <p:sp>
            <p:nvSpPr>
              <p:cNvPr id="94" name="Google Shape;195;p28"/>
              <p:cNvSpPr/>
              <p:nvPr/>
            </p:nvSpPr>
            <p:spPr>
              <a:xfrm flipH="1">
                <a:off x="40849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" name="Google Shape;196;p28"/>
              <p:cNvSpPr/>
              <p:nvPr/>
            </p:nvSpPr>
            <p:spPr>
              <a:xfrm flipH="1">
                <a:off x="40849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" name="Google Shape;197;p28"/>
              <p:cNvSpPr/>
              <p:nvPr/>
            </p:nvSpPr>
            <p:spPr>
              <a:xfrm flipH="1">
                <a:off x="40849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7" name="Google Shape;198;p28"/>
            <p:cNvGrpSpPr/>
            <p:nvPr/>
          </p:nvGrpSpPr>
          <p:grpSpPr>
            <a:xfrm>
              <a:off x="2970720" y="4309200"/>
              <a:ext cx="231120" cy="834120"/>
              <a:chOff x="2970720" y="4309200"/>
              <a:chExt cx="231120" cy="834120"/>
            </a:xfrm>
          </p:grpSpPr>
          <p:sp>
            <p:nvSpPr>
              <p:cNvPr id="98" name="Google Shape;199;p28"/>
              <p:cNvSpPr/>
              <p:nvPr/>
            </p:nvSpPr>
            <p:spPr>
              <a:xfrm flipH="1">
                <a:off x="29707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" name="Google Shape;200;p28"/>
              <p:cNvSpPr/>
              <p:nvPr/>
            </p:nvSpPr>
            <p:spPr>
              <a:xfrm flipH="1">
                <a:off x="29707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" name="Google Shape;201;p28"/>
              <p:cNvSpPr/>
              <p:nvPr/>
            </p:nvSpPr>
            <p:spPr>
              <a:xfrm flipH="1">
                <a:off x="29707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" name="Google Shape;202;p28"/>
              <p:cNvSpPr/>
              <p:nvPr/>
            </p:nvSpPr>
            <p:spPr>
              <a:xfrm flipH="1">
                <a:off x="29707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2" name="Google Shape;203;p28"/>
            <p:cNvGrpSpPr/>
            <p:nvPr/>
          </p:nvGrpSpPr>
          <p:grpSpPr>
            <a:xfrm>
              <a:off x="4456080" y="4309200"/>
              <a:ext cx="231120" cy="834120"/>
              <a:chOff x="4456080" y="4309200"/>
              <a:chExt cx="231120" cy="834120"/>
            </a:xfrm>
          </p:grpSpPr>
          <p:sp>
            <p:nvSpPr>
              <p:cNvPr id="103" name="Google Shape;204;p28"/>
              <p:cNvSpPr/>
              <p:nvPr/>
            </p:nvSpPr>
            <p:spPr>
              <a:xfrm flipH="1">
                <a:off x="44560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" name="Google Shape;205;p28"/>
              <p:cNvSpPr/>
              <p:nvPr/>
            </p:nvSpPr>
            <p:spPr>
              <a:xfrm flipH="1">
                <a:off x="44560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" name="Google Shape;206;p28"/>
              <p:cNvSpPr/>
              <p:nvPr/>
            </p:nvSpPr>
            <p:spPr>
              <a:xfrm flipH="1">
                <a:off x="44560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6" name="Google Shape;207;p28"/>
              <p:cNvSpPr/>
              <p:nvPr/>
            </p:nvSpPr>
            <p:spPr>
              <a:xfrm flipH="1">
                <a:off x="44560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7" name="Google Shape;208;p28"/>
            <p:cNvGrpSpPr/>
            <p:nvPr/>
          </p:nvGrpSpPr>
          <p:grpSpPr>
            <a:xfrm>
              <a:off x="4827600" y="4099320"/>
              <a:ext cx="231120" cy="1044000"/>
              <a:chOff x="4827600" y="4099320"/>
              <a:chExt cx="231120" cy="1044000"/>
            </a:xfrm>
          </p:grpSpPr>
          <p:sp>
            <p:nvSpPr>
              <p:cNvPr id="108" name="Google Shape;209;p28"/>
              <p:cNvSpPr/>
              <p:nvPr/>
            </p:nvSpPr>
            <p:spPr>
              <a:xfrm flipH="1">
                <a:off x="48276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Google Shape;210;p28"/>
              <p:cNvSpPr/>
              <p:nvPr/>
            </p:nvSpPr>
            <p:spPr>
              <a:xfrm flipH="1">
                <a:off x="48276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0" name="Google Shape;211;p28"/>
              <p:cNvSpPr/>
              <p:nvPr/>
            </p:nvSpPr>
            <p:spPr>
              <a:xfrm flipH="1">
                <a:off x="48276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" name="Google Shape;212;p28"/>
              <p:cNvSpPr/>
              <p:nvPr/>
            </p:nvSpPr>
            <p:spPr>
              <a:xfrm flipH="1">
                <a:off x="482760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" name="Google Shape;213;p28"/>
              <p:cNvSpPr/>
              <p:nvPr/>
            </p:nvSpPr>
            <p:spPr>
              <a:xfrm flipH="1">
                <a:off x="48276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3" name="Google Shape;214;p28"/>
            <p:cNvGrpSpPr/>
            <p:nvPr/>
          </p:nvGrpSpPr>
          <p:grpSpPr>
            <a:xfrm>
              <a:off x="5199120" y="4309200"/>
              <a:ext cx="231120" cy="834120"/>
              <a:chOff x="5199120" y="4309200"/>
              <a:chExt cx="231120" cy="834120"/>
            </a:xfrm>
          </p:grpSpPr>
          <p:sp>
            <p:nvSpPr>
              <p:cNvPr id="114" name="Google Shape;215;p28"/>
              <p:cNvSpPr/>
              <p:nvPr/>
            </p:nvSpPr>
            <p:spPr>
              <a:xfrm flipH="1">
                <a:off x="51991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Google Shape;216;p28"/>
              <p:cNvSpPr/>
              <p:nvPr/>
            </p:nvSpPr>
            <p:spPr>
              <a:xfrm flipH="1">
                <a:off x="51991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" name="Google Shape;217;p28"/>
              <p:cNvSpPr/>
              <p:nvPr/>
            </p:nvSpPr>
            <p:spPr>
              <a:xfrm flipH="1">
                <a:off x="51991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" name="Google Shape;218;p28"/>
              <p:cNvSpPr/>
              <p:nvPr/>
            </p:nvSpPr>
            <p:spPr>
              <a:xfrm flipH="1">
                <a:off x="51991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8" name="Google Shape;219;p28"/>
            <p:cNvGrpSpPr/>
            <p:nvPr/>
          </p:nvGrpSpPr>
          <p:grpSpPr>
            <a:xfrm>
              <a:off x="5570280" y="4519080"/>
              <a:ext cx="231120" cy="624240"/>
              <a:chOff x="5570280" y="4519080"/>
              <a:chExt cx="231120" cy="624240"/>
            </a:xfrm>
          </p:grpSpPr>
          <p:sp>
            <p:nvSpPr>
              <p:cNvPr id="119" name="Google Shape;220;p28"/>
              <p:cNvSpPr/>
              <p:nvPr/>
            </p:nvSpPr>
            <p:spPr>
              <a:xfrm flipH="1">
                <a:off x="55702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" name="Google Shape;221;p28"/>
              <p:cNvSpPr/>
              <p:nvPr/>
            </p:nvSpPr>
            <p:spPr>
              <a:xfrm flipH="1">
                <a:off x="55702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" name="Google Shape;222;p28"/>
              <p:cNvSpPr/>
              <p:nvPr/>
            </p:nvSpPr>
            <p:spPr>
              <a:xfrm flipH="1">
                <a:off x="55702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2" name="Google Shape;223;p28"/>
            <p:cNvGrpSpPr/>
            <p:nvPr/>
          </p:nvGrpSpPr>
          <p:grpSpPr>
            <a:xfrm>
              <a:off x="5941800" y="4309200"/>
              <a:ext cx="231120" cy="834120"/>
              <a:chOff x="5941800" y="4309200"/>
              <a:chExt cx="231120" cy="834120"/>
            </a:xfrm>
          </p:grpSpPr>
          <p:sp>
            <p:nvSpPr>
              <p:cNvPr id="123" name="Google Shape;224;p28"/>
              <p:cNvSpPr/>
              <p:nvPr/>
            </p:nvSpPr>
            <p:spPr>
              <a:xfrm flipH="1">
                <a:off x="59418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" name="Google Shape;225;p28"/>
              <p:cNvSpPr/>
              <p:nvPr/>
            </p:nvSpPr>
            <p:spPr>
              <a:xfrm flipH="1">
                <a:off x="59418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" name="Google Shape;226;p28"/>
              <p:cNvSpPr/>
              <p:nvPr/>
            </p:nvSpPr>
            <p:spPr>
              <a:xfrm flipH="1">
                <a:off x="59418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" name="Google Shape;227;p28"/>
              <p:cNvSpPr/>
              <p:nvPr/>
            </p:nvSpPr>
            <p:spPr>
              <a:xfrm flipH="1">
                <a:off x="59418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7" name="Google Shape;228;p28"/>
            <p:cNvGrpSpPr/>
            <p:nvPr/>
          </p:nvGrpSpPr>
          <p:grpSpPr>
            <a:xfrm>
              <a:off x="6312960" y="4099320"/>
              <a:ext cx="231120" cy="1044000"/>
              <a:chOff x="6312960" y="4099320"/>
              <a:chExt cx="231120" cy="1044000"/>
            </a:xfrm>
          </p:grpSpPr>
          <p:sp>
            <p:nvSpPr>
              <p:cNvPr id="128" name="Google Shape;229;p28"/>
              <p:cNvSpPr/>
              <p:nvPr/>
            </p:nvSpPr>
            <p:spPr>
              <a:xfrm flipH="1">
                <a:off x="63129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" name="Google Shape;230;p28"/>
              <p:cNvSpPr/>
              <p:nvPr/>
            </p:nvSpPr>
            <p:spPr>
              <a:xfrm flipH="1">
                <a:off x="63129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" name="Google Shape;231;p28"/>
              <p:cNvSpPr/>
              <p:nvPr/>
            </p:nvSpPr>
            <p:spPr>
              <a:xfrm flipH="1">
                <a:off x="63129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" name="Google Shape;232;p28"/>
              <p:cNvSpPr/>
              <p:nvPr/>
            </p:nvSpPr>
            <p:spPr>
              <a:xfrm flipH="1">
                <a:off x="631296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" name="Google Shape;233;p28"/>
              <p:cNvSpPr/>
              <p:nvPr/>
            </p:nvSpPr>
            <p:spPr>
              <a:xfrm flipH="1">
                <a:off x="63129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3" name="Google Shape;234;p28"/>
            <p:cNvGrpSpPr/>
            <p:nvPr/>
          </p:nvGrpSpPr>
          <p:grpSpPr>
            <a:xfrm>
              <a:off x="6684480" y="4309200"/>
              <a:ext cx="231120" cy="834120"/>
              <a:chOff x="6684480" y="4309200"/>
              <a:chExt cx="231120" cy="834120"/>
            </a:xfrm>
          </p:grpSpPr>
          <p:sp>
            <p:nvSpPr>
              <p:cNvPr id="134" name="Google Shape;235;p28"/>
              <p:cNvSpPr/>
              <p:nvPr/>
            </p:nvSpPr>
            <p:spPr>
              <a:xfrm flipH="1">
                <a:off x="66844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5" name="Google Shape;236;p28"/>
              <p:cNvSpPr/>
              <p:nvPr/>
            </p:nvSpPr>
            <p:spPr>
              <a:xfrm flipH="1">
                <a:off x="66844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Google Shape;237;p28"/>
              <p:cNvSpPr/>
              <p:nvPr/>
            </p:nvSpPr>
            <p:spPr>
              <a:xfrm flipH="1">
                <a:off x="66844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" name="Google Shape;238;p28"/>
              <p:cNvSpPr/>
              <p:nvPr/>
            </p:nvSpPr>
            <p:spPr>
              <a:xfrm flipH="1">
                <a:off x="66844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8" name="Google Shape;239;p28"/>
            <p:cNvGrpSpPr/>
            <p:nvPr/>
          </p:nvGrpSpPr>
          <p:grpSpPr>
            <a:xfrm>
              <a:off x="7055640" y="4519080"/>
              <a:ext cx="231120" cy="624240"/>
              <a:chOff x="7055640" y="4519080"/>
              <a:chExt cx="231120" cy="624240"/>
            </a:xfrm>
          </p:grpSpPr>
          <p:sp>
            <p:nvSpPr>
              <p:cNvPr id="139" name="Google Shape;240;p28"/>
              <p:cNvSpPr/>
              <p:nvPr/>
            </p:nvSpPr>
            <p:spPr>
              <a:xfrm flipH="1">
                <a:off x="70556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" name="Google Shape;241;p28"/>
              <p:cNvSpPr/>
              <p:nvPr/>
            </p:nvSpPr>
            <p:spPr>
              <a:xfrm flipH="1">
                <a:off x="70556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" name="Google Shape;242;p28"/>
              <p:cNvSpPr/>
              <p:nvPr/>
            </p:nvSpPr>
            <p:spPr>
              <a:xfrm flipH="1">
                <a:off x="70556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2" name="Google Shape;243;p28"/>
            <p:cNvGrpSpPr/>
            <p:nvPr/>
          </p:nvGrpSpPr>
          <p:grpSpPr>
            <a:xfrm>
              <a:off x="7798320" y="4099320"/>
              <a:ext cx="231120" cy="1044000"/>
              <a:chOff x="7798320" y="4099320"/>
              <a:chExt cx="231120" cy="1044000"/>
            </a:xfrm>
          </p:grpSpPr>
          <p:sp>
            <p:nvSpPr>
              <p:cNvPr id="143" name="Google Shape;244;p28"/>
              <p:cNvSpPr/>
              <p:nvPr/>
            </p:nvSpPr>
            <p:spPr>
              <a:xfrm flipH="1">
                <a:off x="77983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Google Shape;245;p28"/>
              <p:cNvSpPr/>
              <p:nvPr/>
            </p:nvSpPr>
            <p:spPr>
              <a:xfrm flipH="1">
                <a:off x="77983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" name="Google Shape;246;p28"/>
              <p:cNvSpPr/>
              <p:nvPr/>
            </p:nvSpPr>
            <p:spPr>
              <a:xfrm flipH="1">
                <a:off x="77983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" name="Google Shape;247;p28"/>
              <p:cNvSpPr/>
              <p:nvPr/>
            </p:nvSpPr>
            <p:spPr>
              <a:xfrm flipH="1">
                <a:off x="77983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" name="Google Shape;248;p28"/>
              <p:cNvSpPr/>
              <p:nvPr/>
            </p:nvSpPr>
            <p:spPr>
              <a:xfrm flipH="1">
                <a:off x="77983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8" name="Google Shape;249;p28"/>
            <p:cNvGrpSpPr/>
            <p:nvPr/>
          </p:nvGrpSpPr>
          <p:grpSpPr>
            <a:xfrm>
              <a:off x="8169840" y="4309200"/>
              <a:ext cx="231120" cy="834120"/>
              <a:chOff x="8169840" y="4309200"/>
              <a:chExt cx="231120" cy="834120"/>
            </a:xfrm>
          </p:grpSpPr>
          <p:sp>
            <p:nvSpPr>
              <p:cNvPr id="149" name="Google Shape;250;p28"/>
              <p:cNvSpPr/>
              <p:nvPr/>
            </p:nvSpPr>
            <p:spPr>
              <a:xfrm flipH="1">
                <a:off x="81698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0" name="Google Shape;251;p28"/>
              <p:cNvSpPr/>
              <p:nvPr/>
            </p:nvSpPr>
            <p:spPr>
              <a:xfrm flipH="1">
                <a:off x="81698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" name="Google Shape;252;p28"/>
              <p:cNvSpPr/>
              <p:nvPr/>
            </p:nvSpPr>
            <p:spPr>
              <a:xfrm flipH="1">
                <a:off x="81698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Google Shape;253;p28"/>
              <p:cNvSpPr/>
              <p:nvPr/>
            </p:nvSpPr>
            <p:spPr>
              <a:xfrm flipH="1">
                <a:off x="81698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3" name="Google Shape;254;p28"/>
            <p:cNvGrpSpPr/>
            <p:nvPr/>
          </p:nvGrpSpPr>
          <p:grpSpPr>
            <a:xfrm>
              <a:off x="7427160" y="4309200"/>
              <a:ext cx="231120" cy="834120"/>
              <a:chOff x="7427160" y="4309200"/>
              <a:chExt cx="231120" cy="834120"/>
            </a:xfrm>
          </p:grpSpPr>
          <p:sp>
            <p:nvSpPr>
              <p:cNvPr id="154" name="Google Shape;255;p28"/>
              <p:cNvSpPr/>
              <p:nvPr/>
            </p:nvSpPr>
            <p:spPr>
              <a:xfrm flipH="1">
                <a:off x="74271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" name="Google Shape;256;p28"/>
              <p:cNvSpPr/>
              <p:nvPr/>
            </p:nvSpPr>
            <p:spPr>
              <a:xfrm flipH="1">
                <a:off x="74271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" name="Google Shape;257;p28"/>
              <p:cNvSpPr/>
              <p:nvPr/>
            </p:nvSpPr>
            <p:spPr>
              <a:xfrm flipH="1">
                <a:off x="74271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" name="Google Shape;258;p28"/>
              <p:cNvSpPr/>
              <p:nvPr/>
            </p:nvSpPr>
            <p:spPr>
              <a:xfrm flipH="1">
                <a:off x="74271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8" name="Google Shape;259;p28"/>
            <p:cNvGrpSpPr/>
            <p:nvPr/>
          </p:nvGrpSpPr>
          <p:grpSpPr>
            <a:xfrm>
              <a:off x="8541000" y="4519080"/>
              <a:ext cx="231120" cy="624240"/>
              <a:chOff x="8541000" y="4519080"/>
              <a:chExt cx="231120" cy="624240"/>
            </a:xfrm>
          </p:grpSpPr>
          <p:sp>
            <p:nvSpPr>
              <p:cNvPr id="159" name="Google Shape;260;p28"/>
              <p:cNvSpPr/>
              <p:nvPr/>
            </p:nvSpPr>
            <p:spPr>
              <a:xfrm flipH="1">
                <a:off x="85410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" name="Google Shape;261;p28"/>
              <p:cNvSpPr/>
              <p:nvPr/>
            </p:nvSpPr>
            <p:spPr>
              <a:xfrm flipH="1">
                <a:off x="85410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" name="Google Shape;262;p28"/>
              <p:cNvSpPr/>
              <p:nvPr/>
            </p:nvSpPr>
            <p:spPr>
              <a:xfrm flipH="1">
                <a:off x="85410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62" name="Google Shape;263;p28"/>
            <p:cNvGrpSpPr/>
            <p:nvPr/>
          </p:nvGrpSpPr>
          <p:grpSpPr>
            <a:xfrm>
              <a:off x="8912520" y="4309200"/>
              <a:ext cx="231120" cy="834120"/>
              <a:chOff x="8912520" y="4309200"/>
              <a:chExt cx="231120" cy="834120"/>
            </a:xfrm>
          </p:grpSpPr>
          <p:sp>
            <p:nvSpPr>
              <p:cNvPr id="163" name="Google Shape;264;p28"/>
              <p:cNvSpPr/>
              <p:nvPr/>
            </p:nvSpPr>
            <p:spPr>
              <a:xfrm flipH="1">
                <a:off x="8912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Google Shape;265;p28"/>
              <p:cNvSpPr/>
              <p:nvPr/>
            </p:nvSpPr>
            <p:spPr>
              <a:xfrm flipH="1">
                <a:off x="8912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Google Shape;266;p28"/>
              <p:cNvSpPr/>
              <p:nvPr/>
            </p:nvSpPr>
            <p:spPr>
              <a:xfrm flipH="1">
                <a:off x="8912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Google Shape;267;p28"/>
              <p:cNvSpPr/>
              <p:nvPr/>
            </p:nvSpPr>
            <p:spPr>
              <a:xfrm flipH="1">
                <a:off x="8912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ES" sz="8000" spc="-1" strike="noStrike">
                <a:solidFill>
                  <a:schemeClr val="lt1"/>
                </a:solidFill>
                <a:latin typeface="Maven Pro"/>
                <a:ea typeface="Maven Pro"/>
              </a:rPr>
              <a:t>xx%</a:t>
            </a:r>
            <a:endParaRPr b="0" lang="es-E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6891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2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124A20-1472-41CB-8565-86168674FED0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Num" idx="3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B6D78D-1FD6-4A5C-AD94-E9523EC3DE68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50;p20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172" name="Google Shape;51;p20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Google Shape;52;p20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4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4F91F7-9E93-4F22-9342-A9DA367FB4CC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57;p21"/>
          <p:cNvGrpSpPr/>
          <p:nvPr/>
        </p:nvGrpSpPr>
        <p:grpSpPr>
          <a:xfrm>
            <a:off x="147240" y="3600"/>
            <a:ext cx="1232640" cy="1384200"/>
            <a:chOff x="147240" y="3600"/>
            <a:chExt cx="1232640" cy="1384200"/>
          </a:xfrm>
        </p:grpSpPr>
        <p:grpSp>
          <p:nvGrpSpPr>
            <p:cNvPr id="180" name="Google Shape;58;p21"/>
            <p:cNvGrpSpPr/>
            <p:nvPr/>
          </p:nvGrpSpPr>
          <p:grpSpPr>
            <a:xfrm>
              <a:off x="1063440" y="3600"/>
              <a:ext cx="316440" cy="688320"/>
              <a:chOff x="1063440" y="3600"/>
              <a:chExt cx="316440" cy="688320"/>
            </a:xfrm>
          </p:grpSpPr>
          <p:sp>
            <p:nvSpPr>
              <p:cNvPr id="181" name="Google Shape;59;p21"/>
              <p:cNvSpPr/>
              <p:nvPr/>
            </p:nvSpPr>
            <p:spPr>
              <a:xfrm rot="10800000">
                <a:off x="10634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2" name="Google Shape;60;p21"/>
              <p:cNvSpPr/>
              <p:nvPr/>
            </p:nvSpPr>
            <p:spPr>
              <a:xfrm rot="10800000">
                <a:off x="10634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3" name="Google Shape;61;p21"/>
            <p:cNvGrpSpPr/>
            <p:nvPr/>
          </p:nvGrpSpPr>
          <p:grpSpPr>
            <a:xfrm>
              <a:off x="605160" y="3600"/>
              <a:ext cx="316440" cy="1036440"/>
              <a:chOff x="605160" y="3600"/>
              <a:chExt cx="316440" cy="1036440"/>
            </a:xfrm>
          </p:grpSpPr>
          <p:sp>
            <p:nvSpPr>
              <p:cNvPr id="184" name="Google Shape;62;p21"/>
              <p:cNvSpPr/>
              <p:nvPr/>
            </p:nvSpPr>
            <p:spPr>
              <a:xfrm rot="10800000">
                <a:off x="60516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5" name="Google Shape;63;p21"/>
              <p:cNvSpPr/>
              <p:nvPr/>
            </p:nvSpPr>
            <p:spPr>
              <a:xfrm rot="10800000">
                <a:off x="60516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" name="Google Shape;64;p21"/>
              <p:cNvSpPr/>
              <p:nvPr/>
            </p:nvSpPr>
            <p:spPr>
              <a:xfrm rot="10800000">
                <a:off x="60516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7" name="Google Shape;65;p21"/>
            <p:cNvGrpSpPr/>
            <p:nvPr/>
          </p:nvGrpSpPr>
          <p:grpSpPr>
            <a:xfrm>
              <a:off x="147240" y="3600"/>
              <a:ext cx="316440" cy="1384200"/>
              <a:chOff x="147240" y="3600"/>
              <a:chExt cx="316440" cy="1384200"/>
            </a:xfrm>
          </p:grpSpPr>
          <p:sp>
            <p:nvSpPr>
              <p:cNvPr id="188" name="Google Shape;66;p21"/>
              <p:cNvSpPr/>
              <p:nvPr/>
            </p:nvSpPr>
            <p:spPr>
              <a:xfrm rot="10800000">
                <a:off x="1472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9" name="Google Shape;67;p21"/>
              <p:cNvSpPr/>
              <p:nvPr/>
            </p:nvSpPr>
            <p:spPr>
              <a:xfrm rot="10800000">
                <a:off x="147240" y="360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0" name="Google Shape;68;p21"/>
              <p:cNvSpPr/>
              <p:nvPr/>
            </p:nvSpPr>
            <p:spPr>
              <a:xfrm rot="10800000">
                <a:off x="14724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1" name="Google Shape;69;p21"/>
              <p:cNvSpPr/>
              <p:nvPr/>
            </p:nvSpPr>
            <p:spPr>
              <a:xfrm rot="10800000">
                <a:off x="1472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2" name="Google Shape;70;p21"/>
          <p:cNvGrpSpPr/>
          <p:nvPr/>
        </p:nvGrpSpPr>
        <p:grpSpPr>
          <a:xfrm>
            <a:off x="6775200" y="2904120"/>
            <a:ext cx="2185920" cy="2239200"/>
            <a:chOff x="6775200" y="2904120"/>
            <a:chExt cx="2185920" cy="2239200"/>
          </a:xfrm>
        </p:grpSpPr>
        <p:grpSp>
          <p:nvGrpSpPr>
            <p:cNvPr id="193" name="Google Shape;71;p21"/>
            <p:cNvGrpSpPr/>
            <p:nvPr/>
          </p:nvGrpSpPr>
          <p:grpSpPr>
            <a:xfrm>
              <a:off x="6775200" y="4253760"/>
              <a:ext cx="409320" cy="889560"/>
              <a:chOff x="6775200" y="4253760"/>
              <a:chExt cx="409320" cy="889560"/>
            </a:xfrm>
          </p:grpSpPr>
          <p:sp>
            <p:nvSpPr>
              <p:cNvPr id="194" name="Google Shape;72;p21"/>
              <p:cNvSpPr/>
              <p:nvPr/>
            </p:nvSpPr>
            <p:spPr>
              <a:xfrm>
                <a:off x="67752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5" name="Google Shape;73;p21"/>
              <p:cNvSpPr/>
              <p:nvPr/>
            </p:nvSpPr>
            <p:spPr>
              <a:xfrm>
                <a:off x="67752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96" name="Google Shape;74;p21"/>
            <p:cNvGrpSpPr/>
            <p:nvPr/>
          </p:nvGrpSpPr>
          <p:grpSpPr>
            <a:xfrm>
              <a:off x="7367400" y="3804120"/>
              <a:ext cx="409320" cy="1339200"/>
              <a:chOff x="7367400" y="3804120"/>
              <a:chExt cx="409320" cy="1339200"/>
            </a:xfrm>
          </p:grpSpPr>
          <p:sp>
            <p:nvSpPr>
              <p:cNvPr id="197" name="Google Shape;75;p21"/>
              <p:cNvSpPr/>
              <p:nvPr/>
            </p:nvSpPr>
            <p:spPr>
              <a:xfrm>
                <a:off x="73674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" name="Google Shape;76;p21"/>
              <p:cNvSpPr/>
              <p:nvPr/>
            </p:nvSpPr>
            <p:spPr>
              <a:xfrm>
                <a:off x="73674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" name="Google Shape;77;p21"/>
              <p:cNvSpPr/>
              <p:nvPr/>
            </p:nvSpPr>
            <p:spPr>
              <a:xfrm>
                <a:off x="73674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0" name="Google Shape;78;p21"/>
            <p:cNvGrpSpPr/>
            <p:nvPr/>
          </p:nvGrpSpPr>
          <p:grpSpPr>
            <a:xfrm>
              <a:off x="7959600" y="3354120"/>
              <a:ext cx="409320" cy="1789200"/>
              <a:chOff x="7959600" y="3354120"/>
              <a:chExt cx="409320" cy="1789200"/>
            </a:xfrm>
          </p:grpSpPr>
          <p:sp>
            <p:nvSpPr>
              <p:cNvPr id="201" name="Google Shape;79;p21"/>
              <p:cNvSpPr/>
              <p:nvPr/>
            </p:nvSpPr>
            <p:spPr>
              <a:xfrm>
                <a:off x="79596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2" name="Google Shape;80;p21"/>
              <p:cNvSpPr/>
              <p:nvPr/>
            </p:nvSpPr>
            <p:spPr>
              <a:xfrm>
                <a:off x="79596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3" name="Google Shape;81;p21"/>
              <p:cNvSpPr/>
              <p:nvPr/>
            </p:nvSpPr>
            <p:spPr>
              <a:xfrm>
                <a:off x="79596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4" name="Google Shape;82;p21"/>
              <p:cNvSpPr/>
              <p:nvPr/>
            </p:nvSpPr>
            <p:spPr>
              <a:xfrm>
                <a:off x="79596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5" name="Google Shape;83;p21"/>
            <p:cNvGrpSpPr/>
            <p:nvPr/>
          </p:nvGrpSpPr>
          <p:grpSpPr>
            <a:xfrm>
              <a:off x="8551800" y="2904120"/>
              <a:ext cx="409320" cy="2239200"/>
              <a:chOff x="8551800" y="2904120"/>
              <a:chExt cx="409320" cy="2239200"/>
            </a:xfrm>
          </p:grpSpPr>
          <p:sp>
            <p:nvSpPr>
              <p:cNvPr id="206" name="Google Shape;84;p21"/>
              <p:cNvSpPr/>
              <p:nvPr/>
            </p:nvSpPr>
            <p:spPr>
              <a:xfrm>
                <a:off x="85518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7" name="Google Shape;85;p21"/>
              <p:cNvSpPr/>
              <p:nvPr/>
            </p:nvSpPr>
            <p:spPr>
              <a:xfrm>
                <a:off x="85518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8" name="Google Shape;86;p21"/>
              <p:cNvSpPr/>
              <p:nvPr/>
            </p:nvSpPr>
            <p:spPr>
              <a:xfrm>
                <a:off x="85518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9" name="Google Shape;87;p21"/>
              <p:cNvSpPr/>
              <p:nvPr/>
            </p:nvSpPr>
            <p:spPr>
              <a:xfrm>
                <a:off x="8551800" y="2904120"/>
                <a:ext cx="409320" cy="22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0" name="Google Shape;88;p21"/>
              <p:cNvSpPr/>
              <p:nvPr/>
            </p:nvSpPr>
            <p:spPr>
              <a:xfrm>
                <a:off x="85518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585756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5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88BA3F-2EAD-4431-89A0-9298D3A72188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92;p22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14" name="Google Shape;93;p2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Google Shape;94;p22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90356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sldNum" idx="6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95D1FF-EEF0-442A-AF42-6D50BA439C15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100;p23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24" name="Google Shape;101;p23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Google Shape;102;p2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7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97C6E8-1832-455F-86DD-A4C0CDDD3CA9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106;p24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30" name="Google Shape;107;p24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" name="Google Shape;108;p24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311640" cy="158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1303920" y="2309760"/>
            <a:ext cx="3311640" cy="22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995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8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72146B-C3C7-4ECC-A887-328C015F4D92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113;p25"/>
          <p:cNvGrpSpPr/>
          <p:nvPr/>
        </p:nvGrpSpPr>
        <p:grpSpPr>
          <a:xfrm>
            <a:off x="6866640" y="1800"/>
            <a:ext cx="2267280" cy="2601000"/>
            <a:chOff x="6866640" y="1800"/>
            <a:chExt cx="2267280" cy="2601000"/>
          </a:xfrm>
        </p:grpSpPr>
        <p:grpSp>
          <p:nvGrpSpPr>
            <p:cNvPr id="236" name="Google Shape;114;p25"/>
            <p:cNvGrpSpPr/>
            <p:nvPr/>
          </p:nvGrpSpPr>
          <p:grpSpPr>
            <a:xfrm>
              <a:off x="7144200" y="1800"/>
              <a:ext cx="1989720" cy="1989720"/>
              <a:chOff x="7144200" y="1800"/>
              <a:chExt cx="1989720" cy="1989720"/>
            </a:xfrm>
          </p:grpSpPr>
          <p:sp>
            <p:nvSpPr>
              <p:cNvPr id="237" name="Google Shape;115;p25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8" name="Google Shape;116;p25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9" name="Google Shape;117;p25"/>
              <p:cNvSpPr/>
              <p:nvPr/>
            </p:nvSpPr>
            <p:spPr>
              <a:xfrm rot="12951000">
                <a:off x="7426440" y="284040"/>
                <a:ext cx="1425240" cy="14248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0" name="Google Shape;118;p25"/>
            <p:cNvGrpSpPr/>
            <p:nvPr/>
          </p:nvGrpSpPr>
          <p:grpSpPr>
            <a:xfrm>
              <a:off x="8283600" y="1807920"/>
              <a:ext cx="794520" cy="794880"/>
              <a:chOff x="8283600" y="1807920"/>
              <a:chExt cx="794520" cy="794880"/>
            </a:xfrm>
          </p:grpSpPr>
          <p:sp>
            <p:nvSpPr>
              <p:cNvPr id="241" name="Google Shape;119;p25"/>
              <p:cNvSpPr/>
              <p:nvPr/>
            </p:nvSpPr>
            <p:spPr>
              <a:xfrm rot="2152200">
                <a:off x="8395920" y="1920600"/>
                <a:ext cx="569160" cy="5691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" name="Google Shape;120;p25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Google Shape;121;p25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4" name="Google Shape;122;p25"/>
            <p:cNvGrpSpPr/>
            <p:nvPr/>
          </p:nvGrpSpPr>
          <p:grpSpPr>
            <a:xfrm>
              <a:off x="6866640" y="118800"/>
              <a:ext cx="548280" cy="548280"/>
              <a:chOff x="6866640" y="118800"/>
              <a:chExt cx="548280" cy="548280"/>
            </a:xfrm>
          </p:grpSpPr>
          <p:sp>
            <p:nvSpPr>
              <p:cNvPr id="245" name="Google Shape;123;p25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6" name="Google Shape;124;p25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ldNum" idx="9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98AFA9-D5A1-472B-B4F2-13B844811D0E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hyperlink" Target="https://pythontutor.com/visualize.html#code=import%20copy%0A%0A%23%20Crear%20una%20lista%20con%20elementos%20simples%20y%20una%20sublista%20anidada%0Alista_original%20%3D%20%5B1,%20%5B2,%203%5D,%20%22Python%22%5D%0A%0A%23%20Hacer%20una%20copia%20superficial%20%28copy%28%29%29%0Acopia_superficial%20%3D%20copy.copy%28lista_original%29%0A%0A%23%20Hacer%20una%20copia%20profunda%20%28deepcopy%28%29%29%0Acopia_profunda%20%3D%20copy.deepcopy%28lista_original%29%0A%0A%23%20Modificar%20un%20elemento%20superficial%20%28esto%20no%20afecta%20al%20original%29%0Acopia_superficial%5B0%5D%20%3D%20100%20%20%23%20Solo%20cambia%20en%20la%20copia%20superficial%0A%0A%23%20Modificar%20un%20elemento%20anidado%20%28esto%20afecta%20tanto%20al%20original%20como%20a%20la%20copia%20superficial%29%0Acopia_superficial%5B1%5D%5B0%5D%20%3D%20200%20%20%23%20Cambia%20en%20la%20lista%20original%20y%20en%20la%20copia%20superficial%0A%0A%23%20Comparaci&#243;n%20del%20comportamiento%0A%23%20La%20copia%20superficial%20refleja%20los%20cambios%20en%20los%20elementos%20anidados%20del%20original%0A%23%20La%20copia%20profunda,%20en%20cambio,%20es%20completamente%20independiente%20y%20no%20se%20ve%20afectada%20por%20cambios&amp;cumulative=false&amp;heapPrimitives=nevernest&amp;mode=edit&amp;origin=opt-frontend.js&amp;py=3&amp;rawInputLstJSON=%5B%5D&amp;textReferences=false" TargetMode="External"/><Relationship Id="rId4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41520" y="2571840"/>
            <a:ext cx="6226560" cy="83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600" spc="-1" strike="noStrike">
                <a:solidFill>
                  <a:schemeClr val="lt1"/>
                </a:solidFill>
                <a:latin typeface="Roboto"/>
                <a:ea typeface="Roboto"/>
              </a:rPr>
              <a:t>Estructuras de datos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641520" y="3410280"/>
            <a:ext cx="5265000" cy="6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chemeClr val="lt1"/>
                </a:solidFill>
                <a:latin typeface="Nunito"/>
                <a:ea typeface="Nunito"/>
              </a:rPr>
              <a:t>Listas, tuplas, diccionarios, y conjuntos</a:t>
            </a:r>
            <a:endParaRPr b="0" lang="es-E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Tuplas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1456200" y="1204200"/>
            <a:ext cx="7175880" cy="385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Acceder a elementos</a:t>
            </a: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 a través del índice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3709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Extraer elementos de una tupla (desempaquetado):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b="1" lang="es" sz="1010" spc="-1" strike="noStrike">
                <a:solidFill>
                  <a:srgbClr val="666666"/>
                </a:solidFill>
                <a:latin typeface="Arial"/>
                <a:ea typeface="Arial"/>
              </a:rPr>
              <a:t>Nota: </a:t>
            </a:r>
            <a:r>
              <a:rPr b="0" lang="es" sz="1010" spc="-1" strike="noStrike">
                <a:solidFill>
                  <a:srgbClr val="666666"/>
                </a:solidFill>
                <a:latin typeface="Arial"/>
                <a:ea typeface="Arial"/>
              </a:rPr>
              <a:t>debe coincidir el número de variables con el número de elementos sacados</a:t>
            </a:r>
            <a:endParaRPr b="0" lang="es-ES" sz="10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Convertir tupla en cadena de texto: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Google Shape;346;p10" descr=""/>
          <p:cNvPicPr/>
          <p:nvPr/>
        </p:nvPicPr>
        <p:blipFill>
          <a:blip r:embed="rId1"/>
          <a:stretch/>
        </p:blipFill>
        <p:spPr>
          <a:xfrm>
            <a:off x="1524600" y="1516680"/>
            <a:ext cx="2178000" cy="591840"/>
          </a:xfrm>
          <a:prstGeom prst="rect">
            <a:avLst/>
          </a:prstGeom>
          <a:ln w="0">
            <a:noFill/>
          </a:ln>
        </p:spPr>
      </p:pic>
      <p:pic>
        <p:nvPicPr>
          <p:cNvPr id="291" name="Google Shape;347;p10" descr=""/>
          <p:cNvPicPr/>
          <p:nvPr/>
        </p:nvPicPr>
        <p:blipFill>
          <a:blip r:embed="rId2"/>
          <a:stretch/>
        </p:blipFill>
        <p:spPr>
          <a:xfrm>
            <a:off x="1524600" y="2604240"/>
            <a:ext cx="1820520" cy="402480"/>
          </a:xfrm>
          <a:prstGeom prst="rect">
            <a:avLst/>
          </a:prstGeom>
          <a:ln w="0">
            <a:noFill/>
          </a:ln>
        </p:spPr>
      </p:pic>
      <p:pic>
        <p:nvPicPr>
          <p:cNvPr id="292" name="Google Shape;348;p10" descr=""/>
          <p:cNvPicPr/>
          <p:nvPr/>
        </p:nvPicPr>
        <p:blipFill>
          <a:blip r:embed="rId3"/>
          <a:stretch/>
        </p:blipFill>
        <p:spPr>
          <a:xfrm>
            <a:off x="1524600" y="3502440"/>
            <a:ext cx="4120920" cy="59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Diccionarios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1456200" y="1555560"/>
            <a:ext cx="7175880" cy="350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diccionario</a:t>
            </a: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 es una colección de pares clave-valor no ordenada y modificable.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Se accede a los valores usando las claves.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Google Shape;355;p11" descr=""/>
          <p:cNvPicPr/>
          <p:nvPr/>
        </p:nvPicPr>
        <p:blipFill>
          <a:blip r:embed="rId1"/>
          <a:stretch/>
        </p:blipFill>
        <p:spPr>
          <a:xfrm>
            <a:off x="1675800" y="2571840"/>
            <a:ext cx="5792040" cy="40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Diccionarios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1303920" y="1301760"/>
            <a:ext cx="7175880" cy="360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Añadir o modificar elementos</a:t>
            </a: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8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Eliminar elementos</a:t>
            </a: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25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Acceder a elementos</a:t>
            </a: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Google Shape;362;p12" descr=""/>
          <p:cNvPicPr/>
          <p:nvPr/>
        </p:nvPicPr>
        <p:blipFill>
          <a:blip r:embed="rId1"/>
          <a:stretch/>
        </p:blipFill>
        <p:spPr>
          <a:xfrm>
            <a:off x="1385280" y="1683000"/>
            <a:ext cx="2988000" cy="618480"/>
          </a:xfrm>
          <a:prstGeom prst="rect">
            <a:avLst/>
          </a:prstGeom>
          <a:ln w="0">
            <a:noFill/>
          </a:ln>
        </p:spPr>
      </p:pic>
      <p:pic>
        <p:nvPicPr>
          <p:cNvPr id="299" name="Google Shape;363;p12" descr=""/>
          <p:cNvPicPr/>
          <p:nvPr/>
        </p:nvPicPr>
        <p:blipFill>
          <a:blip r:embed="rId2"/>
          <a:stretch/>
        </p:blipFill>
        <p:spPr>
          <a:xfrm>
            <a:off x="1385280" y="2710440"/>
            <a:ext cx="2011680" cy="584280"/>
          </a:xfrm>
          <a:prstGeom prst="rect">
            <a:avLst/>
          </a:prstGeom>
          <a:ln w="0">
            <a:noFill/>
          </a:ln>
        </p:spPr>
      </p:pic>
      <p:pic>
        <p:nvPicPr>
          <p:cNvPr id="300" name="Google Shape;364;p12" descr=""/>
          <p:cNvPicPr/>
          <p:nvPr/>
        </p:nvPicPr>
        <p:blipFill>
          <a:blip r:embed="rId3"/>
          <a:stretch/>
        </p:blipFill>
        <p:spPr>
          <a:xfrm>
            <a:off x="1385280" y="3703680"/>
            <a:ext cx="5977440" cy="77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Diccionarios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1303920" y="1301760"/>
            <a:ext cx="7175880" cy="360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Alias y clonación: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81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5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Juntar claves o valores en una cadena: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25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71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Google Shape;371;p13" descr=""/>
          <p:cNvPicPr/>
          <p:nvPr/>
        </p:nvPicPr>
        <p:blipFill>
          <a:blip r:embed="rId1"/>
          <a:stretch/>
        </p:blipFill>
        <p:spPr>
          <a:xfrm>
            <a:off x="1400400" y="1667880"/>
            <a:ext cx="3171240" cy="903600"/>
          </a:xfrm>
          <a:prstGeom prst="rect">
            <a:avLst/>
          </a:prstGeom>
          <a:ln w="0">
            <a:noFill/>
          </a:ln>
        </p:spPr>
      </p:pic>
      <p:pic>
        <p:nvPicPr>
          <p:cNvPr id="304" name="Google Shape;372;p13" descr=""/>
          <p:cNvPicPr/>
          <p:nvPr/>
        </p:nvPicPr>
        <p:blipFill>
          <a:blip r:embed="rId2"/>
          <a:stretch/>
        </p:blipFill>
        <p:spPr>
          <a:xfrm>
            <a:off x="1400400" y="3130200"/>
            <a:ext cx="3428280" cy="53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Conjuntos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1456200" y="1598040"/>
            <a:ext cx="7175880" cy="346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conjunto </a:t>
            </a: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es una colección no ordenada de elementos únicos, no permite duplicados.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Son ideales para quedarte con valores únicos, eliminando todos los duplicados.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Google Shape;379;p14" descr=""/>
          <p:cNvPicPr/>
          <p:nvPr/>
        </p:nvPicPr>
        <p:blipFill>
          <a:blip r:embed="rId1"/>
          <a:stretch/>
        </p:blipFill>
        <p:spPr>
          <a:xfrm>
            <a:off x="2712240" y="2984040"/>
            <a:ext cx="3719160" cy="38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84;p15" descr=""/>
          <p:cNvPicPr/>
          <p:nvPr/>
        </p:nvPicPr>
        <p:blipFill>
          <a:blip r:embed="rId1"/>
          <a:stretch/>
        </p:blipFill>
        <p:spPr>
          <a:xfrm>
            <a:off x="909720" y="2801880"/>
            <a:ext cx="5463000" cy="1825920"/>
          </a:xfrm>
          <a:prstGeom prst="rect">
            <a:avLst/>
          </a:prstGeom>
          <a:ln w="0">
            <a:noFill/>
          </a:ln>
        </p:spPr>
      </p:pic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Conjuntos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Google Shape;386;p15" descr=""/>
          <p:cNvPicPr/>
          <p:nvPr/>
        </p:nvPicPr>
        <p:blipFill>
          <a:blip r:embed="rId2"/>
          <a:stretch/>
        </p:blipFill>
        <p:spPr>
          <a:xfrm>
            <a:off x="3972960" y="1347480"/>
            <a:ext cx="4949280" cy="1298520"/>
          </a:xfrm>
          <a:prstGeom prst="rect">
            <a:avLst/>
          </a:prstGeom>
          <a:ln w="0">
            <a:noFill/>
          </a:ln>
        </p:spPr>
      </p:pic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4023000" y="1024200"/>
            <a:ext cx="3062880" cy="66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Añadir elementos: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909720" y="2463480"/>
            <a:ext cx="3062880" cy="66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Eliminar elementos: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Conjuntos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1456200" y="1654920"/>
            <a:ext cx="7175880" cy="340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Aunque los conjuntos no están ordenados y no puedes acceder a un elemento por índice, puedes recorrer los elementos utilizando un bucle.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5" name="Google Shape;395;g309b7b1c8b2_1_5" descr=""/>
          <p:cNvPicPr/>
          <p:nvPr/>
        </p:nvPicPr>
        <p:blipFill>
          <a:blip r:embed="rId1"/>
          <a:stretch/>
        </p:blipFill>
        <p:spPr>
          <a:xfrm>
            <a:off x="2778480" y="2429640"/>
            <a:ext cx="3586680" cy="90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Conjuntos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1303920" y="1503360"/>
            <a:ext cx="7175880" cy="340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Operaciones de conjunto (unión, intersección, diferencia):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marL="9144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7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s-ES" sz="209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Convertir lista a conjunto, eliminando duplicados: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8" name="Google Shape;402;p16" descr=""/>
          <p:cNvPicPr/>
          <p:nvPr/>
        </p:nvPicPr>
        <p:blipFill>
          <a:blip r:embed="rId1"/>
          <a:stretch/>
        </p:blipFill>
        <p:spPr>
          <a:xfrm>
            <a:off x="1446840" y="3904560"/>
            <a:ext cx="3253320" cy="597240"/>
          </a:xfrm>
          <a:prstGeom prst="rect">
            <a:avLst/>
          </a:prstGeom>
          <a:ln w="0">
            <a:noFill/>
          </a:ln>
        </p:spPr>
      </p:pic>
      <p:pic>
        <p:nvPicPr>
          <p:cNvPr id="319" name="Google Shape;403;p16" descr=""/>
          <p:cNvPicPr/>
          <p:nvPr/>
        </p:nvPicPr>
        <p:blipFill>
          <a:blip r:embed="rId2"/>
          <a:stretch/>
        </p:blipFill>
        <p:spPr>
          <a:xfrm>
            <a:off x="1446840" y="1871280"/>
            <a:ext cx="4201920" cy="14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Resumen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1303920" y="1598040"/>
            <a:ext cx="7030080" cy="293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914400" indent="-33660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Listas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: modificables y ordenadas.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366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Tuplas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: inmutables y ordenadas.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366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Diccionarios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: pares clave-valor modificables, no ordenados.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3660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Conjuntos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: no ordenados, no permiten duplicados.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7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8906" lnSpcReduction="1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Introducción a las Estructuras de Datos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303920" y="1598040"/>
            <a:ext cx="7030080" cy="293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228600">
              <a:lnSpc>
                <a:spcPct val="2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Las estructuras de datos son formas de organizar y almacenar datos.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60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En Python, las principales estructuras de datos son: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175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Listas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Tuplas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Diccionarios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marL="914400" indent="-3175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Conjuntos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Listas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1303920" y="1598040"/>
            <a:ext cx="7030080" cy="293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Una </a:t>
            </a: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lista 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es una colección ordenada y modificable de elementos.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Los elementos de una lista pueden ser de cualquier tipo (números, cadenas, otros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objetos).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El índice de los elementos comienza en 0.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Google Shape;294;p3" descr=""/>
          <p:cNvPicPr/>
          <p:nvPr/>
        </p:nvPicPr>
        <p:blipFill>
          <a:blip r:embed="rId1"/>
          <a:stretch/>
        </p:blipFill>
        <p:spPr>
          <a:xfrm>
            <a:off x="1382760" y="2539080"/>
            <a:ext cx="4121280" cy="452520"/>
          </a:xfrm>
          <a:prstGeom prst="rect">
            <a:avLst/>
          </a:prstGeom>
          <a:ln w="0">
            <a:noFill/>
          </a:ln>
        </p:spPr>
      </p:pic>
      <p:pic>
        <p:nvPicPr>
          <p:cNvPr id="267" name="Google Shape;295;p3" descr=""/>
          <p:cNvPicPr/>
          <p:nvPr/>
        </p:nvPicPr>
        <p:blipFill>
          <a:blip r:embed="rId2"/>
          <a:stretch/>
        </p:blipFill>
        <p:spPr>
          <a:xfrm>
            <a:off x="1382760" y="3582720"/>
            <a:ext cx="3774240" cy="45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Listas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1303920" y="1301760"/>
            <a:ext cx="7175880" cy="360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Añadir elementos</a:t>
            </a: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marL="914400" indent="-3178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410" spc="-1" strike="noStrike">
                <a:solidFill>
                  <a:srgbClr val="188038"/>
                </a:solidFill>
                <a:latin typeface="Roboto Mono"/>
                <a:ea typeface="Roboto Mono"/>
              </a:rPr>
              <a:t>append()</a:t>
            </a: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: Añade un elemento al final de la lista.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marL="914400" indent="-3178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410" spc="-1" strike="noStrike">
                <a:solidFill>
                  <a:srgbClr val="188038"/>
                </a:solidFill>
                <a:latin typeface="Roboto Mono"/>
                <a:ea typeface="Roboto Mono"/>
              </a:rPr>
              <a:t>insert()</a:t>
            </a: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: Inserta un elemento en una posición específica de la lista.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Eliminar elementos</a:t>
            </a: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marL="914400" indent="-3178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410" spc="-1" strike="noStrike">
                <a:solidFill>
                  <a:srgbClr val="188038"/>
                </a:solidFill>
                <a:latin typeface="Roboto Mono"/>
                <a:ea typeface="Roboto Mono"/>
              </a:rPr>
              <a:t>remove()</a:t>
            </a: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: Elimina el primer elemento con el valor especificado.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marL="914400" indent="-3178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410" spc="-1" strike="noStrike">
                <a:solidFill>
                  <a:srgbClr val="188038"/>
                </a:solidFill>
                <a:latin typeface="Roboto Mono"/>
                <a:ea typeface="Roboto Mono"/>
              </a:rPr>
              <a:t>pop()</a:t>
            </a: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: Elimina el elemento en una posición específica y lo retorna.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marL="914400" indent="-3178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410" spc="-1" strike="noStrike">
                <a:solidFill>
                  <a:srgbClr val="188038"/>
                </a:solidFill>
                <a:latin typeface="Roboto Mono"/>
                <a:ea typeface="Roboto Mono"/>
              </a:rPr>
              <a:t>del</a:t>
            </a: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: Elimina un elemento por índice o toda la lista.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Acceder a elementos</a:t>
            </a: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  <a:p>
            <a:pPr marL="914400" indent="-3178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Los elementos de una lista se pueden acceder mediante su </a:t>
            </a:r>
            <a:r>
              <a:rPr b="1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índice</a:t>
            </a: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, donde el primer elemento tiene el índice </a:t>
            </a:r>
            <a:r>
              <a:rPr b="0" lang="es" sz="1410" spc="-1" strike="noStrike">
                <a:solidFill>
                  <a:srgbClr val="188038"/>
                </a:solidFill>
                <a:latin typeface="Roboto Mono"/>
                <a:ea typeface="Roboto Mono"/>
              </a:rPr>
              <a:t>0</a:t>
            </a: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 y el último </a:t>
            </a:r>
            <a:r>
              <a:rPr b="0" lang="es" sz="1410" spc="-1" strike="noStrike">
                <a:solidFill>
                  <a:srgbClr val="188038"/>
                </a:solidFill>
                <a:latin typeface="Roboto Mono"/>
                <a:ea typeface="Roboto Mono"/>
              </a:rPr>
              <a:t>-1 </a:t>
            </a:r>
            <a:r>
              <a:rPr b="0" lang="es" sz="1410" spc="-1" strike="noStrike">
                <a:solidFill>
                  <a:srgbClr val="000000"/>
                </a:solidFill>
                <a:latin typeface="Arial"/>
                <a:ea typeface="Arial"/>
              </a:rPr>
              <a:t>(o el índice exacto).</a:t>
            </a: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Listas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1303920" y="1301760"/>
            <a:ext cx="7175880" cy="360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Alias y clonación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0" indent="-3049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Alias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: Asignar la lista a una nueva variable crea un alias (ambas variables apuntan a la misma lista).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0" indent="-30492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Clonación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: Se puede clonar una lista para crear una copia independiente.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Convertir lista a cadena de texto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marL="914400" indent="-30492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1" lang="es" sz="1200" spc="-1" strike="noStrike">
                <a:solidFill>
                  <a:srgbClr val="188038"/>
                </a:solidFill>
                <a:latin typeface="Roboto Mono"/>
                <a:ea typeface="Roboto Mono"/>
              </a:rPr>
              <a:t>join()</a:t>
            </a:r>
            <a:r>
              <a:rPr b="0" lang="es" sz="1200" spc="-1" strike="noStrike">
                <a:solidFill>
                  <a:srgbClr val="000000"/>
                </a:solidFill>
                <a:latin typeface="Arial"/>
                <a:ea typeface="Arial"/>
              </a:rPr>
              <a:t>: Convierte una lista de cadenas de texto en una única cadena, con un separador entre los elementos.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41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2" name="Google Shape;308;p5" descr=""/>
          <p:cNvPicPr/>
          <p:nvPr/>
        </p:nvPicPr>
        <p:blipFill>
          <a:blip r:embed="rId1"/>
          <a:stretch/>
        </p:blipFill>
        <p:spPr>
          <a:xfrm>
            <a:off x="2615760" y="3423960"/>
            <a:ext cx="4406400" cy="103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313;p6" descr=""/>
          <p:cNvPicPr/>
          <p:nvPr/>
        </p:nvPicPr>
        <p:blipFill>
          <a:blip r:embed="rId1"/>
          <a:stretch/>
        </p:blipFill>
        <p:spPr>
          <a:xfrm>
            <a:off x="1400760" y="710280"/>
            <a:ext cx="5730840" cy="3722760"/>
          </a:xfrm>
          <a:prstGeom prst="rect">
            <a:avLst/>
          </a:prstGeom>
          <a:ln w="0">
            <a:noFill/>
          </a:ln>
        </p:spPr>
      </p:pic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Listas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Listas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1303920" y="1152000"/>
            <a:ext cx="7030080" cy="337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También se puede utilizar la librería integrada copy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Google Shape;321;p7" descr=""/>
          <p:cNvPicPr/>
          <p:nvPr/>
        </p:nvPicPr>
        <p:blipFill>
          <a:blip r:embed="rId1"/>
          <a:stretch/>
        </p:blipFill>
        <p:spPr>
          <a:xfrm>
            <a:off x="898920" y="1532880"/>
            <a:ext cx="7839720" cy="343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Copia superficial vs copia profunda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244440" y="1695240"/>
            <a:ext cx="4162680" cy="215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Copia Superficial (</a:t>
            </a: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shallow copy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Copia solo el 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primer nivel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de un objeto.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Las referencias internas (como sublistas o subdiccionarios) se 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comparten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entre el original y la copia.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Cambios en elementos 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anidados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afectan tanto a la copia como al original.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4615920" y="1695240"/>
            <a:ext cx="4162680" cy="203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Copia Profunda (</a:t>
            </a: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deep copy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Crea una copia completa de todos los niveles de un objeto, 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incluyendo los elementos anidados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No se comparten referencias internas. Los cambios en la copia no afectan al original.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Google Shape;329;p8" descr=""/>
          <p:cNvPicPr/>
          <p:nvPr/>
        </p:nvPicPr>
        <p:blipFill>
          <a:blip r:embed="rId1"/>
          <a:stretch/>
        </p:blipFill>
        <p:spPr>
          <a:xfrm>
            <a:off x="244440" y="3729240"/>
            <a:ext cx="4030560" cy="538920"/>
          </a:xfrm>
          <a:prstGeom prst="rect">
            <a:avLst/>
          </a:prstGeom>
          <a:ln w="0">
            <a:noFill/>
          </a:ln>
        </p:spPr>
      </p:pic>
      <p:pic>
        <p:nvPicPr>
          <p:cNvPr id="282" name="Google Shape;330;p8" descr=""/>
          <p:cNvPicPr/>
          <p:nvPr/>
        </p:nvPicPr>
        <p:blipFill>
          <a:blip r:embed="rId2"/>
          <a:stretch/>
        </p:blipFill>
        <p:spPr>
          <a:xfrm>
            <a:off x="4821120" y="3769920"/>
            <a:ext cx="3957840" cy="457560"/>
          </a:xfrm>
          <a:prstGeom prst="rect">
            <a:avLst/>
          </a:prstGeom>
          <a:ln w="0">
            <a:noFill/>
          </a:ln>
        </p:spPr>
      </p:pic>
      <p:sp>
        <p:nvSpPr>
          <p:cNvPr id="283" name="Google Shape;331;p8"/>
          <p:cNvSpPr/>
          <p:nvPr/>
        </p:nvSpPr>
        <p:spPr>
          <a:xfrm>
            <a:off x="3507840" y="4497120"/>
            <a:ext cx="2127960" cy="3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300" spc="-1" strike="noStrike" u="sng">
                <a:solidFill>
                  <a:schemeClr val="hlink"/>
                </a:solidFill>
                <a:uFillTx/>
                <a:latin typeface="Nunito"/>
                <a:ea typeface="Nunito"/>
                <a:hlinkClick r:id="rId3"/>
              </a:rPr>
              <a:t>Veámoslo en Python tutor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Tuplas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1303920" y="1496880"/>
            <a:ext cx="7030080" cy="303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Una </a:t>
            </a: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tupla 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es similar a una lista, pero es </a:t>
            </a:r>
            <a:r>
              <a:rPr b="1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inmutable</a:t>
            </a: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 (no se pueden modificar).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buNone/>
              <a:tabLst>
                <a:tab algn="l" pos="0"/>
              </a:tabLst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2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400" spc="-1" strike="noStrike">
                <a:solidFill>
                  <a:srgbClr val="000000"/>
                </a:solidFill>
                <a:latin typeface="Arial"/>
                <a:ea typeface="Arial"/>
              </a:rPr>
              <a:t>Al igual que con las listas, el índice empieza en 0.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Google Shape;338;p9" descr=""/>
          <p:cNvPicPr/>
          <p:nvPr/>
        </p:nvPicPr>
        <p:blipFill>
          <a:blip r:embed="rId1"/>
          <a:stretch/>
        </p:blipFill>
        <p:spPr>
          <a:xfrm>
            <a:off x="1383120" y="1877400"/>
            <a:ext cx="3588840" cy="389160"/>
          </a:xfrm>
          <a:prstGeom prst="rect">
            <a:avLst/>
          </a:prstGeom>
          <a:ln w="0">
            <a:noFill/>
          </a:ln>
        </p:spPr>
      </p:pic>
      <p:pic>
        <p:nvPicPr>
          <p:cNvPr id="287" name="Google Shape;339;p9" descr=""/>
          <p:cNvPicPr/>
          <p:nvPr/>
        </p:nvPicPr>
        <p:blipFill>
          <a:blip r:embed="rId2"/>
          <a:stretch/>
        </p:blipFill>
        <p:spPr>
          <a:xfrm>
            <a:off x="1383120" y="3106800"/>
            <a:ext cx="3331440" cy="38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2025-02-15T11:28:39Z</dcterms:modified>
  <cp:revision>1</cp:revision>
  <dc:subject/>
  <dc:title/>
</cp:coreProperties>
</file>