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ES" sz="3200" spc="-1" strike="noStrike">
              <a:solidFill>
                <a:srgbClr val="ffffff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CB3E1EF3-2C38-41A6-8AF5-48A394A6D93D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TITLE_AND_DESCRI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4E6A786E-1B63-47D9-B402-F0EDF9698FF3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PTION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AEB2142-C6BB-46F9-ADC6-DDC68A55E245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IG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EDFBEA3C-26D8-4AA2-9F5D-88F4AB337963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66D2B97-FB88-41C6-A1BE-22B0CCA12CF4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8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D48F6320-4BB5-439A-B14C-C5F5C5291C45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_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BEF11A72-0A2E-4946-871F-69E21E2BB9B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_AND_TWO_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1" name="PlaceHolder 2"/>
          <p:cNvSpPr>
            <a:spLocks noGrp="1"/>
          </p:cNvSpPr>
          <p:nvPr>
            <p:ph/>
          </p:nvPr>
        </p:nvSpPr>
        <p:spPr>
          <a:xfrm>
            <a:off x="1303920" y="1990080"/>
            <a:ext cx="343044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2" name="PlaceHolder 3"/>
          <p:cNvSpPr>
            <a:spLocks noGrp="1"/>
          </p:cNvSpPr>
          <p:nvPr>
            <p:ph/>
          </p:nvPr>
        </p:nvSpPr>
        <p:spPr>
          <a:xfrm>
            <a:off x="4906440" y="1990080"/>
            <a:ext cx="3430440" cy="2541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815A5F9-DB8E-4518-9B0A-E1FD23360452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67CA0C9A-DDDF-429D-868E-C3063CACFB74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ONE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5F27C9CF-B6CA-465A-AB23-392335A5899D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MAIN_POI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5DAF826-C4F1-4E25-940A-766B610C6A78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0" name="Google Shape;10;p18"/>
          <p:cNvGrpSpPr/>
          <p:nvPr/>
        </p:nvGrpSpPr>
        <p:grpSpPr>
          <a:xfrm>
            <a:off x="7342920" y="3409560"/>
            <a:ext cx="1691280" cy="1732320"/>
            <a:chOff x="7342920" y="3409560"/>
            <a:chExt cx="1691280" cy="1732320"/>
          </a:xfrm>
        </p:grpSpPr>
        <p:grpSp>
          <p:nvGrpSpPr>
            <p:cNvPr id="1" name="Google Shape;11;p18"/>
            <p:cNvGrpSpPr/>
            <p:nvPr/>
          </p:nvGrpSpPr>
          <p:grpSpPr>
            <a:xfrm>
              <a:off x="7342920" y="4453560"/>
              <a:ext cx="316440" cy="688320"/>
              <a:chOff x="7342920" y="4453560"/>
              <a:chExt cx="316440" cy="688320"/>
            </a:xfrm>
          </p:grpSpPr>
          <p:sp>
            <p:nvSpPr>
              <p:cNvPr id="2" name="Google Shape;12;p18"/>
              <p:cNvSpPr/>
              <p:nvPr/>
            </p:nvSpPr>
            <p:spPr>
              <a:xfrm>
                <a:off x="734292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3" name="Google Shape;13;p18"/>
              <p:cNvSpPr/>
              <p:nvPr/>
            </p:nvSpPr>
            <p:spPr>
              <a:xfrm>
                <a:off x="734292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" name="Google Shape;14;p18"/>
            <p:cNvGrpSpPr/>
            <p:nvPr/>
          </p:nvGrpSpPr>
          <p:grpSpPr>
            <a:xfrm>
              <a:off x="7801200" y="4105800"/>
              <a:ext cx="316440" cy="1036080"/>
              <a:chOff x="7801200" y="4105800"/>
              <a:chExt cx="316440" cy="1036080"/>
            </a:xfrm>
          </p:grpSpPr>
          <p:sp>
            <p:nvSpPr>
              <p:cNvPr id="5" name="Google Shape;15;p18"/>
              <p:cNvSpPr/>
              <p:nvPr/>
            </p:nvSpPr>
            <p:spPr>
              <a:xfrm>
                <a:off x="780120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" name="Google Shape;16;p18"/>
              <p:cNvSpPr/>
              <p:nvPr/>
            </p:nvSpPr>
            <p:spPr>
              <a:xfrm>
                <a:off x="780120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" name="Google Shape;17;p18"/>
              <p:cNvSpPr/>
              <p:nvPr/>
            </p:nvSpPr>
            <p:spPr>
              <a:xfrm>
                <a:off x="780120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" name="Google Shape;18;p18"/>
            <p:cNvGrpSpPr/>
            <p:nvPr/>
          </p:nvGrpSpPr>
          <p:grpSpPr>
            <a:xfrm>
              <a:off x="8259480" y="3757680"/>
              <a:ext cx="316440" cy="1384200"/>
              <a:chOff x="8259480" y="3757680"/>
              <a:chExt cx="316440" cy="1384200"/>
            </a:xfrm>
          </p:grpSpPr>
          <p:sp>
            <p:nvSpPr>
              <p:cNvPr id="9" name="Google Shape;19;p18"/>
              <p:cNvSpPr/>
              <p:nvPr/>
            </p:nvSpPr>
            <p:spPr>
              <a:xfrm>
                <a:off x="825948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" name="Google Shape;20;p18"/>
              <p:cNvSpPr/>
              <p:nvPr/>
            </p:nvSpPr>
            <p:spPr>
              <a:xfrm>
                <a:off x="825948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" name="Google Shape;21;p18"/>
              <p:cNvSpPr/>
              <p:nvPr/>
            </p:nvSpPr>
            <p:spPr>
              <a:xfrm>
                <a:off x="825948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" name="Google Shape;22;p18"/>
              <p:cNvSpPr/>
              <p:nvPr/>
            </p:nvSpPr>
            <p:spPr>
              <a:xfrm>
                <a:off x="825948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" name="Google Shape;23;p18"/>
            <p:cNvGrpSpPr/>
            <p:nvPr/>
          </p:nvGrpSpPr>
          <p:grpSpPr>
            <a:xfrm>
              <a:off x="8717760" y="3409560"/>
              <a:ext cx="316440" cy="1732320"/>
              <a:chOff x="8717760" y="3409560"/>
              <a:chExt cx="316440" cy="1732320"/>
            </a:xfrm>
          </p:grpSpPr>
          <p:sp>
            <p:nvSpPr>
              <p:cNvPr id="14" name="Google Shape;24;p18"/>
              <p:cNvSpPr/>
              <p:nvPr/>
            </p:nvSpPr>
            <p:spPr>
              <a:xfrm>
                <a:off x="8717760" y="445356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" name="Google Shape;25;p18"/>
              <p:cNvSpPr/>
              <p:nvPr/>
            </p:nvSpPr>
            <p:spPr>
              <a:xfrm>
                <a:off x="8717760" y="375768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" name="Google Shape;26;p18"/>
              <p:cNvSpPr/>
              <p:nvPr/>
            </p:nvSpPr>
            <p:spPr>
              <a:xfrm>
                <a:off x="8717760" y="410580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7" name="Google Shape;27;p18"/>
              <p:cNvSpPr/>
              <p:nvPr/>
            </p:nvSpPr>
            <p:spPr>
              <a:xfrm>
                <a:off x="8717760" y="3409560"/>
                <a:ext cx="316440" cy="1732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" name="Google Shape;28;p18"/>
              <p:cNvSpPr/>
              <p:nvPr/>
            </p:nvSpPr>
            <p:spPr>
              <a:xfrm>
                <a:off x="8717760" y="480168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9" name="Google Shape;29;p18"/>
          <p:cNvGrpSpPr/>
          <p:nvPr/>
        </p:nvGrpSpPr>
        <p:grpSpPr>
          <a:xfrm>
            <a:off x="5043600" y="0"/>
            <a:ext cx="3813840" cy="3839040"/>
            <a:chOff x="5043600" y="0"/>
            <a:chExt cx="3813840" cy="3839040"/>
          </a:xfrm>
        </p:grpSpPr>
        <p:sp>
          <p:nvSpPr>
            <p:cNvPr id="20" name="Google Shape;30;p18"/>
            <p:cNvSpPr/>
            <p:nvPr/>
          </p:nvSpPr>
          <p:spPr>
            <a:xfrm>
              <a:off x="8461080" y="1817640"/>
              <a:ext cx="396360" cy="39636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21" name="Google Shape;31;p18"/>
            <p:cNvSpPr/>
            <p:nvPr/>
          </p:nvSpPr>
          <p:spPr>
            <a:xfrm rot="11769600">
              <a:off x="6470280" y="3480840"/>
              <a:ext cx="319680" cy="31968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2" name="Google Shape;32;p18"/>
            <p:cNvGrpSpPr/>
            <p:nvPr/>
          </p:nvGrpSpPr>
          <p:grpSpPr>
            <a:xfrm>
              <a:off x="7648200" y="2704320"/>
              <a:ext cx="634680" cy="634680"/>
              <a:chOff x="7648200" y="2704320"/>
              <a:chExt cx="634680" cy="634680"/>
            </a:xfrm>
          </p:grpSpPr>
          <p:sp>
            <p:nvSpPr>
              <p:cNvPr id="23" name="Google Shape;33;p18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" name="Google Shape;34;p18"/>
              <p:cNvSpPr/>
              <p:nvPr/>
            </p:nvSpPr>
            <p:spPr>
              <a:xfrm rot="5400000">
                <a:off x="7648200" y="2704320"/>
                <a:ext cx="634680" cy="63468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5" name="Google Shape;35;p18"/>
              <p:cNvSpPr/>
              <p:nvPr/>
            </p:nvSpPr>
            <p:spPr>
              <a:xfrm rot="5400000">
                <a:off x="7768800" y="2824920"/>
                <a:ext cx="393840" cy="39384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26" name="Google Shape;36;p18"/>
            <p:cNvSpPr/>
            <p:nvPr/>
          </p:nvSpPr>
          <p:spPr>
            <a:xfrm>
              <a:off x="8461080" y="1817640"/>
              <a:ext cx="396360" cy="39636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grpSp>
          <p:nvGrpSpPr>
            <p:cNvPr id="27" name="Google Shape;37;p18"/>
            <p:cNvGrpSpPr/>
            <p:nvPr/>
          </p:nvGrpSpPr>
          <p:grpSpPr>
            <a:xfrm>
              <a:off x="7952760" y="179640"/>
              <a:ext cx="872640" cy="872640"/>
              <a:chOff x="7952760" y="179640"/>
              <a:chExt cx="872640" cy="872640"/>
            </a:xfrm>
          </p:grpSpPr>
          <p:sp>
            <p:nvSpPr>
              <p:cNvPr id="28" name="Google Shape;38;p18"/>
              <p:cNvSpPr/>
              <p:nvPr/>
            </p:nvSpPr>
            <p:spPr>
              <a:xfrm rot="12952800">
                <a:off x="8076600" y="303120"/>
                <a:ext cx="624960" cy="6249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9" name="Google Shape;39;p18"/>
              <p:cNvSpPr/>
              <p:nvPr/>
            </p:nvSpPr>
            <p:spPr>
              <a:xfrm rot="12952800">
                <a:off x="8076600" y="303120"/>
                <a:ext cx="624960" cy="62496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sp>
          <p:nvSpPr>
            <p:cNvPr id="30" name="Google Shape;40;p18"/>
            <p:cNvSpPr/>
            <p:nvPr/>
          </p:nvSpPr>
          <p:spPr>
            <a:xfrm>
              <a:off x="5400000" y="356400"/>
              <a:ext cx="2576520" cy="257652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1" name="Google Shape;41;p18"/>
            <p:cNvSpPr/>
            <p:nvPr/>
          </p:nvSpPr>
          <p:spPr>
            <a:xfrm rot="2043600">
              <a:off x="5503680" y="460080"/>
              <a:ext cx="2369160" cy="2369160"/>
            </a:xfrm>
            <a:prstGeom prst="ellipse">
              <a:avLst/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Google Shape;42;p18"/>
            <p:cNvSpPr/>
            <p:nvPr/>
          </p:nvSpPr>
          <p:spPr>
            <a:xfrm>
              <a:off x="5399640" y="360360"/>
              <a:ext cx="2576520" cy="257652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Google Shape;43;p18"/>
            <p:cNvSpPr/>
            <p:nvPr/>
          </p:nvSpPr>
          <p:spPr>
            <a:xfrm rot="2044800">
              <a:off x="5911560" y="867600"/>
              <a:ext cx="1553760" cy="1553760"/>
            </a:xfrm>
            <a:prstGeom prst="ellipse">
              <a:avLst/>
            </a:prstGeom>
            <a:solidFill>
              <a:schemeClr val="accent3"/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34" name="Google Shape;44;p18"/>
            <p:cNvSpPr/>
            <p:nvPr/>
          </p:nvSpPr>
          <p:spPr>
            <a:xfrm>
              <a:off x="5399640" y="356400"/>
              <a:ext cx="2576520" cy="257652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Google Shape;45;p18"/>
            <p:cNvSpPr/>
            <p:nvPr/>
          </p:nvSpPr>
          <p:spPr>
            <a:xfrm rot="11769600">
              <a:off x="6470280" y="3480840"/>
              <a:ext cx="319680" cy="31968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4255200" cy="187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sldNum" idx="1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812221A-2C39-4E79-8246-DB444F98C061}" type="slidenum">
              <a:rPr b="0" lang="es" sz="900" spc="-1" strike="noStrike">
                <a:solidFill>
                  <a:schemeClr val="lt1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ffffff"/>
              </a:solidFill>
              <a:latin typeface="Times New Roman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4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20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9" name="Google Shape;128;p25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50" name="Google Shape;129;p25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1" name="Google Shape;130;p25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430080" cy="1989720"/>
          </a:xfrm>
          <a:prstGeom prst="rect">
            <a:avLst/>
          </a:prstGeom>
          <a:noFill/>
          <a:ln w="9360">
            <a:solidFill>
              <a:schemeClr val="lt1"/>
            </a:solidFill>
            <a:round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903560" y="660960"/>
            <a:ext cx="3430080" cy="3870360"/>
          </a:xfrm>
          <a:prstGeom prst="rect">
            <a:avLst/>
          </a:prstGeom>
          <a:noFill/>
          <a:ln w="9360">
            <a:solidFill>
              <a:schemeClr val="lt1"/>
            </a:solidFill>
            <a:round/>
          </a:ln>
        </p:spPr>
        <p:txBody>
          <a:bodyPr lIns="91440" rIns="91440" tIns="91440" bIns="91440" anchor="t">
            <a:normAutofit fontScale="86849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 type="sldNum" idx="10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097645-BC51-4983-BA2C-533692E06DF4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5" name="Google Shape;136;p26"/>
          <p:cNvGrpSpPr/>
          <p:nvPr/>
        </p:nvGrpSpPr>
        <p:grpSpPr>
          <a:xfrm>
            <a:off x="713520" y="3847320"/>
            <a:ext cx="825120" cy="825120"/>
            <a:chOff x="713520" y="3847320"/>
            <a:chExt cx="825120" cy="825120"/>
          </a:xfrm>
        </p:grpSpPr>
        <p:sp>
          <p:nvSpPr>
            <p:cNvPr id="256" name="Google Shape;137;p26"/>
            <p:cNvSpPr/>
            <p:nvPr/>
          </p:nvSpPr>
          <p:spPr>
            <a:xfrm rot="16200000">
              <a:off x="880920" y="4014720"/>
              <a:ext cx="490320" cy="49032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57" name="Google Shape;138;p26"/>
            <p:cNvSpPr/>
            <p:nvPr/>
          </p:nvSpPr>
          <p:spPr>
            <a:xfrm rot="16200000">
              <a:off x="713520" y="3847320"/>
              <a:ext cx="825120" cy="82512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58" name="PlaceHolder 1"/>
          <p:cNvSpPr>
            <a:spLocks noGrp="1"/>
          </p:cNvSpPr>
          <p:nvPr>
            <p:ph type="body"/>
          </p:nvPr>
        </p:nvSpPr>
        <p:spPr>
          <a:xfrm>
            <a:off x="1303920" y="4138920"/>
            <a:ext cx="5842800" cy="534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074" lnSpcReduction="2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sldNum" idx="11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EF05CE1-0B56-4F23-B5F4-3B5D0C45999E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accent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oogle Shape;142;p27"/>
          <p:cNvGrpSpPr/>
          <p:nvPr/>
        </p:nvGrpSpPr>
        <p:grpSpPr>
          <a:xfrm>
            <a:off x="0" y="4099320"/>
            <a:ext cx="9143640" cy="1044000"/>
            <a:chOff x="0" y="4099320"/>
            <a:chExt cx="9143640" cy="1044000"/>
          </a:xfrm>
        </p:grpSpPr>
        <p:grpSp>
          <p:nvGrpSpPr>
            <p:cNvPr id="42" name="Google Shape;143;p27"/>
            <p:cNvGrpSpPr/>
            <p:nvPr/>
          </p:nvGrpSpPr>
          <p:grpSpPr>
            <a:xfrm>
              <a:off x="0" y="4309200"/>
              <a:ext cx="231120" cy="834120"/>
              <a:chOff x="0" y="4309200"/>
              <a:chExt cx="231120" cy="834120"/>
            </a:xfrm>
          </p:grpSpPr>
          <p:sp>
            <p:nvSpPr>
              <p:cNvPr id="43" name="Google Shape;144;p27"/>
              <p:cNvSpPr/>
              <p:nvPr/>
            </p:nvSpPr>
            <p:spPr>
              <a:xfrm flipH="1">
                <a:off x="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4" name="Google Shape;145;p27"/>
              <p:cNvSpPr/>
              <p:nvPr/>
            </p:nvSpPr>
            <p:spPr>
              <a:xfrm flipH="1">
                <a:off x="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5" name="Google Shape;146;p27"/>
              <p:cNvSpPr/>
              <p:nvPr/>
            </p:nvSpPr>
            <p:spPr>
              <a:xfrm flipH="1">
                <a:off x="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6" name="Google Shape;147;p27"/>
              <p:cNvSpPr/>
              <p:nvPr/>
            </p:nvSpPr>
            <p:spPr>
              <a:xfrm flipH="1">
                <a:off x="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47" name="Google Shape;148;p27"/>
            <p:cNvGrpSpPr/>
            <p:nvPr/>
          </p:nvGrpSpPr>
          <p:grpSpPr>
            <a:xfrm>
              <a:off x="371520" y="4099320"/>
              <a:ext cx="231120" cy="1044000"/>
              <a:chOff x="371520" y="4099320"/>
              <a:chExt cx="231120" cy="1044000"/>
            </a:xfrm>
          </p:grpSpPr>
          <p:sp>
            <p:nvSpPr>
              <p:cNvPr id="48" name="Google Shape;149;p27"/>
              <p:cNvSpPr/>
              <p:nvPr/>
            </p:nvSpPr>
            <p:spPr>
              <a:xfrm flipH="1">
                <a:off x="3715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49" name="Google Shape;150;p27"/>
              <p:cNvSpPr/>
              <p:nvPr/>
            </p:nvSpPr>
            <p:spPr>
              <a:xfrm flipH="1">
                <a:off x="3715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0" name="Google Shape;151;p27"/>
              <p:cNvSpPr/>
              <p:nvPr/>
            </p:nvSpPr>
            <p:spPr>
              <a:xfrm flipH="1">
                <a:off x="3715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1" name="Google Shape;152;p27"/>
              <p:cNvSpPr/>
              <p:nvPr/>
            </p:nvSpPr>
            <p:spPr>
              <a:xfrm flipH="1">
                <a:off x="37152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2" name="Google Shape;153;p27"/>
              <p:cNvSpPr/>
              <p:nvPr/>
            </p:nvSpPr>
            <p:spPr>
              <a:xfrm flipH="1">
                <a:off x="3715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3" name="Google Shape;154;p27"/>
            <p:cNvGrpSpPr/>
            <p:nvPr/>
          </p:nvGrpSpPr>
          <p:grpSpPr>
            <a:xfrm>
              <a:off x="742680" y="4309200"/>
              <a:ext cx="231120" cy="834120"/>
              <a:chOff x="742680" y="4309200"/>
              <a:chExt cx="231120" cy="834120"/>
            </a:xfrm>
          </p:grpSpPr>
          <p:sp>
            <p:nvSpPr>
              <p:cNvPr id="54" name="Google Shape;155;p27"/>
              <p:cNvSpPr/>
              <p:nvPr/>
            </p:nvSpPr>
            <p:spPr>
              <a:xfrm flipH="1">
                <a:off x="7426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5" name="Google Shape;156;p27"/>
              <p:cNvSpPr/>
              <p:nvPr/>
            </p:nvSpPr>
            <p:spPr>
              <a:xfrm flipH="1">
                <a:off x="7426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6" name="Google Shape;157;p27"/>
              <p:cNvSpPr/>
              <p:nvPr/>
            </p:nvSpPr>
            <p:spPr>
              <a:xfrm flipH="1">
                <a:off x="7426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57" name="Google Shape;158;p27"/>
              <p:cNvSpPr/>
              <p:nvPr/>
            </p:nvSpPr>
            <p:spPr>
              <a:xfrm flipH="1">
                <a:off x="7426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58" name="Google Shape;159;p27"/>
            <p:cNvGrpSpPr/>
            <p:nvPr/>
          </p:nvGrpSpPr>
          <p:grpSpPr>
            <a:xfrm>
              <a:off x="1114200" y="4519080"/>
              <a:ext cx="231120" cy="624240"/>
              <a:chOff x="1114200" y="4519080"/>
              <a:chExt cx="231120" cy="624240"/>
            </a:xfrm>
          </p:grpSpPr>
          <p:sp>
            <p:nvSpPr>
              <p:cNvPr id="59" name="Google Shape;160;p27"/>
              <p:cNvSpPr/>
              <p:nvPr/>
            </p:nvSpPr>
            <p:spPr>
              <a:xfrm flipH="1">
                <a:off x="11142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0" name="Google Shape;161;p27"/>
              <p:cNvSpPr/>
              <p:nvPr/>
            </p:nvSpPr>
            <p:spPr>
              <a:xfrm flipH="1">
                <a:off x="11142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1" name="Google Shape;162;p27"/>
              <p:cNvSpPr/>
              <p:nvPr/>
            </p:nvSpPr>
            <p:spPr>
              <a:xfrm flipH="1">
                <a:off x="11142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2" name="Google Shape;163;p27"/>
            <p:cNvGrpSpPr/>
            <p:nvPr/>
          </p:nvGrpSpPr>
          <p:grpSpPr>
            <a:xfrm>
              <a:off x="1856880" y="4099320"/>
              <a:ext cx="231120" cy="1044000"/>
              <a:chOff x="1856880" y="4099320"/>
              <a:chExt cx="231120" cy="1044000"/>
            </a:xfrm>
          </p:grpSpPr>
          <p:sp>
            <p:nvSpPr>
              <p:cNvPr id="63" name="Google Shape;164;p27"/>
              <p:cNvSpPr/>
              <p:nvPr/>
            </p:nvSpPr>
            <p:spPr>
              <a:xfrm flipH="1">
                <a:off x="18568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4" name="Google Shape;165;p27"/>
              <p:cNvSpPr/>
              <p:nvPr/>
            </p:nvSpPr>
            <p:spPr>
              <a:xfrm flipH="1">
                <a:off x="18568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5" name="Google Shape;166;p27"/>
              <p:cNvSpPr/>
              <p:nvPr/>
            </p:nvSpPr>
            <p:spPr>
              <a:xfrm flipH="1">
                <a:off x="18568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6" name="Google Shape;167;p27"/>
              <p:cNvSpPr/>
              <p:nvPr/>
            </p:nvSpPr>
            <p:spPr>
              <a:xfrm flipH="1">
                <a:off x="185688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67" name="Google Shape;168;p27"/>
              <p:cNvSpPr/>
              <p:nvPr/>
            </p:nvSpPr>
            <p:spPr>
              <a:xfrm flipH="1">
                <a:off x="18568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68" name="Google Shape;169;p27"/>
            <p:cNvGrpSpPr/>
            <p:nvPr/>
          </p:nvGrpSpPr>
          <p:grpSpPr>
            <a:xfrm>
              <a:off x="2228040" y="4309200"/>
              <a:ext cx="231120" cy="834120"/>
              <a:chOff x="2228040" y="4309200"/>
              <a:chExt cx="231120" cy="834120"/>
            </a:xfrm>
          </p:grpSpPr>
          <p:sp>
            <p:nvSpPr>
              <p:cNvPr id="69" name="Google Shape;170;p27"/>
              <p:cNvSpPr/>
              <p:nvPr/>
            </p:nvSpPr>
            <p:spPr>
              <a:xfrm flipH="1">
                <a:off x="22280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0" name="Google Shape;171;p27"/>
              <p:cNvSpPr/>
              <p:nvPr/>
            </p:nvSpPr>
            <p:spPr>
              <a:xfrm flipH="1">
                <a:off x="22280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1" name="Google Shape;172;p27"/>
              <p:cNvSpPr/>
              <p:nvPr/>
            </p:nvSpPr>
            <p:spPr>
              <a:xfrm flipH="1">
                <a:off x="22280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2" name="Google Shape;173;p27"/>
              <p:cNvSpPr/>
              <p:nvPr/>
            </p:nvSpPr>
            <p:spPr>
              <a:xfrm flipH="1">
                <a:off x="22280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73" name="Google Shape;174;p27"/>
            <p:cNvGrpSpPr/>
            <p:nvPr/>
          </p:nvGrpSpPr>
          <p:grpSpPr>
            <a:xfrm>
              <a:off x="2599560" y="4519080"/>
              <a:ext cx="231120" cy="624240"/>
              <a:chOff x="2599560" y="4519080"/>
              <a:chExt cx="231120" cy="624240"/>
            </a:xfrm>
          </p:grpSpPr>
          <p:sp>
            <p:nvSpPr>
              <p:cNvPr id="74" name="Google Shape;175;p27"/>
              <p:cNvSpPr/>
              <p:nvPr/>
            </p:nvSpPr>
            <p:spPr>
              <a:xfrm flipH="1">
                <a:off x="25995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5" name="Google Shape;176;p27"/>
              <p:cNvSpPr/>
              <p:nvPr/>
            </p:nvSpPr>
            <p:spPr>
              <a:xfrm flipH="1">
                <a:off x="25995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6" name="Google Shape;177;p27"/>
              <p:cNvSpPr/>
              <p:nvPr/>
            </p:nvSpPr>
            <p:spPr>
              <a:xfrm flipH="1">
                <a:off x="25995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77" name="Google Shape;178;p27"/>
            <p:cNvGrpSpPr/>
            <p:nvPr/>
          </p:nvGrpSpPr>
          <p:grpSpPr>
            <a:xfrm>
              <a:off x="3342240" y="4099320"/>
              <a:ext cx="231120" cy="1044000"/>
              <a:chOff x="3342240" y="4099320"/>
              <a:chExt cx="231120" cy="1044000"/>
            </a:xfrm>
          </p:grpSpPr>
          <p:sp>
            <p:nvSpPr>
              <p:cNvPr id="78" name="Google Shape;179;p27"/>
              <p:cNvSpPr/>
              <p:nvPr/>
            </p:nvSpPr>
            <p:spPr>
              <a:xfrm flipH="1">
                <a:off x="33422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79" name="Google Shape;180;p27"/>
              <p:cNvSpPr/>
              <p:nvPr/>
            </p:nvSpPr>
            <p:spPr>
              <a:xfrm flipH="1">
                <a:off x="33422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0" name="Google Shape;181;p27"/>
              <p:cNvSpPr/>
              <p:nvPr/>
            </p:nvSpPr>
            <p:spPr>
              <a:xfrm flipH="1">
                <a:off x="33422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1" name="Google Shape;182;p27"/>
              <p:cNvSpPr/>
              <p:nvPr/>
            </p:nvSpPr>
            <p:spPr>
              <a:xfrm flipH="1">
                <a:off x="334224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2" name="Google Shape;183;p27"/>
              <p:cNvSpPr/>
              <p:nvPr/>
            </p:nvSpPr>
            <p:spPr>
              <a:xfrm flipH="1">
                <a:off x="33422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3" name="Google Shape;184;p27"/>
            <p:cNvGrpSpPr/>
            <p:nvPr/>
          </p:nvGrpSpPr>
          <p:grpSpPr>
            <a:xfrm>
              <a:off x="3713400" y="4309200"/>
              <a:ext cx="231120" cy="834120"/>
              <a:chOff x="3713400" y="4309200"/>
              <a:chExt cx="231120" cy="834120"/>
            </a:xfrm>
          </p:grpSpPr>
          <p:sp>
            <p:nvSpPr>
              <p:cNvPr id="84" name="Google Shape;185;p27"/>
              <p:cNvSpPr/>
              <p:nvPr/>
            </p:nvSpPr>
            <p:spPr>
              <a:xfrm flipH="1">
                <a:off x="37134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5" name="Google Shape;186;p27"/>
              <p:cNvSpPr/>
              <p:nvPr/>
            </p:nvSpPr>
            <p:spPr>
              <a:xfrm flipH="1">
                <a:off x="37134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6" name="Google Shape;187;p27"/>
              <p:cNvSpPr/>
              <p:nvPr/>
            </p:nvSpPr>
            <p:spPr>
              <a:xfrm flipH="1">
                <a:off x="37134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87" name="Google Shape;188;p27"/>
              <p:cNvSpPr/>
              <p:nvPr/>
            </p:nvSpPr>
            <p:spPr>
              <a:xfrm flipH="1">
                <a:off x="37134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88" name="Google Shape;189;p27"/>
            <p:cNvGrpSpPr/>
            <p:nvPr/>
          </p:nvGrpSpPr>
          <p:grpSpPr>
            <a:xfrm>
              <a:off x="1485360" y="4309200"/>
              <a:ext cx="231120" cy="834120"/>
              <a:chOff x="1485360" y="4309200"/>
              <a:chExt cx="231120" cy="834120"/>
            </a:xfrm>
          </p:grpSpPr>
          <p:sp>
            <p:nvSpPr>
              <p:cNvPr id="89" name="Google Shape;190;p27"/>
              <p:cNvSpPr/>
              <p:nvPr/>
            </p:nvSpPr>
            <p:spPr>
              <a:xfrm flipH="1">
                <a:off x="14853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0" name="Google Shape;191;p27"/>
              <p:cNvSpPr/>
              <p:nvPr/>
            </p:nvSpPr>
            <p:spPr>
              <a:xfrm flipH="1">
                <a:off x="14853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1" name="Google Shape;192;p27"/>
              <p:cNvSpPr/>
              <p:nvPr/>
            </p:nvSpPr>
            <p:spPr>
              <a:xfrm flipH="1">
                <a:off x="14853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2" name="Google Shape;193;p27"/>
              <p:cNvSpPr/>
              <p:nvPr/>
            </p:nvSpPr>
            <p:spPr>
              <a:xfrm flipH="1">
                <a:off x="14853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93" name="Google Shape;194;p27"/>
            <p:cNvGrpSpPr/>
            <p:nvPr/>
          </p:nvGrpSpPr>
          <p:grpSpPr>
            <a:xfrm>
              <a:off x="4084920" y="4519080"/>
              <a:ext cx="231120" cy="624240"/>
              <a:chOff x="4084920" y="4519080"/>
              <a:chExt cx="231120" cy="624240"/>
            </a:xfrm>
          </p:grpSpPr>
          <p:sp>
            <p:nvSpPr>
              <p:cNvPr id="94" name="Google Shape;195;p27"/>
              <p:cNvSpPr/>
              <p:nvPr/>
            </p:nvSpPr>
            <p:spPr>
              <a:xfrm flipH="1">
                <a:off x="40849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5" name="Google Shape;196;p27"/>
              <p:cNvSpPr/>
              <p:nvPr/>
            </p:nvSpPr>
            <p:spPr>
              <a:xfrm flipH="1">
                <a:off x="40849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6" name="Google Shape;197;p27"/>
              <p:cNvSpPr/>
              <p:nvPr/>
            </p:nvSpPr>
            <p:spPr>
              <a:xfrm flipH="1">
                <a:off x="40849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97" name="Google Shape;198;p27"/>
            <p:cNvGrpSpPr/>
            <p:nvPr/>
          </p:nvGrpSpPr>
          <p:grpSpPr>
            <a:xfrm>
              <a:off x="2970720" y="4309200"/>
              <a:ext cx="231120" cy="834120"/>
              <a:chOff x="2970720" y="4309200"/>
              <a:chExt cx="231120" cy="834120"/>
            </a:xfrm>
          </p:grpSpPr>
          <p:sp>
            <p:nvSpPr>
              <p:cNvPr id="98" name="Google Shape;199;p27"/>
              <p:cNvSpPr/>
              <p:nvPr/>
            </p:nvSpPr>
            <p:spPr>
              <a:xfrm flipH="1">
                <a:off x="29707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99" name="Google Shape;200;p27"/>
              <p:cNvSpPr/>
              <p:nvPr/>
            </p:nvSpPr>
            <p:spPr>
              <a:xfrm flipH="1">
                <a:off x="29707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0" name="Google Shape;201;p27"/>
              <p:cNvSpPr/>
              <p:nvPr/>
            </p:nvSpPr>
            <p:spPr>
              <a:xfrm flipH="1">
                <a:off x="29707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1" name="Google Shape;202;p27"/>
              <p:cNvSpPr/>
              <p:nvPr/>
            </p:nvSpPr>
            <p:spPr>
              <a:xfrm flipH="1">
                <a:off x="29707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02" name="Google Shape;203;p27"/>
            <p:cNvGrpSpPr/>
            <p:nvPr/>
          </p:nvGrpSpPr>
          <p:grpSpPr>
            <a:xfrm>
              <a:off x="4456080" y="4309200"/>
              <a:ext cx="231120" cy="834120"/>
              <a:chOff x="4456080" y="4309200"/>
              <a:chExt cx="231120" cy="834120"/>
            </a:xfrm>
          </p:grpSpPr>
          <p:sp>
            <p:nvSpPr>
              <p:cNvPr id="103" name="Google Shape;204;p27"/>
              <p:cNvSpPr/>
              <p:nvPr/>
            </p:nvSpPr>
            <p:spPr>
              <a:xfrm flipH="1">
                <a:off x="44560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4" name="Google Shape;205;p27"/>
              <p:cNvSpPr/>
              <p:nvPr/>
            </p:nvSpPr>
            <p:spPr>
              <a:xfrm flipH="1">
                <a:off x="44560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5" name="Google Shape;206;p27"/>
              <p:cNvSpPr/>
              <p:nvPr/>
            </p:nvSpPr>
            <p:spPr>
              <a:xfrm flipH="1">
                <a:off x="44560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6" name="Google Shape;207;p27"/>
              <p:cNvSpPr/>
              <p:nvPr/>
            </p:nvSpPr>
            <p:spPr>
              <a:xfrm flipH="1">
                <a:off x="44560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07" name="Google Shape;208;p27"/>
            <p:cNvGrpSpPr/>
            <p:nvPr/>
          </p:nvGrpSpPr>
          <p:grpSpPr>
            <a:xfrm>
              <a:off x="4827600" y="4099320"/>
              <a:ext cx="231120" cy="1044000"/>
              <a:chOff x="4827600" y="4099320"/>
              <a:chExt cx="231120" cy="1044000"/>
            </a:xfrm>
          </p:grpSpPr>
          <p:sp>
            <p:nvSpPr>
              <p:cNvPr id="108" name="Google Shape;209;p27"/>
              <p:cNvSpPr/>
              <p:nvPr/>
            </p:nvSpPr>
            <p:spPr>
              <a:xfrm flipH="1">
                <a:off x="48276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09" name="Google Shape;210;p27"/>
              <p:cNvSpPr/>
              <p:nvPr/>
            </p:nvSpPr>
            <p:spPr>
              <a:xfrm flipH="1">
                <a:off x="48276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0" name="Google Shape;211;p27"/>
              <p:cNvSpPr/>
              <p:nvPr/>
            </p:nvSpPr>
            <p:spPr>
              <a:xfrm flipH="1">
                <a:off x="48276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1" name="Google Shape;212;p27"/>
              <p:cNvSpPr/>
              <p:nvPr/>
            </p:nvSpPr>
            <p:spPr>
              <a:xfrm flipH="1">
                <a:off x="482760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2" name="Google Shape;213;p27"/>
              <p:cNvSpPr/>
              <p:nvPr/>
            </p:nvSpPr>
            <p:spPr>
              <a:xfrm flipH="1">
                <a:off x="48276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13" name="Google Shape;214;p27"/>
            <p:cNvGrpSpPr/>
            <p:nvPr/>
          </p:nvGrpSpPr>
          <p:grpSpPr>
            <a:xfrm>
              <a:off x="5199120" y="4309200"/>
              <a:ext cx="231120" cy="834120"/>
              <a:chOff x="5199120" y="4309200"/>
              <a:chExt cx="231120" cy="834120"/>
            </a:xfrm>
          </p:grpSpPr>
          <p:sp>
            <p:nvSpPr>
              <p:cNvPr id="114" name="Google Shape;215;p27"/>
              <p:cNvSpPr/>
              <p:nvPr/>
            </p:nvSpPr>
            <p:spPr>
              <a:xfrm flipH="1">
                <a:off x="51991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5" name="Google Shape;216;p27"/>
              <p:cNvSpPr/>
              <p:nvPr/>
            </p:nvSpPr>
            <p:spPr>
              <a:xfrm flipH="1">
                <a:off x="51991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6" name="Google Shape;217;p27"/>
              <p:cNvSpPr/>
              <p:nvPr/>
            </p:nvSpPr>
            <p:spPr>
              <a:xfrm flipH="1">
                <a:off x="51991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17" name="Google Shape;218;p27"/>
              <p:cNvSpPr/>
              <p:nvPr/>
            </p:nvSpPr>
            <p:spPr>
              <a:xfrm flipH="1">
                <a:off x="51991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18" name="Google Shape;219;p27"/>
            <p:cNvGrpSpPr/>
            <p:nvPr/>
          </p:nvGrpSpPr>
          <p:grpSpPr>
            <a:xfrm>
              <a:off x="5570280" y="4519080"/>
              <a:ext cx="231120" cy="624240"/>
              <a:chOff x="5570280" y="4519080"/>
              <a:chExt cx="231120" cy="624240"/>
            </a:xfrm>
          </p:grpSpPr>
          <p:sp>
            <p:nvSpPr>
              <p:cNvPr id="119" name="Google Shape;220;p27"/>
              <p:cNvSpPr/>
              <p:nvPr/>
            </p:nvSpPr>
            <p:spPr>
              <a:xfrm flipH="1">
                <a:off x="55702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0" name="Google Shape;221;p27"/>
              <p:cNvSpPr/>
              <p:nvPr/>
            </p:nvSpPr>
            <p:spPr>
              <a:xfrm flipH="1">
                <a:off x="55702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1" name="Google Shape;222;p27"/>
              <p:cNvSpPr/>
              <p:nvPr/>
            </p:nvSpPr>
            <p:spPr>
              <a:xfrm flipH="1">
                <a:off x="55702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2" name="Google Shape;223;p27"/>
            <p:cNvGrpSpPr/>
            <p:nvPr/>
          </p:nvGrpSpPr>
          <p:grpSpPr>
            <a:xfrm>
              <a:off x="5941800" y="4309200"/>
              <a:ext cx="231120" cy="834120"/>
              <a:chOff x="5941800" y="4309200"/>
              <a:chExt cx="231120" cy="834120"/>
            </a:xfrm>
          </p:grpSpPr>
          <p:sp>
            <p:nvSpPr>
              <p:cNvPr id="123" name="Google Shape;224;p27"/>
              <p:cNvSpPr/>
              <p:nvPr/>
            </p:nvSpPr>
            <p:spPr>
              <a:xfrm flipH="1">
                <a:off x="59418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4" name="Google Shape;225;p27"/>
              <p:cNvSpPr/>
              <p:nvPr/>
            </p:nvSpPr>
            <p:spPr>
              <a:xfrm flipH="1">
                <a:off x="594180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5" name="Google Shape;226;p27"/>
              <p:cNvSpPr/>
              <p:nvPr/>
            </p:nvSpPr>
            <p:spPr>
              <a:xfrm flipH="1">
                <a:off x="59418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6" name="Google Shape;227;p27"/>
              <p:cNvSpPr/>
              <p:nvPr/>
            </p:nvSpPr>
            <p:spPr>
              <a:xfrm flipH="1">
                <a:off x="59418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27" name="Google Shape;228;p27"/>
            <p:cNvGrpSpPr/>
            <p:nvPr/>
          </p:nvGrpSpPr>
          <p:grpSpPr>
            <a:xfrm>
              <a:off x="6312960" y="4099320"/>
              <a:ext cx="231120" cy="1044000"/>
              <a:chOff x="6312960" y="4099320"/>
              <a:chExt cx="231120" cy="1044000"/>
            </a:xfrm>
          </p:grpSpPr>
          <p:sp>
            <p:nvSpPr>
              <p:cNvPr id="128" name="Google Shape;229;p27"/>
              <p:cNvSpPr/>
              <p:nvPr/>
            </p:nvSpPr>
            <p:spPr>
              <a:xfrm flipH="1">
                <a:off x="63129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29" name="Google Shape;230;p27"/>
              <p:cNvSpPr/>
              <p:nvPr/>
            </p:nvSpPr>
            <p:spPr>
              <a:xfrm flipH="1">
                <a:off x="63129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0" name="Google Shape;231;p27"/>
              <p:cNvSpPr/>
              <p:nvPr/>
            </p:nvSpPr>
            <p:spPr>
              <a:xfrm flipH="1">
                <a:off x="63129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1" name="Google Shape;232;p27"/>
              <p:cNvSpPr/>
              <p:nvPr/>
            </p:nvSpPr>
            <p:spPr>
              <a:xfrm flipH="1">
                <a:off x="631296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2" name="Google Shape;233;p27"/>
              <p:cNvSpPr/>
              <p:nvPr/>
            </p:nvSpPr>
            <p:spPr>
              <a:xfrm flipH="1">
                <a:off x="63129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3" name="Google Shape;234;p27"/>
            <p:cNvGrpSpPr/>
            <p:nvPr/>
          </p:nvGrpSpPr>
          <p:grpSpPr>
            <a:xfrm>
              <a:off x="6684480" y="4309200"/>
              <a:ext cx="231120" cy="834120"/>
              <a:chOff x="6684480" y="4309200"/>
              <a:chExt cx="231120" cy="834120"/>
            </a:xfrm>
          </p:grpSpPr>
          <p:sp>
            <p:nvSpPr>
              <p:cNvPr id="134" name="Google Shape;235;p27"/>
              <p:cNvSpPr/>
              <p:nvPr/>
            </p:nvSpPr>
            <p:spPr>
              <a:xfrm flipH="1">
                <a:off x="668448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5" name="Google Shape;236;p27"/>
              <p:cNvSpPr/>
              <p:nvPr/>
            </p:nvSpPr>
            <p:spPr>
              <a:xfrm flipH="1">
                <a:off x="668448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6" name="Google Shape;237;p27"/>
              <p:cNvSpPr/>
              <p:nvPr/>
            </p:nvSpPr>
            <p:spPr>
              <a:xfrm flipH="1">
                <a:off x="668448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37" name="Google Shape;238;p27"/>
              <p:cNvSpPr/>
              <p:nvPr/>
            </p:nvSpPr>
            <p:spPr>
              <a:xfrm flipH="1">
                <a:off x="668448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38" name="Google Shape;239;p27"/>
            <p:cNvGrpSpPr/>
            <p:nvPr/>
          </p:nvGrpSpPr>
          <p:grpSpPr>
            <a:xfrm>
              <a:off x="7055640" y="4519080"/>
              <a:ext cx="231120" cy="624240"/>
              <a:chOff x="7055640" y="4519080"/>
              <a:chExt cx="231120" cy="624240"/>
            </a:xfrm>
          </p:grpSpPr>
          <p:sp>
            <p:nvSpPr>
              <p:cNvPr id="139" name="Google Shape;240;p27"/>
              <p:cNvSpPr/>
              <p:nvPr/>
            </p:nvSpPr>
            <p:spPr>
              <a:xfrm flipH="1">
                <a:off x="70556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0" name="Google Shape;241;p27"/>
              <p:cNvSpPr/>
              <p:nvPr/>
            </p:nvSpPr>
            <p:spPr>
              <a:xfrm flipH="1">
                <a:off x="70556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1" name="Google Shape;242;p27"/>
              <p:cNvSpPr/>
              <p:nvPr/>
            </p:nvSpPr>
            <p:spPr>
              <a:xfrm flipH="1">
                <a:off x="70556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42" name="Google Shape;243;p27"/>
            <p:cNvGrpSpPr/>
            <p:nvPr/>
          </p:nvGrpSpPr>
          <p:grpSpPr>
            <a:xfrm>
              <a:off x="7798320" y="4099320"/>
              <a:ext cx="231120" cy="1044000"/>
              <a:chOff x="7798320" y="4099320"/>
              <a:chExt cx="231120" cy="1044000"/>
            </a:xfrm>
          </p:grpSpPr>
          <p:sp>
            <p:nvSpPr>
              <p:cNvPr id="143" name="Google Shape;244;p27"/>
              <p:cNvSpPr/>
              <p:nvPr/>
            </p:nvSpPr>
            <p:spPr>
              <a:xfrm flipH="1">
                <a:off x="77983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4" name="Google Shape;245;p27"/>
              <p:cNvSpPr/>
              <p:nvPr/>
            </p:nvSpPr>
            <p:spPr>
              <a:xfrm flipH="1">
                <a:off x="77983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5" name="Google Shape;246;p27"/>
              <p:cNvSpPr/>
              <p:nvPr/>
            </p:nvSpPr>
            <p:spPr>
              <a:xfrm flipH="1">
                <a:off x="77983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6" name="Google Shape;247;p27"/>
              <p:cNvSpPr/>
              <p:nvPr/>
            </p:nvSpPr>
            <p:spPr>
              <a:xfrm flipH="1">
                <a:off x="7798320" y="4099320"/>
                <a:ext cx="231120" cy="10440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47" name="Google Shape;248;p27"/>
              <p:cNvSpPr/>
              <p:nvPr/>
            </p:nvSpPr>
            <p:spPr>
              <a:xfrm flipH="1">
                <a:off x="77983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48" name="Google Shape;249;p27"/>
            <p:cNvGrpSpPr/>
            <p:nvPr/>
          </p:nvGrpSpPr>
          <p:grpSpPr>
            <a:xfrm>
              <a:off x="8169840" y="4309200"/>
              <a:ext cx="231120" cy="834120"/>
              <a:chOff x="8169840" y="4309200"/>
              <a:chExt cx="231120" cy="834120"/>
            </a:xfrm>
          </p:grpSpPr>
          <p:sp>
            <p:nvSpPr>
              <p:cNvPr id="149" name="Google Shape;250;p27"/>
              <p:cNvSpPr/>
              <p:nvPr/>
            </p:nvSpPr>
            <p:spPr>
              <a:xfrm flipH="1">
                <a:off x="816984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0" name="Google Shape;251;p27"/>
              <p:cNvSpPr/>
              <p:nvPr/>
            </p:nvSpPr>
            <p:spPr>
              <a:xfrm flipH="1">
                <a:off x="816984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1" name="Google Shape;252;p27"/>
              <p:cNvSpPr/>
              <p:nvPr/>
            </p:nvSpPr>
            <p:spPr>
              <a:xfrm flipH="1">
                <a:off x="816984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2" name="Google Shape;253;p27"/>
              <p:cNvSpPr/>
              <p:nvPr/>
            </p:nvSpPr>
            <p:spPr>
              <a:xfrm flipH="1">
                <a:off x="816984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53" name="Google Shape;254;p27"/>
            <p:cNvGrpSpPr/>
            <p:nvPr/>
          </p:nvGrpSpPr>
          <p:grpSpPr>
            <a:xfrm>
              <a:off x="7427160" y="4309200"/>
              <a:ext cx="231120" cy="834120"/>
              <a:chOff x="7427160" y="4309200"/>
              <a:chExt cx="231120" cy="834120"/>
            </a:xfrm>
          </p:grpSpPr>
          <p:sp>
            <p:nvSpPr>
              <p:cNvPr id="154" name="Google Shape;255;p27"/>
              <p:cNvSpPr/>
              <p:nvPr/>
            </p:nvSpPr>
            <p:spPr>
              <a:xfrm flipH="1">
                <a:off x="742716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5" name="Google Shape;256;p27"/>
              <p:cNvSpPr/>
              <p:nvPr/>
            </p:nvSpPr>
            <p:spPr>
              <a:xfrm flipH="1">
                <a:off x="742716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6" name="Google Shape;257;p27"/>
              <p:cNvSpPr/>
              <p:nvPr/>
            </p:nvSpPr>
            <p:spPr>
              <a:xfrm flipH="1">
                <a:off x="742716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57" name="Google Shape;258;p27"/>
              <p:cNvSpPr/>
              <p:nvPr/>
            </p:nvSpPr>
            <p:spPr>
              <a:xfrm flipH="1">
                <a:off x="742716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58" name="Google Shape;259;p27"/>
            <p:cNvGrpSpPr/>
            <p:nvPr/>
          </p:nvGrpSpPr>
          <p:grpSpPr>
            <a:xfrm>
              <a:off x="8541000" y="4519080"/>
              <a:ext cx="231120" cy="624240"/>
              <a:chOff x="8541000" y="4519080"/>
              <a:chExt cx="231120" cy="624240"/>
            </a:xfrm>
          </p:grpSpPr>
          <p:sp>
            <p:nvSpPr>
              <p:cNvPr id="159" name="Google Shape;260;p27"/>
              <p:cNvSpPr/>
              <p:nvPr/>
            </p:nvSpPr>
            <p:spPr>
              <a:xfrm flipH="1">
                <a:off x="854100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0" name="Google Shape;261;p27"/>
              <p:cNvSpPr/>
              <p:nvPr/>
            </p:nvSpPr>
            <p:spPr>
              <a:xfrm flipH="1">
                <a:off x="854100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1" name="Google Shape;262;p27"/>
              <p:cNvSpPr/>
              <p:nvPr/>
            </p:nvSpPr>
            <p:spPr>
              <a:xfrm flipH="1">
                <a:off x="854100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62" name="Google Shape;263;p27"/>
            <p:cNvGrpSpPr/>
            <p:nvPr/>
          </p:nvGrpSpPr>
          <p:grpSpPr>
            <a:xfrm>
              <a:off x="8912520" y="4309200"/>
              <a:ext cx="231120" cy="834120"/>
              <a:chOff x="8912520" y="4309200"/>
              <a:chExt cx="231120" cy="834120"/>
            </a:xfrm>
          </p:grpSpPr>
          <p:sp>
            <p:nvSpPr>
              <p:cNvPr id="163" name="Google Shape;264;p27"/>
              <p:cNvSpPr/>
              <p:nvPr/>
            </p:nvSpPr>
            <p:spPr>
              <a:xfrm flipH="1">
                <a:off x="8912520" y="4728600"/>
                <a:ext cx="231120" cy="4147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4" name="Google Shape;265;p27"/>
              <p:cNvSpPr/>
              <p:nvPr/>
            </p:nvSpPr>
            <p:spPr>
              <a:xfrm flipH="1">
                <a:off x="8912520" y="4309200"/>
                <a:ext cx="231120" cy="8341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5" name="Google Shape;266;p27"/>
              <p:cNvSpPr/>
              <p:nvPr/>
            </p:nvSpPr>
            <p:spPr>
              <a:xfrm flipH="1">
                <a:off x="8912520" y="4519080"/>
                <a:ext cx="231120" cy="6242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66" name="Google Shape;267;p27"/>
              <p:cNvSpPr/>
              <p:nvPr/>
            </p:nvSpPr>
            <p:spPr>
              <a:xfrm flipH="1">
                <a:off x="8912520" y="4938480"/>
                <a:ext cx="231120" cy="20484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87480" bIns="8748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1388520" y="772560"/>
            <a:ext cx="6366600" cy="186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 algn="ctr">
              <a:lnSpc>
                <a:spcPct val="100000"/>
              </a:lnSpc>
              <a:buNone/>
            </a:pPr>
            <a:r>
              <a:rPr b="1" lang="es-ES" sz="8000" spc="-1" strike="noStrike">
                <a:solidFill>
                  <a:schemeClr val="lt1"/>
                </a:solidFill>
                <a:latin typeface="Maven Pro"/>
                <a:ea typeface="Maven Pro"/>
              </a:rPr>
              <a:t>xx%</a:t>
            </a:r>
            <a:endParaRPr b="0" lang="es-ES" sz="8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body"/>
          </p:nvPr>
        </p:nvSpPr>
        <p:spPr>
          <a:xfrm>
            <a:off x="1388520" y="2712240"/>
            <a:ext cx="6366600" cy="11109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36891" lnSpcReduction="10000"/>
          </a:bodyPr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3"/>
          <p:cNvSpPr>
            <a:spLocks noGrp="1"/>
          </p:cNvSpPr>
          <p:nvPr>
            <p:ph type="sldNum" idx="2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9151FE7-4261-4CB5-B918-53320783B32C}" type="slidenum">
              <a:rPr b="0" lang="es" sz="900" spc="-1" strike="noStrike">
                <a:solidFill>
                  <a:schemeClr val="lt1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sldNum" idx="3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5DDE70F-B8DD-4E28-A285-3AA50683E92D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50;p19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172" name="Google Shape;51;p19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173" name="Google Shape;52;p19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763"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7030080" cy="254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3"/>
          <p:cNvSpPr>
            <a:spLocks noGrp="1"/>
          </p:cNvSpPr>
          <p:nvPr>
            <p:ph type="sldNum" idx="4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E75D5DE-EF8A-40A1-B008-0D71F4028441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57;p20"/>
          <p:cNvGrpSpPr/>
          <p:nvPr/>
        </p:nvGrpSpPr>
        <p:grpSpPr>
          <a:xfrm>
            <a:off x="147240" y="3600"/>
            <a:ext cx="1232640" cy="1384200"/>
            <a:chOff x="147240" y="3600"/>
            <a:chExt cx="1232640" cy="1384200"/>
          </a:xfrm>
        </p:grpSpPr>
        <p:grpSp>
          <p:nvGrpSpPr>
            <p:cNvPr id="180" name="Google Shape;58;p20"/>
            <p:cNvGrpSpPr/>
            <p:nvPr/>
          </p:nvGrpSpPr>
          <p:grpSpPr>
            <a:xfrm>
              <a:off x="1063440" y="3600"/>
              <a:ext cx="316440" cy="688320"/>
              <a:chOff x="1063440" y="3600"/>
              <a:chExt cx="316440" cy="688320"/>
            </a:xfrm>
          </p:grpSpPr>
          <p:sp>
            <p:nvSpPr>
              <p:cNvPr id="181" name="Google Shape;59;p20"/>
              <p:cNvSpPr/>
              <p:nvPr/>
            </p:nvSpPr>
            <p:spPr>
              <a:xfrm rot="10800000">
                <a:off x="1063440" y="360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2" name="Google Shape;60;p20"/>
              <p:cNvSpPr/>
              <p:nvPr/>
            </p:nvSpPr>
            <p:spPr>
              <a:xfrm rot="10800000">
                <a:off x="1063440" y="360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83" name="Google Shape;61;p20"/>
            <p:cNvGrpSpPr/>
            <p:nvPr/>
          </p:nvGrpSpPr>
          <p:grpSpPr>
            <a:xfrm>
              <a:off x="605160" y="3600"/>
              <a:ext cx="316440" cy="1036440"/>
              <a:chOff x="605160" y="3600"/>
              <a:chExt cx="316440" cy="1036440"/>
            </a:xfrm>
          </p:grpSpPr>
          <p:sp>
            <p:nvSpPr>
              <p:cNvPr id="184" name="Google Shape;62;p20"/>
              <p:cNvSpPr/>
              <p:nvPr/>
            </p:nvSpPr>
            <p:spPr>
              <a:xfrm rot="10800000">
                <a:off x="605160" y="360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5" name="Google Shape;63;p20"/>
              <p:cNvSpPr/>
              <p:nvPr/>
            </p:nvSpPr>
            <p:spPr>
              <a:xfrm rot="10800000">
                <a:off x="605160" y="396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6" name="Google Shape;64;p20"/>
              <p:cNvSpPr/>
              <p:nvPr/>
            </p:nvSpPr>
            <p:spPr>
              <a:xfrm rot="10800000">
                <a:off x="605160" y="360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87" name="Google Shape;65;p20"/>
            <p:cNvGrpSpPr/>
            <p:nvPr/>
          </p:nvGrpSpPr>
          <p:grpSpPr>
            <a:xfrm>
              <a:off x="147240" y="3600"/>
              <a:ext cx="316440" cy="1384200"/>
              <a:chOff x="147240" y="3600"/>
              <a:chExt cx="316440" cy="1384200"/>
            </a:xfrm>
          </p:grpSpPr>
          <p:sp>
            <p:nvSpPr>
              <p:cNvPr id="188" name="Google Shape;66;p20"/>
              <p:cNvSpPr/>
              <p:nvPr/>
            </p:nvSpPr>
            <p:spPr>
              <a:xfrm rot="10800000">
                <a:off x="147240" y="3600"/>
                <a:ext cx="316440" cy="6883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89" name="Google Shape;67;p20"/>
              <p:cNvSpPr/>
              <p:nvPr/>
            </p:nvSpPr>
            <p:spPr>
              <a:xfrm rot="10800000">
                <a:off x="147240" y="3600"/>
                <a:ext cx="316440" cy="1384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0" name="Google Shape;68;p20"/>
              <p:cNvSpPr/>
              <p:nvPr/>
            </p:nvSpPr>
            <p:spPr>
              <a:xfrm rot="10800000">
                <a:off x="147240" y="3960"/>
                <a:ext cx="316440" cy="103608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1" name="Google Shape;69;p20"/>
              <p:cNvSpPr/>
              <p:nvPr/>
            </p:nvSpPr>
            <p:spPr>
              <a:xfrm rot="10800000">
                <a:off x="147240" y="3600"/>
                <a:ext cx="316440" cy="340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grpSp>
        <p:nvGrpSpPr>
          <p:cNvPr id="192" name="Google Shape;70;p20"/>
          <p:cNvGrpSpPr/>
          <p:nvPr/>
        </p:nvGrpSpPr>
        <p:grpSpPr>
          <a:xfrm>
            <a:off x="6775200" y="2904120"/>
            <a:ext cx="2185920" cy="2239200"/>
            <a:chOff x="6775200" y="2904120"/>
            <a:chExt cx="2185920" cy="2239200"/>
          </a:xfrm>
        </p:grpSpPr>
        <p:grpSp>
          <p:nvGrpSpPr>
            <p:cNvPr id="193" name="Google Shape;71;p20"/>
            <p:cNvGrpSpPr/>
            <p:nvPr/>
          </p:nvGrpSpPr>
          <p:grpSpPr>
            <a:xfrm>
              <a:off x="6775200" y="4253760"/>
              <a:ext cx="409320" cy="889560"/>
              <a:chOff x="6775200" y="4253760"/>
              <a:chExt cx="409320" cy="889560"/>
            </a:xfrm>
          </p:grpSpPr>
          <p:sp>
            <p:nvSpPr>
              <p:cNvPr id="194" name="Google Shape;72;p20"/>
              <p:cNvSpPr/>
              <p:nvPr/>
            </p:nvSpPr>
            <p:spPr>
              <a:xfrm>
                <a:off x="67752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5" name="Google Shape;73;p20"/>
              <p:cNvSpPr/>
              <p:nvPr/>
            </p:nvSpPr>
            <p:spPr>
              <a:xfrm>
                <a:off x="67752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196" name="Google Shape;74;p20"/>
            <p:cNvGrpSpPr/>
            <p:nvPr/>
          </p:nvGrpSpPr>
          <p:grpSpPr>
            <a:xfrm>
              <a:off x="7367400" y="3804120"/>
              <a:ext cx="409320" cy="1339200"/>
              <a:chOff x="7367400" y="3804120"/>
              <a:chExt cx="409320" cy="1339200"/>
            </a:xfrm>
          </p:grpSpPr>
          <p:sp>
            <p:nvSpPr>
              <p:cNvPr id="197" name="Google Shape;75;p20"/>
              <p:cNvSpPr/>
              <p:nvPr/>
            </p:nvSpPr>
            <p:spPr>
              <a:xfrm>
                <a:off x="73674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8" name="Google Shape;76;p20"/>
              <p:cNvSpPr/>
              <p:nvPr/>
            </p:nvSpPr>
            <p:spPr>
              <a:xfrm>
                <a:off x="7367400" y="3804120"/>
                <a:ext cx="409320" cy="13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199" name="Google Shape;77;p20"/>
              <p:cNvSpPr/>
              <p:nvPr/>
            </p:nvSpPr>
            <p:spPr>
              <a:xfrm>
                <a:off x="73674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00" name="Google Shape;78;p20"/>
            <p:cNvGrpSpPr/>
            <p:nvPr/>
          </p:nvGrpSpPr>
          <p:grpSpPr>
            <a:xfrm>
              <a:off x="7959600" y="3354120"/>
              <a:ext cx="409320" cy="1789200"/>
              <a:chOff x="7959600" y="3354120"/>
              <a:chExt cx="409320" cy="1789200"/>
            </a:xfrm>
          </p:grpSpPr>
          <p:sp>
            <p:nvSpPr>
              <p:cNvPr id="201" name="Google Shape;79;p20"/>
              <p:cNvSpPr/>
              <p:nvPr/>
            </p:nvSpPr>
            <p:spPr>
              <a:xfrm>
                <a:off x="79596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2" name="Google Shape;80;p20"/>
              <p:cNvSpPr/>
              <p:nvPr/>
            </p:nvSpPr>
            <p:spPr>
              <a:xfrm>
                <a:off x="7959600" y="3354120"/>
                <a:ext cx="409320" cy="178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3" name="Google Shape;81;p20"/>
              <p:cNvSpPr/>
              <p:nvPr/>
            </p:nvSpPr>
            <p:spPr>
              <a:xfrm>
                <a:off x="7959600" y="3804120"/>
                <a:ext cx="409320" cy="13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4" name="Google Shape;82;p20"/>
              <p:cNvSpPr/>
              <p:nvPr/>
            </p:nvSpPr>
            <p:spPr>
              <a:xfrm>
                <a:off x="79596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05" name="Google Shape;83;p20"/>
            <p:cNvGrpSpPr/>
            <p:nvPr/>
          </p:nvGrpSpPr>
          <p:grpSpPr>
            <a:xfrm>
              <a:off x="8551800" y="2904120"/>
              <a:ext cx="409320" cy="2239200"/>
              <a:chOff x="8551800" y="2904120"/>
              <a:chExt cx="409320" cy="2239200"/>
            </a:xfrm>
          </p:grpSpPr>
          <p:sp>
            <p:nvSpPr>
              <p:cNvPr id="206" name="Google Shape;84;p20"/>
              <p:cNvSpPr/>
              <p:nvPr/>
            </p:nvSpPr>
            <p:spPr>
              <a:xfrm>
                <a:off x="8551800" y="4253760"/>
                <a:ext cx="409320" cy="88956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7" name="Google Shape;85;p20"/>
              <p:cNvSpPr/>
              <p:nvPr/>
            </p:nvSpPr>
            <p:spPr>
              <a:xfrm>
                <a:off x="8551800" y="3354120"/>
                <a:ext cx="409320" cy="178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8" name="Google Shape;86;p20"/>
              <p:cNvSpPr/>
              <p:nvPr/>
            </p:nvSpPr>
            <p:spPr>
              <a:xfrm>
                <a:off x="8551800" y="3804120"/>
                <a:ext cx="409320" cy="13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09" name="Google Shape;87;p20"/>
              <p:cNvSpPr/>
              <p:nvPr/>
            </p:nvSpPr>
            <p:spPr>
              <a:xfrm>
                <a:off x="8551800" y="2904120"/>
                <a:ext cx="409320" cy="2239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10" name="Google Shape;88;p20"/>
              <p:cNvSpPr/>
              <p:nvPr/>
            </p:nvSpPr>
            <p:spPr>
              <a:xfrm>
                <a:off x="8551800" y="4703400"/>
                <a:ext cx="409320" cy="43992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211" name="PlaceHolder 1"/>
          <p:cNvSpPr>
            <a:spLocks noGrp="1"/>
          </p:cNvSpPr>
          <p:nvPr>
            <p:ph type="title"/>
          </p:nvPr>
        </p:nvSpPr>
        <p:spPr>
          <a:xfrm>
            <a:off x="824040" y="1613880"/>
            <a:ext cx="5857560" cy="18727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2"/>
          <p:cNvSpPr>
            <a:spLocks noGrp="1"/>
          </p:cNvSpPr>
          <p:nvPr>
            <p:ph type="sldNum" idx="5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4F4AB2A-E6A8-431F-B1D4-8B4FB034A82B}" type="slidenum">
              <a:rPr b="0" lang="es" sz="900" spc="-1" strike="noStrike">
                <a:solidFill>
                  <a:schemeClr val="lt1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3" name="Google Shape;92;p21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14" name="Google Shape;93;p21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15" name="Google Shape;94;p21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1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763"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2"/>
          <p:cNvSpPr>
            <a:spLocks noGrp="1"/>
          </p:cNvSpPr>
          <p:nvPr>
            <p:ph type="body"/>
          </p:nvPr>
        </p:nvSpPr>
        <p:spPr>
          <a:xfrm>
            <a:off x="1303920" y="1990080"/>
            <a:ext cx="3430080" cy="254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40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3"/>
          <p:cNvSpPr>
            <a:spLocks noGrp="1"/>
          </p:cNvSpPr>
          <p:nvPr>
            <p:ph type="body"/>
          </p:nvPr>
        </p:nvSpPr>
        <p:spPr>
          <a:xfrm>
            <a:off x="4903560" y="1990080"/>
            <a:ext cx="3430080" cy="25412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68403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4"/>
          <p:cNvSpPr>
            <a:spLocks noGrp="1"/>
          </p:cNvSpPr>
          <p:nvPr>
            <p:ph type="sldNum" idx="6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7EDDF9C-D605-4444-882C-90FD0B2BAADB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3" name="Google Shape;100;p22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24" name="Google Shape;101;p22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25" name="Google Shape;102;p22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96763"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7" name="PlaceHolder 2"/>
          <p:cNvSpPr>
            <a:spLocks noGrp="1"/>
          </p:cNvSpPr>
          <p:nvPr>
            <p:ph type="sldNum" idx="7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7A293ED3-22DF-46AD-9DD5-00EDA7C88BC4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9" name="Google Shape;106;p23"/>
          <p:cNvGrpSpPr/>
          <p:nvPr/>
        </p:nvGrpSpPr>
        <p:grpSpPr>
          <a:xfrm>
            <a:off x="626040" y="299520"/>
            <a:ext cx="999000" cy="999000"/>
            <a:chOff x="626040" y="299520"/>
            <a:chExt cx="999000" cy="999000"/>
          </a:xfrm>
        </p:grpSpPr>
        <p:sp>
          <p:nvSpPr>
            <p:cNvPr id="230" name="Google Shape;107;p23"/>
            <p:cNvSpPr/>
            <p:nvPr/>
          </p:nvSpPr>
          <p:spPr>
            <a:xfrm rot="16200000">
              <a:off x="828720" y="502560"/>
              <a:ext cx="593640" cy="59364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  <p:sp>
          <p:nvSpPr>
            <p:cNvPr id="231" name="Google Shape;108;p23"/>
            <p:cNvSpPr/>
            <p:nvPr/>
          </p:nvSpPr>
          <p:spPr>
            <a:xfrm rot="16200000">
              <a:off x="626040" y="299520"/>
              <a:ext cx="999000" cy="9990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000"/>
              </a:schemeClr>
            </a:solidFill>
            <a:ln w="0">
              <a:noFill/>
            </a:ln>
          </p:spPr>
          <p:style>
            <a:lnRef idx="0"/>
            <a:fillRef idx="0"/>
            <a:effectRef idx="0"/>
            <a:fontRef idx="minor"/>
          </p:style>
          <p:txBody>
            <a:bodyPr tIns="91440" bIns="91440" anchor="ctr">
              <a:noAutofit/>
            </a:bodyPr>
            <a:p>
              <a:pPr>
                <a:lnSpc>
                  <a:spcPct val="100000"/>
                </a:lnSpc>
                <a:tabLst>
                  <a:tab algn="l" pos="0"/>
                </a:tabLst>
              </a:pPr>
              <a:endParaRPr b="0" lang="es-ES" sz="1400" spc="-1" strike="noStrike">
                <a:solidFill>
                  <a:srgbClr val="ffffff"/>
                </a:solidFill>
                <a:latin typeface="Arial"/>
              </a:endParaRPr>
            </a:p>
          </p:txBody>
        </p:sp>
      </p:grpSp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3311640" cy="15897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buNone/>
            </a:pPr>
            <a:r>
              <a:rPr b="0" lang="es-ES" sz="28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 type="body"/>
          </p:nvPr>
        </p:nvSpPr>
        <p:spPr>
          <a:xfrm>
            <a:off x="1303920" y="2309760"/>
            <a:ext cx="3311640" cy="22215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 fontScale="49957" lnSpcReduction="10000"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Pulse para editar el formato de texto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Segundo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Tercer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Cuarto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Quinto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Sexto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ES" sz="1300" spc="-1" strike="noStrike">
                <a:solidFill>
                  <a:srgbClr val="000000"/>
                </a:solidFill>
                <a:latin typeface="Arial"/>
              </a:rPr>
              <a:t>Séptimo nivel del esquema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 type="sldNum" idx="8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dk2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4C4C243-383A-4551-B918-93D61F1CDD8D}" type="slidenum">
              <a:rPr b="0" lang="es" sz="900" spc="-1" strike="noStrike">
                <a:solidFill>
                  <a:schemeClr val="dk2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dk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" name="Google Shape;113;p24"/>
          <p:cNvGrpSpPr/>
          <p:nvPr/>
        </p:nvGrpSpPr>
        <p:grpSpPr>
          <a:xfrm>
            <a:off x="6866640" y="1800"/>
            <a:ext cx="2267280" cy="2601000"/>
            <a:chOff x="6866640" y="1800"/>
            <a:chExt cx="2267280" cy="2601000"/>
          </a:xfrm>
        </p:grpSpPr>
        <p:grpSp>
          <p:nvGrpSpPr>
            <p:cNvPr id="236" name="Google Shape;114;p24"/>
            <p:cNvGrpSpPr/>
            <p:nvPr/>
          </p:nvGrpSpPr>
          <p:grpSpPr>
            <a:xfrm>
              <a:off x="7144200" y="1800"/>
              <a:ext cx="1989720" cy="1989720"/>
              <a:chOff x="7144200" y="1800"/>
              <a:chExt cx="1989720" cy="1989720"/>
            </a:xfrm>
          </p:grpSpPr>
          <p:sp>
            <p:nvSpPr>
              <p:cNvPr id="237" name="Google Shape;115;p24"/>
              <p:cNvSpPr/>
              <p:nvPr/>
            </p:nvSpPr>
            <p:spPr>
              <a:xfrm rot="12952200">
                <a:off x="7670520" y="528120"/>
                <a:ext cx="936720" cy="93672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8" name="Google Shape;116;p24"/>
              <p:cNvSpPr/>
              <p:nvPr/>
            </p:nvSpPr>
            <p:spPr>
              <a:xfrm rot="12952200">
                <a:off x="7670520" y="528120"/>
                <a:ext cx="936720" cy="936720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39" name="Google Shape;117;p24"/>
              <p:cNvSpPr/>
              <p:nvPr/>
            </p:nvSpPr>
            <p:spPr>
              <a:xfrm rot="12951000">
                <a:off x="7426440" y="284040"/>
                <a:ext cx="1425240" cy="142488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40" name="Google Shape;118;p24"/>
            <p:cNvGrpSpPr/>
            <p:nvPr/>
          </p:nvGrpSpPr>
          <p:grpSpPr>
            <a:xfrm>
              <a:off x="8283600" y="1807920"/>
              <a:ext cx="794520" cy="794880"/>
              <a:chOff x="8283600" y="1807920"/>
              <a:chExt cx="794520" cy="794880"/>
            </a:xfrm>
          </p:grpSpPr>
          <p:sp>
            <p:nvSpPr>
              <p:cNvPr id="241" name="Google Shape;119;p24"/>
              <p:cNvSpPr/>
              <p:nvPr/>
            </p:nvSpPr>
            <p:spPr>
              <a:xfrm rot="2152200">
                <a:off x="8395920" y="1920600"/>
                <a:ext cx="569160" cy="5691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2" name="Google Shape;120;p24"/>
              <p:cNvSpPr/>
              <p:nvPr/>
            </p:nvSpPr>
            <p:spPr>
              <a:xfrm rot="2150400">
                <a:off x="8484480" y="2008440"/>
                <a:ext cx="392760" cy="3927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3" name="Google Shape;121;p24"/>
              <p:cNvSpPr/>
              <p:nvPr/>
            </p:nvSpPr>
            <p:spPr>
              <a:xfrm rot="2150400">
                <a:off x="8484480" y="2008440"/>
                <a:ext cx="392760" cy="392760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  <p:grpSp>
          <p:nvGrpSpPr>
            <p:cNvPr id="244" name="Google Shape;122;p24"/>
            <p:cNvGrpSpPr/>
            <p:nvPr/>
          </p:nvGrpSpPr>
          <p:grpSpPr>
            <a:xfrm>
              <a:off x="6866640" y="118800"/>
              <a:ext cx="548280" cy="548280"/>
              <a:chOff x="6866640" y="118800"/>
              <a:chExt cx="548280" cy="548280"/>
            </a:xfrm>
          </p:grpSpPr>
          <p:sp>
            <p:nvSpPr>
              <p:cNvPr id="245" name="Google Shape;123;p24"/>
              <p:cNvSpPr/>
              <p:nvPr/>
            </p:nvSpPr>
            <p:spPr>
              <a:xfrm rot="2150400">
                <a:off x="6944400" y="196560"/>
                <a:ext cx="392760" cy="392760"/>
              </a:xfrm>
              <a:prstGeom prst="ellipse">
                <a:avLst/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  <p:sp>
            <p:nvSpPr>
              <p:cNvPr id="246" name="Google Shape;124;p24"/>
              <p:cNvSpPr/>
              <p:nvPr/>
            </p:nvSpPr>
            <p:spPr>
              <a:xfrm rot="2150400">
                <a:off x="6944400" y="196560"/>
                <a:ext cx="392760" cy="392760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00"/>
                </a:schemeClr>
              </a:solidFill>
              <a:ln w="0">
                <a:noFill/>
              </a:ln>
            </p:spPr>
            <p:style>
              <a:lnRef idx="0"/>
              <a:fillRef idx="0"/>
              <a:effectRef idx="0"/>
              <a:fontRef idx="minor"/>
            </p:style>
            <p:txBody>
              <a:bodyPr tIns="91440" bIns="91440" anchor="ctr">
                <a:noAutofit/>
              </a:bodyPr>
              <a:p>
                <a:pPr>
                  <a:lnSpc>
                    <a:spcPct val="100000"/>
                  </a:lnSpc>
                  <a:tabLst>
                    <a:tab algn="l" pos="0"/>
                  </a:tabLst>
                </a:pPr>
                <a:endParaRPr b="0" lang="es-ES" sz="1400" spc="-1" strike="noStrike">
                  <a:solidFill>
                    <a:srgbClr val="000000"/>
                  </a:solidFill>
                  <a:latin typeface="Arial"/>
                </a:endParaRPr>
              </a:p>
            </p:txBody>
          </p:sp>
        </p:grpSp>
      </p:grpSp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824040" y="763560"/>
            <a:ext cx="5857560" cy="3573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buNone/>
            </a:pPr>
            <a:r>
              <a:rPr b="0" lang="es-ES" sz="3600" spc="-1" strike="noStrike">
                <a:solidFill>
                  <a:srgbClr val="000000"/>
                </a:solidFill>
                <a:latin typeface="Arial"/>
              </a:rPr>
              <a:t>Pulse para editar el formato del texto de título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 type="sldNum" idx="9"/>
          </p:nvPr>
        </p:nvSpPr>
        <p:spPr>
          <a:xfrm>
            <a:off x="8451000" y="47368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s" sz="900" spc="-1" strike="noStrike">
                <a:solidFill>
                  <a:schemeClr val="lt1"/>
                </a:solidFill>
                <a:latin typeface="Nunito"/>
                <a:ea typeface="Nunito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E762E37-AA3E-4409-B609-F535BF4E0EBF}" type="slidenum">
              <a:rPr b="0" lang="es" sz="900" spc="-1" strike="noStrike">
                <a:solidFill>
                  <a:schemeClr val="lt1"/>
                </a:solidFill>
                <a:latin typeface="Nunito"/>
                <a:ea typeface="Nunito"/>
              </a:rPr>
              <a:t>&lt;número&gt;</a:t>
            </a:fld>
            <a:endParaRPr b="0" lang="es-ES" sz="900" spc="-1" strike="noStrike">
              <a:solidFill>
                <a:srgbClr val="ffffff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641520" y="2571840"/>
            <a:ext cx="6226560" cy="838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3600" spc="-1" strike="noStrike">
                <a:solidFill>
                  <a:schemeClr val="lt1"/>
                </a:solidFill>
                <a:latin typeface="Roboto"/>
                <a:ea typeface="Roboto"/>
              </a:rPr>
              <a:t>Estructuras de Control</a:t>
            </a:r>
            <a:endParaRPr b="0" lang="es-ES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 type="subTitle"/>
          </p:nvPr>
        </p:nvSpPr>
        <p:spPr>
          <a:xfrm>
            <a:off x="641520" y="3410280"/>
            <a:ext cx="5265000" cy="673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s" sz="2200" spc="-1" strike="noStrike">
                <a:solidFill>
                  <a:schemeClr val="lt1"/>
                </a:solidFill>
                <a:latin typeface="Nunito"/>
                <a:ea typeface="Nunito"/>
              </a:rPr>
              <a:t>Switch</a:t>
            </a:r>
            <a:endParaRPr b="0" lang="es-ES" sz="2200" spc="-1" strike="noStrike">
              <a:solidFill>
                <a:srgbClr val="ffffff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Switch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1303920" y="1388520"/>
            <a:ext cx="7030080" cy="314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En otros lenguajes de programación como C, Java, y JavaScript, existe una estructura llamada </a:t>
            </a:r>
            <a:r>
              <a:rPr b="1" lang="es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switch-case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, que evalúa una expresión y ejecuta un bloque de código basado en su valor.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Python </a:t>
            </a: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no tiene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 una estructura </a:t>
            </a:r>
            <a:r>
              <a:rPr b="1" lang="es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switch-case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 nativa.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En Python, podemos utilizar </a:t>
            </a:r>
            <a:r>
              <a:rPr b="1" lang="es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if-elif-else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 para obtener un comportamiento similar.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4" name="Google Shape;288;p2" descr=""/>
          <p:cNvPicPr/>
          <p:nvPr/>
        </p:nvPicPr>
        <p:blipFill>
          <a:blip r:embed="rId1"/>
          <a:stretch/>
        </p:blipFill>
        <p:spPr>
          <a:xfrm>
            <a:off x="3701880" y="3059640"/>
            <a:ext cx="3439080" cy="15213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Uso de diccionarios como simulación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1303920" y="1388520"/>
            <a:ext cx="7030080" cy="3142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En Python, podemos simular un </a:t>
            </a:r>
            <a:r>
              <a:rPr b="1" lang="es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switch-case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 utilizando </a:t>
            </a: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diccionarios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, que permiten mapear "casos" a valores o funciones.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Esto hace que el código sea más limpio y escalable que múltiples </a:t>
            </a:r>
            <a:r>
              <a:rPr b="1" lang="es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if-elif-else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67" name="Google Shape;295;g30b50c0b2fe_0_1" descr=""/>
          <p:cNvPicPr/>
          <p:nvPr/>
        </p:nvPicPr>
        <p:blipFill>
          <a:blip r:embed="rId1"/>
          <a:stretch/>
        </p:blipFill>
        <p:spPr>
          <a:xfrm>
            <a:off x="3719160" y="2670840"/>
            <a:ext cx="4275000" cy="191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1303920" y="598680"/>
            <a:ext cx="7030080" cy="9990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s" sz="2800" spc="-1" strike="noStrike">
                <a:solidFill>
                  <a:srgbClr val="188038"/>
                </a:solidFill>
                <a:latin typeface="Roboto Mono"/>
                <a:ea typeface="Roboto Mono"/>
              </a:rPr>
              <a:t>match-case</a:t>
            </a:r>
            <a:r>
              <a:rPr b="1" lang="es" sz="2800" spc="-1" strike="noStrike">
                <a:solidFill>
                  <a:schemeClr val="dk2"/>
                </a:solidFill>
                <a:latin typeface="Maven Pro"/>
                <a:ea typeface="Maven Pro"/>
              </a:rPr>
              <a:t> en Python 3.10+</a:t>
            </a:r>
            <a:endParaRPr b="0" lang="es-E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9" name="PlaceHolder 2"/>
          <p:cNvSpPr>
            <a:spLocks noGrp="1"/>
          </p:cNvSpPr>
          <p:nvPr>
            <p:ph/>
          </p:nvPr>
        </p:nvSpPr>
        <p:spPr>
          <a:xfrm>
            <a:off x="1303920" y="1268280"/>
            <a:ext cx="7030080" cy="32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t">
            <a:normAutofit/>
          </a:bodyPr>
          <a:p>
            <a:pPr marL="457200" indent="-311040">
              <a:lnSpc>
                <a:spcPct val="115000"/>
              </a:lnSpc>
              <a:buClr>
                <a:srgbClr val="000000"/>
              </a:buClr>
              <a:buFont typeface="Arial"/>
              <a:buChar char="●"/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A partir de Python 3.10, se introdujo la instrucción </a:t>
            </a:r>
            <a:r>
              <a:rPr b="1" lang="es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match-case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, que es equivalente a </a:t>
            </a:r>
            <a:r>
              <a:rPr b="1" lang="es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switch-case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 en otros lenguajes.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Es ideal para cuando se tienen múltiples casos que evaluar, y permite patrones de coincidencia.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  <a:p>
            <a:pPr marL="457200" indent="-311040">
              <a:lnSpc>
                <a:spcPct val="115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●"/>
            </a:pP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El símbolo </a:t>
            </a:r>
            <a:r>
              <a:rPr b="1" lang="es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_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 en </a:t>
            </a:r>
            <a:r>
              <a:rPr b="1" lang="es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case _: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 actúa como "cualquier otro caso" (similar al </a:t>
            </a:r>
            <a:r>
              <a:rPr b="1" lang="es" sz="1300" spc="-1" strike="noStrike">
                <a:solidFill>
                  <a:srgbClr val="188038"/>
                </a:solidFill>
                <a:latin typeface="Roboto Mono"/>
                <a:ea typeface="Roboto Mono"/>
              </a:rPr>
              <a:t>default</a:t>
            </a:r>
            <a:r>
              <a:rPr b="1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b="0" lang="es" sz="1300" spc="-1" strike="noStrike">
                <a:solidFill>
                  <a:srgbClr val="000000"/>
                </a:solidFill>
                <a:latin typeface="Arial"/>
                <a:ea typeface="Arial"/>
              </a:rPr>
              <a:t>en otros lenguajes).</a:t>
            </a:r>
            <a:endParaRPr b="0" lang="es-ES" sz="13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70" name="Google Shape;302;g30b50c0b2fe_0_11" descr=""/>
          <p:cNvPicPr/>
          <p:nvPr/>
        </p:nvPicPr>
        <p:blipFill>
          <a:blip r:embed="rId1"/>
          <a:stretch/>
        </p:blipFill>
        <p:spPr>
          <a:xfrm>
            <a:off x="4063320" y="2990520"/>
            <a:ext cx="3049200" cy="15408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es-ES</dc:language>
  <cp:lastModifiedBy/>
  <dcterms:modified xsi:type="dcterms:W3CDTF">2025-02-15T11:28:51Z</dcterms:modified>
  <cp:revision>1</cp:revision>
  <dc:subject/>
  <dc:title/>
</cp:coreProperties>
</file>