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2535D4-E0EC-4263-BDB6-02E34F1BBCF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F33BFFD-4A79-473A-B081-5CF23E40212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71FC7C-EB48-4A5B-991A-82F7361F897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2CBA2-8AAE-49B7-B2F0-99EEE3A84ED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B2BD41-430F-4C46-BAC3-ACAAB0DD14F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46D9F0-C018-4129-87AB-EEF48AB24B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3FD330-0437-4245-86E0-858566B7214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C00828-2AC6-43C3-8C93-9E81FF5D026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1749942-912F-4D48-913B-5BBF98A0091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63388B-226B-462B-BFEB-1A72F64FE69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D8FF3E-ADF1-472C-9DD7-50C68961430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9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9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9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9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9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9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9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9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9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9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9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9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9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9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9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9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9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9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9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9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9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9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9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9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9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9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9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9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9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9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9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9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9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9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B238E-1010-41B8-BE23-EC4817539B0C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16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16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16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2E81C0-0477-4808-B7AF-C9EC05DBC3C0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17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17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17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C549B-3608-4293-ADC6-A0B6E09A94AB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18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18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18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18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18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18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18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18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18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18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18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18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18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18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18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18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18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18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18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18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18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18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18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18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18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18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18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18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18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18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18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18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18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18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18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18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18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18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18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18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18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18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18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18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18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18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18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18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18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18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18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18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18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18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18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18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18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18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18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18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18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18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18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18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18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18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18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18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18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18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18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18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18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18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18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18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18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18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18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18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18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18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18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18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18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18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18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18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18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18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18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18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18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18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18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18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18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18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18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18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18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18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18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18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18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18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18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18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18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18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18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18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18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18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18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18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18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18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18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18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18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18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18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18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18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18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7AA341-8E3D-4840-98BD-F3F2A2858A1B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BB7363-29CB-4C22-A9C1-1559F0FEA480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0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0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0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8A7908-01A3-4FFD-9D86-0643ED92A46A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1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1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1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1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1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1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1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1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1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1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1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1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1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1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1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1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1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1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1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1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1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1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1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1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1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1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1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1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1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1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1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1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C61F98-92D3-4FD1-AC1E-CD9BBE436E90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B5E8F9-0220-42E2-AA20-EE145C2A5540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3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3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FAF2C-2009-49FA-B4AF-F30764DED9F5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4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4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ED6640-5B2E-4A22-98F3-A39995B9F2CC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15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15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15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15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15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15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15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15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15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15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15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15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D91A80-20F9-4573-A6BF-716C8FF1A871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Manejo de errores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Control de errores con try except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Manejo de Excepciones en Python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¿Qué es una excepción?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Un error que ocurre durante la ejecución de un programa, el cual interrumpe el flujo normal del código.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Ejemplos de excepciones comunes: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ZeroDivisionError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Dividir por cero.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ValueError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Conversión de tipo inválida.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FileNotFoundError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Archivo no encontrado.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Pero existen muchísimas e incluso podríamos crear nuestros tipos de errores personalizados.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Sentencias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try</a:t>
            </a:r>
            <a:r>
              <a:rPr b="1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y</a:t>
            </a:r>
            <a:r>
              <a:rPr b="1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except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279080" y="1673280"/>
            <a:ext cx="7030080" cy="285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0120">
              <a:lnSpc>
                <a:spcPct val="200000"/>
              </a:lnSpc>
              <a:buClr>
                <a:srgbClr val="424242"/>
              </a:buClr>
              <a:buFont typeface="Nunito"/>
              <a:buChar char="●"/>
            </a:pP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La sentencia </a:t>
            </a:r>
            <a:r>
              <a:rPr b="0" lang="es" sz="1600" spc="-1" strike="noStrike">
                <a:solidFill>
                  <a:srgbClr val="188038"/>
                </a:solidFill>
                <a:latin typeface="Roboto Mono"/>
                <a:ea typeface="Roboto Mono"/>
              </a:rPr>
              <a:t>try</a:t>
            </a: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 permite ejecutar código que puede generar errores.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424242"/>
              </a:buClr>
              <a:buFont typeface="Nunito"/>
              <a:buChar char="●"/>
            </a:pP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Si ocurre una excepción, el bloque </a:t>
            </a:r>
            <a:r>
              <a:rPr b="0" lang="es" sz="1600" spc="-1" strike="noStrike">
                <a:solidFill>
                  <a:srgbClr val="188038"/>
                </a:solidFill>
                <a:latin typeface="Roboto Mono"/>
                <a:ea typeface="Roboto Mono"/>
              </a:rPr>
              <a:t>except</a:t>
            </a:r>
            <a:r>
              <a:rPr b="0" lang="es" sz="1600" spc="-1" strike="noStrike">
                <a:solidFill>
                  <a:srgbClr val="000000"/>
                </a:solidFill>
                <a:latin typeface="Arial"/>
                <a:ea typeface="Arial"/>
              </a:rPr>
              <a:t> captura el error y evita que el programa falle.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294;p3" descr=""/>
          <p:cNvPicPr/>
          <p:nvPr/>
        </p:nvPicPr>
        <p:blipFill>
          <a:blip r:embed="rId1"/>
          <a:stretch/>
        </p:blipFill>
        <p:spPr>
          <a:xfrm>
            <a:off x="2786760" y="2968920"/>
            <a:ext cx="3570120" cy="89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Ejemplo Básico con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try</a:t>
            </a: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 y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except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300;p4" descr=""/>
          <p:cNvPicPr/>
          <p:nvPr/>
        </p:nvPicPr>
        <p:blipFill>
          <a:blip r:embed="rId1"/>
          <a:stretch/>
        </p:blipFill>
        <p:spPr>
          <a:xfrm>
            <a:off x="2403000" y="1529640"/>
            <a:ext cx="4338000" cy="16156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279080" y="3248280"/>
            <a:ext cx="7030080" cy="128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0200">
              <a:lnSpc>
                <a:spcPct val="200000"/>
              </a:lnSpc>
              <a:buClr>
                <a:srgbClr val="424242"/>
              </a:buClr>
              <a:buSzPct val="136000"/>
              <a:buFont typeface="Nunito"/>
              <a:buChar char="●"/>
            </a:pP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ZeroDivisionError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Captura el error si el usuario intenta dividir entre 0.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0200">
              <a:lnSpc>
                <a:spcPct val="100000"/>
              </a:lnSpc>
              <a:buClr>
                <a:srgbClr val="424242"/>
              </a:buClr>
              <a:buSzPct val="136000"/>
              <a:buFont typeface="Nunito"/>
              <a:buChar char="●"/>
            </a:pP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ValueError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Captura el error si el usuario ingresa algo que no es un número porque lo intentamos convertir en int.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Bloque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finally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431360" y="1541520"/>
            <a:ext cx="7030080" cy="314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00000"/>
              </a:lnSpc>
              <a:buClr>
                <a:srgbClr val="424242"/>
              </a:buClr>
              <a:buFont typeface="Nunito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El bloque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finally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se ejecuta siempre, independientemente de si ocurre una excepción o no.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Favorece el código limpio y seguir una buena estructura.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308;p5" descr=""/>
          <p:cNvPicPr/>
          <p:nvPr/>
        </p:nvPicPr>
        <p:blipFill>
          <a:blip r:embed="rId1"/>
          <a:stretch/>
        </p:blipFill>
        <p:spPr>
          <a:xfrm>
            <a:off x="2027880" y="2831040"/>
            <a:ext cx="5581800" cy="14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Bloque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else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431360" y="1825560"/>
            <a:ext cx="7030080" cy="285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100000"/>
              </a:lnSpc>
              <a:buClr>
                <a:srgbClr val="424242"/>
              </a:buClr>
              <a:buFont typeface="Nunito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El bloque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else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se ejecuta solo si no ocurre ninguna excepción.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315;p6" descr=""/>
          <p:cNvPicPr/>
          <p:nvPr/>
        </p:nvPicPr>
        <p:blipFill>
          <a:blip r:embed="rId1"/>
          <a:stretch/>
        </p:blipFill>
        <p:spPr>
          <a:xfrm>
            <a:off x="2773080" y="2577240"/>
            <a:ext cx="3597120" cy="13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Try excepts anidados!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321;p7" descr=""/>
          <p:cNvPicPr/>
          <p:nvPr/>
        </p:nvPicPr>
        <p:blipFill>
          <a:blip r:embed="rId1"/>
          <a:stretch/>
        </p:blipFill>
        <p:spPr>
          <a:xfrm>
            <a:off x="1969200" y="1551960"/>
            <a:ext cx="5204880" cy="30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2025-02-15T11:29:19Z</dcterms:modified>
  <cp:revision>1</cp:revision>
  <dc:subject/>
  <dc:title/>
</cp:coreProperties>
</file>