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E164E-7587-459F-B005-689CA50053E8}" v="24" dt="2025-01-10T10:27:3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DAVID" userId="10238d6dbd980eb9" providerId="LiveId" clId="{EACE164E-7587-459F-B005-689CA50053E8}"/>
    <pc:docChg chg="undo custSel addSld modSld sldOrd addMainMaster delMainMaster">
      <pc:chgData name="Thomas DAVID" userId="10238d6dbd980eb9" providerId="LiveId" clId="{EACE164E-7587-459F-B005-689CA50053E8}" dt="2025-01-10T10:29:29.615" v="848" actId="12"/>
      <pc:docMkLst>
        <pc:docMk/>
      </pc:docMkLst>
      <pc:sldChg chg="addSp delSp modSp new mod setBg modClrScheme addAnim chgLayout">
        <pc:chgData name="Thomas DAVID" userId="10238d6dbd980eb9" providerId="LiveId" clId="{EACE164E-7587-459F-B005-689CA50053E8}" dt="2025-01-10T10:05:18.176" v="105"/>
        <pc:sldMkLst>
          <pc:docMk/>
          <pc:sldMk cId="737293722" sldId="256"/>
        </pc:sldMkLst>
        <pc:spChg chg="del">
          <ac:chgData name="Thomas DAVID" userId="10238d6dbd980eb9" providerId="LiveId" clId="{EACE164E-7587-459F-B005-689CA50053E8}" dt="2025-01-10T10:02:55.080" v="1" actId="700"/>
          <ac:spMkLst>
            <pc:docMk/>
            <pc:sldMk cId="737293722" sldId="256"/>
            <ac:spMk id="2" creationId="{DEC4F561-380E-24FB-43AE-2C370C5E0CF5}"/>
          </ac:spMkLst>
        </pc:spChg>
        <pc:spChg chg="del">
          <ac:chgData name="Thomas DAVID" userId="10238d6dbd980eb9" providerId="LiveId" clId="{EACE164E-7587-459F-B005-689CA50053E8}" dt="2025-01-10T10:02:55.080" v="1" actId="700"/>
          <ac:spMkLst>
            <pc:docMk/>
            <pc:sldMk cId="737293722" sldId="256"/>
            <ac:spMk id="3" creationId="{B6A68ED0-6001-995E-C1DD-1DDA11956C83}"/>
          </ac:spMkLst>
        </pc:spChg>
        <pc:spChg chg="add mod or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4" creationId="{9328BEF3-004E-1078-5D38-668F4E802225}"/>
          </ac:spMkLst>
        </pc:spChg>
        <pc:spChg chg="add del mod ord">
          <ac:chgData name="Thomas DAVID" userId="10238d6dbd980eb9" providerId="LiveId" clId="{EACE164E-7587-459F-B005-689CA50053E8}" dt="2025-01-10T10:03:25.895" v="35" actId="700"/>
          <ac:spMkLst>
            <pc:docMk/>
            <pc:sldMk cId="737293722" sldId="256"/>
            <ac:spMk id="5" creationId="{DB44D420-2458-17D2-59A5-15AA9842D0F1}"/>
          </ac:spMkLst>
        </pc:spChg>
        <pc:spChg chg="add mod ord">
          <ac:chgData name="Thomas DAVID" userId="10238d6dbd980eb9" providerId="LiveId" clId="{EACE164E-7587-459F-B005-689CA50053E8}" dt="2025-01-10T10:04:00.400" v="67" actId="20577"/>
          <ac:spMkLst>
            <pc:docMk/>
            <pc:sldMk cId="737293722" sldId="256"/>
            <ac:spMk id="6" creationId="{7951439C-F1B2-05AD-6D36-F783783CF9C4}"/>
          </ac:spMkLst>
        </pc:spChg>
        <pc:spChg chg="add mod">
          <ac:chgData name="Thomas DAVID" userId="10238d6dbd980eb9" providerId="LiveId" clId="{EACE164E-7587-459F-B005-689CA50053E8}" dt="2025-01-10T10:04:24.390" v="80" actId="1076"/>
          <ac:spMkLst>
            <pc:docMk/>
            <pc:sldMk cId="737293722" sldId="256"/>
            <ac:spMk id="7" creationId="{9E423807-2F0B-BDB2-F6E7-AAAE1C5C1874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11" creationId="{B725BC23-E0DD-4037-B2B8-7B6FA64543FB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13" creationId="{199EE120-2D35-4A48-BAAE-238F986A13DC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15" creationId="{552F9EAC-0C70-441C-AC78-65174C285730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17" creationId="{0D48F6B8-EF56-4340-982E-F4D6F5DC2F57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19" creationId="{AC596C40-FEA6-4867-853D-CF37DE3B6BF3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21" creationId="{9DC7C5E2-274E-49A3-A8E0-46A5B8CAC3D4}"/>
          </ac:spMkLst>
        </pc:spChg>
        <pc:spChg chg="add">
          <ac:chgData name="Thomas DAVID" userId="10238d6dbd980eb9" providerId="LiveId" clId="{EACE164E-7587-459F-B005-689CA50053E8}" dt="2025-01-10T10:03:38.209" v="36" actId="26606"/>
          <ac:spMkLst>
            <pc:docMk/>
            <pc:sldMk cId="737293722" sldId="256"/>
            <ac:spMk id="23" creationId="{D6CF8D2C-9E01-48EC-8DDF-8A1FF60AED22}"/>
          </ac:spMkLst>
        </pc:spChg>
        <pc:picChg chg="add">
          <ac:chgData name="Thomas DAVID" userId="10238d6dbd980eb9" providerId="LiveId" clId="{EACE164E-7587-459F-B005-689CA50053E8}" dt="2025-01-10T10:03:38.209" v="36" actId="26606"/>
          <ac:picMkLst>
            <pc:docMk/>
            <pc:sldMk cId="737293722" sldId="256"/>
            <ac:picMk id="8" creationId="{F2A3C3CD-DE14-7394-0FE0-CA35BD133939}"/>
          </ac:picMkLst>
        </pc:picChg>
        <pc:picChg chg="add del mod">
          <ac:chgData name="Thomas DAVID" userId="10238d6dbd980eb9" providerId="LiveId" clId="{EACE164E-7587-459F-B005-689CA50053E8}" dt="2025-01-10T10:05:16.558" v="102" actId="478"/>
          <ac:picMkLst>
            <pc:docMk/>
            <pc:sldMk cId="737293722" sldId="256"/>
            <ac:picMk id="10" creationId="{9B0188CD-5E1C-0149-3D64-A903DBEC955E}"/>
          </ac:picMkLst>
        </pc:picChg>
        <pc:picChg chg="add mod">
          <ac:chgData name="Thomas DAVID" userId="10238d6dbd980eb9" providerId="LiveId" clId="{EACE164E-7587-459F-B005-689CA50053E8}" dt="2025-01-10T10:05:18.176" v="105"/>
          <ac:picMkLst>
            <pc:docMk/>
            <pc:sldMk cId="737293722" sldId="256"/>
            <ac:picMk id="14" creationId="{70EFC2CF-E0AE-A239-EB5F-6BD79F83A5A9}"/>
          </ac:picMkLst>
        </pc:picChg>
      </pc:sldChg>
      <pc:sldChg chg="addSp modSp new mod setBg chgLayout">
        <pc:chgData name="Thomas DAVID" userId="10238d6dbd980eb9" providerId="LiveId" clId="{EACE164E-7587-459F-B005-689CA50053E8}" dt="2025-01-10T10:17:46.062" v="405" actId="20577"/>
        <pc:sldMkLst>
          <pc:docMk/>
          <pc:sldMk cId="1257084635" sldId="257"/>
        </pc:sldMkLst>
        <pc:spChg chg="mod or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2" creationId="{E37608D1-B72C-2D33-30DC-7BEE6F9614DA}"/>
          </ac:spMkLst>
        </pc:spChg>
        <pc:spChg chg="mod ord">
          <ac:chgData name="Thomas DAVID" userId="10238d6dbd980eb9" providerId="LiveId" clId="{EACE164E-7587-459F-B005-689CA50053E8}" dt="2025-01-10T10:17:46.062" v="405" actId="20577"/>
          <ac:spMkLst>
            <pc:docMk/>
            <pc:sldMk cId="1257084635" sldId="257"/>
            <ac:spMk id="3" creationId="{A2C7D8F7-FFDF-62B1-4985-798BE1CB651F}"/>
          </ac:spMkLst>
        </pc:spChg>
        <pc:spChg chg="mod or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4" creationId="{4FD6A33C-AFCE-5A00-B5C9-BEF2ACB69CB5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10" creationId="{099405E2-1A96-4DBA-A9DC-4C2A1B421CA9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12" creationId="{932FF329-3A87-4F66-BA01-91CD63C8119F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14" creationId="{BCF4857D-F003-4CA1-82AB-00900B1008BA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16" creationId="{79855050-A75B-4DD0-9B56-8B1C7722D884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18" creationId="{5E6738EB-6FF0-4AF9-8462-57F4494B88B2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20" creationId="{DB791336-FCAA-4174-9303-B3F374861110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22" creationId="{CA212158-300D-44D0-9CCE-472C3F669EE1}"/>
          </ac:spMkLst>
        </pc:spChg>
        <pc:spChg chg="add">
          <ac:chgData name="Thomas DAVID" userId="10238d6dbd980eb9" providerId="LiveId" clId="{EACE164E-7587-459F-B005-689CA50053E8}" dt="2025-01-10T10:10:19.252" v="259" actId="26606"/>
          <ac:spMkLst>
            <pc:docMk/>
            <pc:sldMk cId="1257084635" sldId="257"/>
            <ac:spMk id="24" creationId="{988521F4-D44A-42C5-9BDB-5CA25554098B}"/>
          </ac:spMkLst>
        </pc:spChg>
        <pc:picChg chg="add">
          <ac:chgData name="Thomas DAVID" userId="10238d6dbd980eb9" providerId="LiveId" clId="{EACE164E-7587-459F-B005-689CA50053E8}" dt="2025-01-10T10:10:19.252" v="259" actId="26606"/>
          <ac:picMkLst>
            <pc:docMk/>
            <pc:sldMk cId="1257084635" sldId="257"/>
            <ac:picMk id="6" creationId="{DBB9CDF3-0803-6095-497C-F4BD85D434CB}"/>
          </ac:picMkLst>
        </pc:picChg>
      </pc:sldChg>
      <pc:sldChg chg="addSp delSp modSp new mod ord setBg">
        <pc:chgData name="Thomas DAVID" userId="10238d6dbd980eb9" providerId="LiveId" clId="{EACE164E-7587-459F-B005-689CA50053E8}" dt="2025-01-10T10:24:06.024" v="575" actId="14100"/>
        <pc:sldMkLst>
          <pc:docMk/>
          <pc:sldMk cId="904544270" sldId="258"/>
        </pc:sldMkLst>
        <pc:spChg chg="mod">
          <ac:chgData name="Thomas DAVID" userId="10238d6dbd980eb9" providerId="LiveId" clId="{EACE164E-7587-459F-B005-689CA50053E8}" dt="2025-01-10T10:24:06.024" v="575" actId="14100"/>
          <ac:spMkLst>
            <pc:docMk/>
            <pc:sldMk cId="904544270" sldId="258"/>
            <ac:spMk id="2" creationId="{D40318AD-901D-39A5-5611-8A5DFEB65808}"/>
          </ac:spMkLst>
        </pc:spChg>
        <pc:spChg chg="mo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3" creationId="{CC67A47A-CFE8-47DE-6C3F-50C89A9A58A1}"/>
          </ac:spMkLst>
        </pc:spChg>
        <pc:spChg chg="mod or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4" creationId="{8FC99CB9-7DC5-272F-350A-797C51BE625D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" creationId="{099405E2-1A96-4DBA-A9DC-4C2A1B421CA9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2" creationId="{79855050-A75B-4DD0-9B56-8B1C7722D884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4" creationId="{2060C0F7-61A6-4E64-A77E-AFBD81127352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6" creationId="{BCF4857D-F003-4CA1-82AB-00900B1008BA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8" creationId="{DB791336-FCAA-4174-9303-B3F374861110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20" creationId="{CA212158-300D-44D0-9CCE-472C3F669EE1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22" creationId="{988521F4-D44A-42C5-9BDB-5CA25554098B}"/>
          </ac:spMkLst>
        </pc:spChg>
        <pc:spChg chg="add del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24" creationId="{5E6738EB-6FF0-4AF9-8462-57F4494B88B2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37" creationId="{099405E2-1A96-4DBA-A9DC-4C2A1B421CA9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39" creationId="{79855050-A75B-4DD0-9B56-8B1C7722D884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41" creationId="{2060C0F7-61A6-4E64-A77E-AFBD81127352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43" creationId="{BCF4857D-F003-4CA1-82AB-00900B1008BA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45" creationId="{DB791336-FCAA-4174-9303-B3F374861110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47" creationId="{CA212158-300D-44D0-9CCE-472C3F669EE1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49" creationId="{988521F4-D44A-42C5-9BDB-5CA25554098B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51" creationId="{5E6738EB-6FF0-4AF9-8462-57F4494B88B2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53" creationId="{1649735B-7A94-4CFA-B31A-CFBAD459BD24}"/>
          </ac:spMkLst>
        </pc:spChg>
        <pc:spChg chg="add">
          <ac:chgData name="Thomas DAVID" userId="10238d6dbd980eb9" providerId="LiveId" clId="{EACE164E-7587-459F-B005-689CA50053E8}" dt="2025-01-10T10:21:18.523" v="539" actId="26606"/>
          <ac:spMkLst>
            <pc:docMk/>
            <pc:sldMk cId="904544270" sldId="258"/>
            <ac:spMk id="1055" creationId="{24E81BD4-F8B8-44C0-A93B-A825E70EF8CC}"/>
          </ac:spMkLst>
        </pc:spChg>
        <pc:picChg chg="add del mod">
          <ac:chgData name="Thomas DAVID" userId="10238d6dbd980eb9" providerId="LiveId" clId="{EACE164E-7587-459F-B005-689CA50053E8}" dt="2025-01-10T10:19:40.630" v="529" actId="478"/>
          <ac:picMkLst>
            <pc:docMk/>
            <pc:sldMk cId="904544270" sldId="258"/>
            <ac:picMk id="5" creationId="{A8B104D9-4877-CDD4-E601-BAA21A0E2D3B}"/>
          </ac:picMkLst>
        </pc:picChg>
        <pc:picChg chg="add mod ord">
          <ac:chgData name="Thomas DAVID" userId="10238d6dbd980eb9" providerId="LiveId" clId="{EACE164E-7587-459F-B005-689CA50053E8}" dt="2025-01-10T10:21:18.523" v="539" actId="26606"/>
          <ac:picMkLst>
            <pc:docMk/>
            <pc:sldMk cId="904544270" sldId="258"/>
            <ac:picMk id="1026" creationId="{81346F22-77E6-C2D6-1EAB-52261126DD42}"/>
          </ac:picMkLst>
        </pc:picChg>
        <pc:picChg chg="add mod ord">
          <ac:chgData name="Thomas DAVID" userId="10238d6dbd980eb9" providerId="LiveId" clId="{EACE164E-7587-459F-B005-689CA50053E8}" dt="2025-01-10T10:21:18.523" v="539" actId="26606"/>
          <ac:picMkLst>
            <pc:docMk/>
            <pc:sldMk cId="904544270" sldId="258"/>
            <ac:picMk id="1028" creationId="{B6F42C6B-E632-65D3-22D1-330969533FB9}"/>
          </ac:picMkLst>
        </pc:picChg>
        <pc:picChg chg="add del">
          <ac:chgData name="Thomas DAVID" userId="10238d6dbd980eb9" providerId="LiveId" clId="{EACE164E-7587-459F-B005-689CA50053E8}" dt="2025-01-10T10:21:07.128" v="536" actId="478"/>
          <ac:picMkLst>
            <pc:docMk/>
            <pc:sldMk cId="904544270" sldId="258"/>
            <ac:picMk id="1030" creationId="{17C9AEB8-BF61-D1A1-DF8B-E4BCAEDB1BAA}"/>
          </ac:picMkLst>
        </pc:picChg>
        <pc:picChg chg="add mod">
          <ac:chgData name="Thomas DAVID" userId="10238d6dbd980eb9" providerId="LiveId" clId="{EACE164E-7587-459F-B005-689CA50053E8}" dt="2025-01-10T10:21:20.114" v="541" actId="962"/>
          <ac:picMkLst>
            <pc:docMk/>
            <pc:sldMk cId="904544270" sldId="258"/>
            <ac:picMk id="1032" creationId="{DC83E678-02DD-8D4D-AACF-ED733CFF1B3A}"/>
          </ac:picMkLst>
        </pc:picChg>
      </pc:sldChg>
      <pc:sldChg chg="addSp delSp modSp add mod delDesignElem chgLayout">
        <pc:chgData name="Thomas DAVID" userId="10238d6dbd980eb9" providerId="LiveId" clId="{EACE164E-7587-459F-B005-689CA50053E8}" dt="2025-01-10T10:23:40.603" v="561" actId="14100"/>
        <pc:sldMkLst>
          <pc:docMk/>
          <pc:sldMk cId="1716489815" sldId="259"/>
        </pc:sldMkLst>
        <pc:spChg chg="mod ord">
          <ac:chgData name="Thomas DAVID" userId="10238d6dbd980eb9" providerId="LiveId" clId="{EACE164E-7587-459F-B005-689CA50053E8}" dt="2025-01-10T10:23:40.603" v="561" actId="14100"/>
          <ac:spMkLst>
            <pc:docMk/>
            <pc:sldMk cId="1716489815" sldId="259"/>
            <ac:spMk id="2" creationId="{090004D7-816E-2992-EE88-5A9B7685C987}"/>
          </ac:spMkLst>
        </pc:spChg>
        <pc:spChg chg="del mod">
          <ac:chgData name="Thomas DAVID" userId="10238d6dbd980eb9" providerId="LiveId" clId="{EACE164E-7587-459F-B005-689CA50053E8}" dt="2025-01-10T10:13:13.460" v="338" actId="478"/>
          <ac:spMkLst>
            <pc:docMk/>
            <pc:sldMk cId="1716489815" sldId="259"/>
            <ac:spMk id="3" creationId="{6A607233-4775-F3D4-F1B1-567264178CF4}"/>
          </ac:spMkLst>
        </pc:spChg>
        <pc:spChg chg="mod or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4" creationId="{5B9D492A-8C5F-3F31-F825-FC32EC4E69F7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10" creationId="{77F1DD00-4ACF-5F04-A7DE-71A0FD9181BB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12" creationId="{16C64C4B-7AC5-409C-97C5-ECAC21C97075}"/>
          </ac:spMkLst>
        </pc:spChg>
        <pc:spChg chg="add del mod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13" creationId="{8455016D-25C1-1948-7632-F5475A94482F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14" creationId="{5E6C5452-EBD5-DF36-3961-AFA9EE9A5FA4}"/>
          </ac:spMkLst>
        </pc:spChg>
        <pc:spChg chg="add mod or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15" creationId="{AC945C90-4C45-0F67-34B2-82C4FD5FDE78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16" creationId="{57F959A6-72B5-1802-0ABA-916B462E1B0F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18" creationId="{6D3235C2-6E1A-EB1C-702B-12DECBD2D053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20" creationId="{42B07EF5-A076-CBE6-80B4-417E5FBD9462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21" creationId="{099405E2-1A96-4DBA-A9DC-4C2A1B421CA9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22" creationId="{B88434B2-2CC2-ACA9-97FD-DFE4E4189F3C}"/>
          </ac:spMkLst>
        </pc:spChg>
        <pc:spChg chg="del">
          <ac:chgData name="Thomas DAVID" userId="10238d6dbd980eb9" providerId="LiveId" clId="{EACE164E-7587-459F-B005-689CA50053E8}" dt="2025-01-10T10:12:43.125" v="334" actId="26606"/>
          <ac:spMkLst>
            <pc:docMk/>
            <pc:sldMk cId="1716489815" sldId="259"/>
            <ac:spMk id="24" creationId="{ABE36724-972B-1ADA-9A13-23660AB1B4C5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26" creationId="{79855050-A75B-4DD0-9B56-8B1C7722D884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28" creationId="{2060C0F7-61A6-4E64-A77E-AFBD81127352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29" creationId="{099405E2-1A96-4DBA-A9DC-4C2A1B421CA9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30" creationId="{BCF4857D-F003-4CA1-82AB-00900B1008BA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31" creationId="{79855050-A75B-4DD0-9B56-8B1C7722D884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32" creationId="{DB791336-FCAA-4174-9303-B3F374861110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33" creationId="{2060C0F7-61A6-4E64-A77E-AFBD81127352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34" creationId="{CA212158-300D-44D0-9CCE-472C3F669EE1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35" creationId="{BCF4857D-F003-4CA1-82AB-00900B1008BA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36" creationId="{988521F4-D44A-42C5-9BDB-5CA25554098B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37" creationId="{DB791336-FCAA-4174-9303-B3F374861110}"/>
          </ac:spMkLst>
        </pc:spChg>
        <pc:spChg chg="add">
          <ac:chgData name="Thomas DAVID" userId="10238d6dbd980eb9" providerId="LiveId" clId="{EACE164E-7587-459F-B005-689CA50053E8}" dt="2025-01-10T10:16:56.991" v="389" actId="26606"/>
          <ac:spMkLst>
            <pc:docMk/>
            <pc:sldMk cId="1716489815" sldId="259"/>
            <ac:spMk id="38" creationId="{5E6738EB-6FF0-4AF9-8462-57F4494B88B2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39" creationId="{CA212158-300D-44D0-9CCE-472C3F669EE1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41" creationId="{988521F4-D44A-42C5-9BDB-5CA25554098B}"/>
          </ac:spMkLst>
        </pc:spChg>
        <pc:spChg chg="add del">
          <ac:chgData name="Thomas DAVID" userId="10238d6dbd980eb9" providerId="LiveId" clId="{EACE164E-7587-459F-B005-689CA50053E8}" dt="2025-01-10T10:13:16.069" v="339" actId="700"/>
          <ac:spMkLst>
            <pc:docMk/>
            <pc:sldMk cId="1716489815" sldId="259"/>
            <ac:spMk id="43" creationId="{5E6738EB-6FF0-4AF9-8462-57F4494B88B2}"/>
          </ac:spMkLst>
        </pc:spChg>
        <pc:picChg chg="del mod">
          <ac:chgData name="Thomas DAVID" userId="10238d6dbd980eb9" providerId="LiveId" clId="{EACE164E-7587-459F-B005-689CA50053E8}" dt="2025-01-10T10:12:22.912" v="326" actId="478"/>
          <ac:picMkLst>
            <pc:docMk/>
            <pc:sldMk cId="1716489815" sldId="259"/>
            <ac:picMk id="5" creationId="{73E2395D-3B25-02F8-58E1-F6E3B239C3CF}"/>
          </ac:picMkLst>
        </pc:picChg>
        <pc:picChg chg="add del mod">
          <ac:chgData name="Thomas DAVID" userId="10238d6dbd980eb9" providerId="LiveId" clId="{EACE164E-7587-459F-B005-689CA50053E8}" dt="2025-01-10T10:12:36.004" v="330" actId="478"/>
          <ac:picMkLst>
            <pc:docMk/>
            <pc:sldMk cId="1716489815" sldId="259"/>
            <ac:picMk id="7" creationId="{098D1AD0-559C-C50D-44CC-0CBF13E3FAAC}"/>
          </ac:picMkLst>
        </pc:picChg>
        <pc:picChg chg="add del mod">
          <ac:chgData name="Thomas DAVID" userId="10238d6dbd980eb9" providerId="LiveId" clId="{EACE164E-7587-459F-B005-689CA50053E8}" dt="2025-01-10T10:16:49.296" v="387" actId="478"/>
          <ac:picMkLst>
            <pc:docMk/>
            <pc:sldMk cId="1716489815" sldId="259"/>
            <ac:picMk id="9" creationId="{BF92F549-19BE-BBF8-BAF9-8A8AA810D4BB}"/>
          </ac:picMkLst>
        </pc:picChg>
        <pc:picChg chg="add mod">
          <ac:chgData name="Thomas DAVID" userId="10238d6dbd980eb9" providerId="LiveId" clId="{EACE164E-7587-459F-B005-689CA50053E8}" dt="2025-01-10T10:17:16.459" v="391" actId="1076"/>
          <ac:picMkLst>
            <pc:docMk/>
            <pc:sldMk cId="1716489815" sldId="259"/>
            <ac:picMk id="19" creationId="{6F8E3DE7-5A77-4E65-47FE-7459FA99ED2C}"/>
          </ac:picMkLst>
        </pc:picChg>
      </pc:sldChg>
      <pc:sldChg chg="addSp delSp modSp add mod modClrScheme delDesignElem chgLayout">
        <pc:chgData name="Thomas DAVID" userId="10238d6dbd980eb9" providerId="LiveId" clId="{EACE164E-7587-459F-B005-689CA50053E8}" dt="2025-01-10T10:23:28.688" v="556" actId="20577"/>
        <pc:sldMkLst>
          <pc:docMk/>
          <pc:sldMk cId="228716492" sldId="260"/>
        </pc:sldMkLst>
        <pc:spChg chg="del mod ord">
          <ac:chgData name="Thomas DAVID" userId="10238d6dbd980eb9" providerId="LiveId" clId="{EACE164E-7587-459F-B005-689CA50053E8}" dt="2025-01-10T10:15:31.082" v="368" actId="478"/>
          <ac:spMkLst>
            <pc:docMk/>
            <pc:sldMk cId="228716492" sldId="260"/>
            <ac:spMk id="2" creationId="{6ED09227-B45C-E0E6-810A-AC9050F82AA8}"/>
          </ac:spMkLst>
        </pc:spChg>
        <pc:spChg chg="mod ord">
          <ac:chgData name="Thomas DAVID" userId="10238d6dbd980eb9" providerId="LiveId" clId="{EACE164E-7587-459F-B005-689CA50053E8}" dt="2025-01-10T10:23:28.688" v="556" actId="20577"/>
          <ac:spMkLst>
            <pc:docMk/>
            <pc:sldMk cId="228716492" sldId="260"/>
            <ac:spMk id="3" creationId="{A6167A3C-1191-E5AD-6A14-8D583676D799}"/>
          </ac:spMkLst>
        </pc:spChg>
        <pc:spChg chg="mod ord">
          <ac:chgData name="Thomas DAVID" userId="10238d6dbd980eb9" providerId="LiveId" clId="{EACE164E-7587-459F-B005-689CA50053E8}" dt="2025-01-10T10:14:56.386" v="357" actId="700"/>
          <ac:spMkLst>
            <pc:docMk/>
            <pc:sldMk cId="228716492" sldId="260"/>
            <ac:spMk id="4" creationId="{C4875692-4CBF-BCC2-E673-9D83132A4C34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10" creationId="{65FDCC43-0738-5DAA-0AA0-E871953538C4}"/>
          </ac:spMkLst>
        </pc:spChg>
        <pc:spChg chg="add del">
          <ac:chgData name="Thomas DAVID" userId="10238d6dbd980eb9" providerId="LiveId" clId="{EACE164E-7587-459F-B005-689CA50053E8}" dt="2025-01-10T10:14:52.646" v="356" actId="26606"/>
          <ac:spMkLst>
            <pc:docMk/>
            <pc:sldMk cId="228716492" sldId="260"/>
            <ac:spMk id="11" creationId="{1ED69555-EE48-4B19-812B-4E1068DBF976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12" creationId="{85698164-B395-60B9-B2AA-4E1A2C678719}"/>
          </ac:spMkLst>
        </pc:spChg>
        <pc:spChg chg="add del">
          <ac:chgData name="Thomas DAVID" userId="10238d6dbd980eb9" providerId="LiveId" clId="{EACE164E-7587-459F-B005-689CA50053E8}" dt="2025-01-10T10:14:52.646" v="356" actId="26606"/>
          <ac:spMkLst>
            <pc:docMk/>
            <pc:sldMk cId="228716492" sldId="260"/>
            <ac:spMk id="13" creationId="{57AEB73D-F521-4B19-820F-12DB6BCC8406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14" creationId="{593ACD99-7C59-BF26-02D0-3288C0530171}"/>
          </ac:spMkLst>
        </pc:spChg>
        <pc:spChg chg="add del">
          <ac:chgData name="Thomas DAVID" userId="10238d6dbd980eb9" providerId="LiveId" clId="{EACE164E-7587-459F-B005-689CA50053E8}" dt="2025-01-10T10:14:52.646" v="356" actId="26606"/>
          <ac:spMkLst>
            <pc:docMk/>
            <pc:sldMk cId="228716492" sldId="260"/>
            <ac:spMk id="15" creationId="{6B72EEBA-3A5D-41CE-8465-A45A0F65674E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16" creationId="{C757E10C-B170-87C2-EDC8-626253F4CC3E}"/>
          </ac:spMkLst>
        </pc:spChg>
        <pc:spChg chg="add del">
          <ac:chgData name="Thomas DAVID" userId="10238d6dbd980eb9" providerId="LiveId" clId="{EACE164E-7587-459F-B005-689CA50053E8}" dt="2025-01-10T10:14:52.646" v="356" actId="26606"/>
          <ac:spMkLst>
            <pc:docMk/>
            <pc:sldMk cId="228716492" sldId="260"/>
            <ac:spMk id="17" creationId="{CA22F210-7186-4074-94C5-FAD2C2EB15B2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18" creationId="{BCC39CDB-3697-ABB2-5363-B7915B6B643D}"/>
          </ac:spMkLst>
        </pc:spChg>
        <pc:spChg chg="add del">
          <ac:chgData name="Thomas DAVID" userId="10238d6dbd980eb9" providerId="LiveId" clId="{EACE164E-7587-459F-B005-689CA50053E8}" dt="2025-01-10T10:14:52.646" v="356" actId="26606"/>
          <ac:spMkLst>
            <pc:docMk/>
            <pc:sldMk cId="228716492" sldId="260"/>
            <ac:spMk id="19" creationId="{11C4FED8-D85F-4B52-875F-AB6873B50373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20" creationId="{7FB35007-BF2D-C464-05D7-4B68AF5E6CB9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22" creationId="{F2E33335-3B06-9DAB-ABCC-4D192B0B430D}"/>
          </ac:spMkLst>
        </pc:spChg>
        <pc:spChg chg="del">
          <ac:chgData name="Thomas DAVID" userId="10238d6dbd980eb9" providerId="LiveId" clId="{EACE164E-7587-459F-B005-689CA50053E8}" dt="2025-01-10T10:14:15.121" v="353" actId="700"/>
          <ac:spMkLst>
            <pc:docMk/>
            <pc:sldMk cId="228716492" sldId="260"/>
            <ac:spMk id="24" creationId="{E69AEA9F-D77E-3FAB-AFA1-474FB92F6179}"/>
          </ac:spMkLst>
        </pc:spChg>
        <pc:picChg chg="del">
          <ac:chgData name="Thomas DAVID" userId="10238d6dbd980eb9" providerId="LiveId" clId="{EACE164E-7587-459F-B005-689CA50053E8}" dt="2025-01-10T10:13:26.464" v="341" actId="478"/>
          <ac:picMkLst>
            <pc:docMk/>
            <pc:sldMk cId="228716492" sldId="260"/>
            <ac:picMk id="5" creationId="{5FF98CB2-FE9D-07F3-B92C-D064734FA96B}"/>
          </ac:picMkLst>
        </pc:picChg>
        <pc:picChg chg="add mod ord">
          <ac:chgData name="Thomas DAVID" userId="10238d6dbd980eb9" providerId="LiveId" clId="{EACE164E-7587-459F-B005-689CA50053E8}" dt="2025-01-10T10:15:34.751" v="370" actId="1076"/>
          <ac:picMkLst>
            <pc:docMk/>
            <pc:sldMk cId="228716492" sldId="260"/>
            <ac:picMk id="6" creationId="{0A9694AB-B031-F5CE-17C6-7AD1A9100A1B}"/>
          </ac:picMkLst>
        </pc:picChg>
      </pc:sldChg>
      <pc:sldChg chg="modSp add mod">
        <pc:chgData name="Thomas DAVID" userId="10238d6dbd980eb9" providerId="LiveId" clId="{EACE164E-7587-459F-B005-689CA50053E8}" dt="2025-01-10T10:23:23.038" v="553" actId="20577"/>
        <pc:sldMkLst>
          <pc:docMk/>
          <pc:sldMk cId="2697640162" sldId="261"/>
        </pc:sldMkLst>
        <pc:spChg chg="mod">
          <ac:chgData name="Thomas DAVID" userId="10238d6dbd980eb9" providerId="LiveId" clId="{EACE164E-7587-459F-B005-689CA50053E8}" dt="2025-01-10T10:23:17.340" v="550" actId="14100"/>
          <ac:spMkLst>
            <pc:docMk/>
            <pc:sldMk cId="2697640162" sldId="261"/>
            <ac:spMk id="2" creationId="{2BF0255E-DFD7-6BF9-DE3A-CE2E774388AE}"/>
          </ac:spMkLst>
        </pc:spChg>
        <pc:spChg chg="mod">
          <ac:chgData name="Thomas DAVID" userId="10238d6dbd980eb9" providerId="LiveId" clId="{EACE164E-7587-459F-B005-689CA50053E8}" dt="2025-01-10T10:23:23.038" v="553" actId="20577"/>
          <ac:spMkLst>
            <pc:docMk/>
            <pc:sldMk cId="2697640162" sldId="261"/>
            <ac:spMk id="3" creationId="{179C4F36-0950-470B-1185-B3BF06BA0E69}"/>
          </ac:spMkLst>
        </pc:spChg>
      </pc:sldChg>
      <pc:sldChg chg="addSp delSp modSp add mod ord">
        <pc:chgData name="Thomas DAVID" userId="10238d6dbd980eb9" providerId="LiveId" clId="{EACE164E-7587-459F-B005-689CA50053E8}" dt="2025-01-10T10:26:16.412" v="669" actId="14100"/>
        <pc:sldMkLst>
          <pc:docMk/>
          <pc:sldMk cId="3246351156" sldId="262"/>
        </pc:sldMkLst>
        <pc:spChg chg="mod">
          <ac:chgData name="Thomas DAVID" userId="10238d6dbd980eb9" providerId="LiveId" clId="{EACE164E-7587-459F-B005-689CA50053E8}" dt="2025-01-10T10:26:16.412" v="669" actId="14100"/>
          <ac:spMkLst>
            <pc:docMk/>
            <pc:sldMk cId="3246351156" sldId="262"/>
            <ac:spMk id="2" creationId="{B8D3B237-EB63-FE29-CA21-F94068DF5FD3}"/>
          </ac:spMkLst>
        </pc:spChg>
        <pc:spChg chg="mo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3" creationId="{2253C411-6DB4-2405-1CA3-27625BAD0FE9}"/>
          </ac:spMkLst>
        </pc:spChg>
        <pc:spChg chg="or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4" creationId="{4F695CC3-83FD-C55E-FFC8-ECBC8123CF23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10" creationId="{ADA78A25-FE22-95DB-A9DC-92A86B9B9325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12" creationId="{52F0B84D-FADE-0A4E-B612-65C64ACEAC23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14" creationId="{131B9B14-1C84-0A21-F341-1C22DE2CA59C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16" creationId="{AE0E4F92-4B34-AB72-F5D5-1B2FCB864683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18" creationId="{92BC4F99-9217-018B-60E7-24126ACBF6E4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" creationId="{EE8AE9BB-34CB-370A-5771-A2C7C124F216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2" creationId="{15A0019A-63ED-E129-0F7F-3D3BF965B1A6}"/>
          </ac:spMkLst>
        </pc:spChg>
        <pc:spChg chg="del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4" creationId="{A444700A-5485-069E-9CA3-59B879B026B9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55" creationId="{099405E2-1A96-4DBA-A9DC-4C2A1B421CA9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57" creationId="{79855050-A75B-4DD0-9B56-8B1C7722D884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59" creationId="{2060C0F7-61A6-4E64-A77E-AFBD81127352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61" creationId="{BCF4857D-F003-4CA1-82AB-00900B1008BA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63" creationId="{DB791336-FCAA-4174-9303-B3F374861110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65" creationId="{CA212158-300D-44D0-9CCE-472C3F669EE1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67" creationId="{988521F4-D44A-42C5-9BDB-5CA25554098B}"/>
          </ac:spMkLst>
        </pc:spChg>
        <pc:spChg chg="add">
          <ac:chgData name="Thomas DAVID" userId="10238d6dbd980eb9" providerId="LiveId" clId="{EACE164E-7587-459F-B005-689CA50053E8}" dt="2025-01-10T10:26:10.414" v="667" actId="26606"/>
          <ac:spMkLst>
            <pc:docMk/>
            <pc:sldMk cId="3246351156" sldId="262"/>
            <ac:spMk id="2069" creationId="{5E6738EB-6FF0-4AF9-8462-57F4494B88B2}"/>
          </ac:spMkLst>
        </pc:spChg>
        <pc:picChg chg="del">
          <ac:chgData name="Thomas DAVID" userId="10238d6dbd980eb9" providerId="LiveId" clId="{EACE164E-7587-459F-B005-689CA50053E8}" dt="2025-01-10T10:25:14.330" v="665" actId="478"/>
          <ac:picMkLst>
            <pc:docMk/>
            <pc:sldMk cId="3246351156" sldId="262"/>
            <ac:picMk id="5" creationId="{B6D2747B-41C5-7663-96B3-731BA9FA6D94}"/>
          </ac:picMkLst>
        </pc:picChg>
        <pc:picChg chg="add mod">
          <ac:chgData name="Thomas DAVID" userId="10238d6dbd980eb9" providerId="LiveId" clId="{EACE164E-7587-459F-B005-689CA50053E8}" dt="2025-01-10T10:26:10.414" v="667" actId="26606"/>
          <ac:picMkLst>
            <pc:docMk/>
            <pc:sldMk cId="3246351156" sldId="262"/>
            <ac:picMk id="2050" creationId="{444BCD66-9CB4-78A2-7688-FB9B4E48B726}"/>
          </ac:picMkLst>
        </pc:picChg>
      </pc:sldChg>
      <pc:sldChg chg="addSp delSp modSp add mod modClrScheme delDesignElem chgLayout">
        <pc:chgData name="Thomas DAVID" userId="10238d6dbd980eb9" providerId="LiveId" clId="{EACE164E-7587-459F-B005-689CA50053E8}" dt="2025-01-10T10:29:29.615" v="848" actId="12"/>
        <pc:sldMkLst>
          <pc:docMk/>
          <pc:sldMk cId="408399736" sldId="263"/>
        </pc:sldMkLst>
        <pc:spChg chg="mod or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" creationId="{19B8F695-867E-777E-02B9-79DFB7C8AA05}"/>
          </ac:spMkLst>
        </pc:spChg>
        <pc:spChg chg="mod ord">
          <ac:chgData name="Thomas DAVID" userId="10238d6dbd980eb9" providerId="LiveId" clId="{EACE164E-7587-459F-B005-689CA50053E8}" dt="2025-01-10T10:29:29.615" v="848" actId="12"/>
          <ac:spMkLst>
            <pc:docMk/>
            <pc:sldMk cId="408399736" sldId="263"/>
            <ac:spMk id="3" creationId="{9A220DCF-965D-06AD-21EC-29EF5B2F8A79}"/>
          </ac:spMkLst>
        </pc:spChg>
        <pc:spChg chg="mod or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4" creationId="{D3FDDD6C-D10D-9D71-5A53-DC0BF8FEF7A1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55" creationId="{75CFFCBA-817C-C6CB-8DCE-08963565F6F8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57" creationId="{B827CE8D-EA76-7B7C-6BF6-85A86EDD4EFF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59" creationId="{9BB9213D-ABE1-F96C-0B3A-B9E43381CF0E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61" creationId="{D7A28581-77AC-EA04-32ED-ED50E4FF52BF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63" creationId="{8A23B383-33AF-29D2-4E26-CC4C565FC42A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65" creationId="{7BA75076-27EA-285E-CC1B-A5CE1B6014B6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67" creationId="{622369FE-06C1-283D-203A-C8ED2D6EEBF0}"/>
          </ac:spMkLst>
        </pc:spChg>
        <pc:spChg chg="add del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69" creationId="{3B13AAFC-1346-43DE-5E15-C83753CE17F9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74" creationId="{099405E2-1A96-4DBA-A9DC-4C2A1B421CA9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76" creationId="{79855050-A75B-4DD0-9B56-8B1C7722D884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78" creationId="{2060C0F7-61A6-4E64-A77E-AFBD81127352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80" creationId="{BCF4857D-F003-4CA1-82AB-00900B1008BA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82" creationId="{DB791336-FCAA-4174-9303-B3F374861110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84" creationId="{CA212158-300D-44D0-9CCE-472C3F669EE1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86" creationId="{988521F4-D44A-42C5-9BDB-5CA25554098B}"/>
          </ac:spMkLst>
        </pc:spChg>
        <pc:spChg chg="add">
          <ac:chgData name="Thomas DAVID" userId="10238d6dbd980eb9" providerId="LiveId" clId="{EACE164E-7587-459F-B005-689CA50053E8}" dt="2025-01-10T10:27:24.513" v="689" actId="26606"/>
          <ac:spMkLst>
            <pc:docMk/>
            <pc:sldMk cId="408399736" sldId="263"/>
            <ac:spMk id="2088" creationId="{5E6738EB-6FF0-4AF9-8462-57F4494B88B2}"/>
          </ac:spMkLst>
        </pc:spChg>
        <pc:picChg chg="add mod ord">
          <ac:chgData name="Thomas DAVID" userId="10238d6dbd980eb9" providerId="LiveId" clId="{EACE164E-7587-459F-B005-689CA50053E8}" dt="2025-01-10T10:27:24.513" v="689" actId="26606"/>
          <ac:picMkLst>
            <pc:docMk/>
            <pc:sldMk cId="408399736" sldId="263"/>
            <ac:picMk id="6" creationId="{996FBBAD-BA16-2147-7A99-EB51C15C31F6}"/>
          </ac:picMkLst>
        </pc:picChg>
        <pc:picChg chg="del">
          <ac:chgData name="Thomas DAVID" userId="10238d6dbd980eb9" providerId="LiveId" clId="{EACE164E-7587-459F-B005-689CA50053E8}" dt="2025-01-10T10:26:57.912" v="679" actId="478"/>
          <ac:picMkLst>
            <pc:docMk/>
            <pc:sldMk cId="408399736" sldId="263"/>
            <ac:picMk id="2050" creationId="{72B5349B-4C2E-C54A-0CE3-2413BDF7ED8B}"/>
          </ac:picMkLst>
        </pc:picChg>
      </pc:sldChg>
      <pc:sldChg chg="addSp delSp modSp add mod ord">
        <pc:chgData name="Thomas DAVID" userId="10238d6dbd980eb9" providerId="LiveId" clId="{EACE164E-7587-459F-B005-689CA50053E8}" dt="2025-01-10T10:28:09.558" v="735" actId="1076"/>
        <pc:sldMkLst>
          <pc:docMk/>
          <pc:sldMk cId="313670910" sldId="264"/>
        </pc:sldMkLst>
        <pc:spChg chg="mod">
          <ac:chgData name="Thomas DAVID" userId="10238d6dbd980eb9" providerId="LiveId" clId="{EACE164E-7587-459F-B005-689CA50053E8}" dt="2025-01-10T10:28:09.558" v="735" actId="1076"/>
          <ac:spMkLst>
            <pc:docMk/>
            <pc:sldMk cId="313670910" sldId="264"/>
            <ac:spMk id="3" creationId="{95A03A1C-5F60-0841-AC53-E38B9567E1DA}"/>
          </ac:spMkLst>
        </pc:spChg>
        <pc:picChg chg="add mod ord">
          <ac:chgData name="Thomas DAVID" userId="10238d6dbd980eb9" providerId="LiveId" clId="{EACE164E-7587-459F-B005-689CA50053E8}" dt="2025-01-10T10:27:47.415" v="699" actId="14100"/>
          <ac:picMkLst>
            <pc:docMk/>
            <pc:sldMk cId="313670910" sldId="264"/>
            <ac:picMk id="2" creationId="{249CD517-8D0D-685B-B64D-71903118E6B6}"/>
          </ac:picMkLst>
        </pc:picChg>
        <pc:picChg chg="del">
          <ac:chgData name="Thomas DAVID" userId="10238d6dbd980eb9" providerId="LiveId" clId="{EACE164E-7587-459F-B005-689CA50053E8}" dt="2025-01-10T10:27:37.459" v="694" actId="478"/>
          <ac:picMkLst>
            <pc:docMk/>
            <pc:sldMk cId="313670910" sldId="264"/>
            <ac:picMk id="6" creationId="{E714BAC4-A8EF-9DAA-06AF-BB94437ABE98}"/>
          </ac:picMkLst>
        </pc:picChg>
      </pc:sldChg>
      <pc:sldMasterChg chg="del delSldLayout">
        <pc:chgData name="Thomas DAVID" userId="10238d6dbd980eb9" providerId="LiveId" clId="{EACE164E-7587-459F-B005-689CA50053E8}" dt="2025-01-10T10:03:38.209" v="36" actId="26606"/>
        <pc:sldMasterMkLst>
          <pc:docMk/>
          <pc:sldMasterMk cId="39842953" sldId="2147483648"/>
        </pc:sldMasterMkLst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578951240" sldId="2147483649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685646012" sldId="2147483650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57105212" sldId="2147483651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480336291" sldId="2147483652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354107315" sldId="2147483653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157084147" sldId="2147483654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4267374477" sldId="2147483655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606989845" sldId="2147483656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189237245" sldId="2147483657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318807680" sldId="2147483658"/>
          </pc:sldLayoutMkLst>
        </pc:sldLayoutChg>
        <pc:sldLayoutChg chg="del">
          <pc:chgData name="Thomas DAVID" userId="10238d6dbd980eb9" providerId="LiveId" clId="{EACE164E-7587-459F-B005-689CA50053E8}" dt="2025-01-10T10:03:38.209" v="36" actId="26606"/>
          <pc:sldLayoutMkLst>
            <pc:docMk/>
            <pc:sldMasterMk cId="39842953" sldId="2147483648"/>
            <pc:sldLayoutMk cId="2922318685" sldId="2147483659"/>
          </pc:sldLayoutMkLst>
        </pc:sldLayoutChg>
      </pc:sldMasterChg>
      <pc:sldMasterChg chg="add addSldLayout">
        <pc:chgData name="Thomas DAVID" userId="10238d6dbd980eb9" providerId="LiveId" clId="{EACE164E-7587-459F-B005-689CA50053E8}" dt="2025-01-10T10:03:38.209" v="36" actId="26606"/>
        <pc:sldMasterMkLst>
          <pc:docMk/>
          <pc:sldMasterMk cId="1943409328" sldId="2147483673"/>
        </pc:sldMasterMkLst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2115074666" sldId="2147483662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2765635484" sldId="2147483663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1437974963" sldId="2147483664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3930275308" sldId="2147483665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4125969430" sldId="2147483666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1229963882" sldId="2147483667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971719185" sldId="2147483668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2263961300" sldId="2147483669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3799701209" sldId="2147483670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2852081748" sldId="2147483671"/>
          </pc:sldLayoutMkLst>
        </pc:sldLayoutChg>
        <pc:sldLayoutChg chg="add">
          <pc:chgData name="Thomas DAVID" userId="10238d6dbd980eb9" providerId="LiveId" clId="{EACE164E-7587-459F-B005-689CA50053E8}" dt="2025-01-10T10:03:38.209" v="36" actId="26606"/>
          <pc:sldLayoutMkLst>
            <pc:docMk/>
            <pc:sldMasterMk cId="1943409328" sldId="2147483673"/>
            <pc:sldLayoutMk cId="3672892615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1760-6BC4-4831-BE1E-1EDA1B4700EA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69C4-B155-47E5-AE49-792DF8AD1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B69C4-B155-47E5-AE49-792DF8AD195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7246956-9A96-4027-9AD0-3DA3603DF7FE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D545-BEC5-4099-81C4-19204FDDB35A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6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84E594A-B61B-466B-A1C1-18DC86BE21CF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4BC-33F6-418D-8569-FECD9129230A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8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92CD-B5D3-449D-B3D4-B20D9F4B08F4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0300-1B73-472A-BDCA-0E55EDA58B1E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9E1D-59EB-4CD8-8329-370E45280FDB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337D-334C-4BFC-8BFB-347102126996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78DF-4B6A-430A-BD40-792FAF76ECFE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7DA6152A-6A0C-4050-8219-7504FEBA4F0F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FDEE0B7C-F2AC-4FF9-8944-0AA273E11EFC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6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FF3568C-96B6-483A-8FE4-54D07EAEC1A5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Décore mural hexagonal">
            <a:extLst>
              <a:ext uri="{FF2B5EF4-FFF2-40B4-BE49-F238E27FC236}">
                <a16:creationId xmlns:a16="http://schemas.microsoft.com/office/drawing/2014/main" id="{F2A3C3CD-DE14-7394-0FE0-CA35BD13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61" r="1722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328BEF3-004E-1078-5D38-668F4E80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4700"/>
              <a:t>Application pour Smart Garden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951439C-F1B2-05AD-6D36-F783783CF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fr-FR" dirty="0" err="1"/>
              <a:t>Ander</a:t>
            </a:r>
            <a:r>
              <a:rPr lang="fr-FR" dirty="0"/>
              <a:t> </a:t>
            </a:r>
            <a:r>
              <a:rPr lang="fr-FR" dirty="0" err="1"/>
              <a:t>PICIURA</a:t>
            </a:r>
            <a:r>
              <a:rPr lang="fr-FR" dirty="0"/>
              <a:t> et Thomas DAVID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423807-2F0B-BDB2-F6E7-AAAE1C5C1874}"/>
              </a:ext>
            </a:extLst>
          </p:cNvPr>
          <p:cNvSpPr txBox="1"/>
          <p:nvPr/>
        </p:nvSpPr>
        <p:spPr>
          <a:xfrm>
            <a:off x="4458078" y="6325233"/>
            <a:ext cx="22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10/01/2025</a:t>
            </a:r>
          </a:p>
        </p:txBody>
      </p:sp>
      <p:pic>
        <p:nvPicPr>
          <p:cNvPr id="10" name="Image 9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B0188CD-5E1C-0149-3D64-A903DBEC9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5"/>
            <a:ext cx="4392548" cy="1771661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9CF38ABB-353A-C205-CC62-3B4C894A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ques financiers sur un écran sombre">
            <a:extLst>
              <a:ext uri="{FF2B5EF4-FFF2-40B4-BE49-F238E27FC236}">
                <a16:creationId xmlns:a16="http://schemas.microsoft.com/office/drawing/2014/main" id="{DBB9CDF3-0803-6095-497C-F4BD85D4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47" r="27057" b="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7608D1-B72C-2D33-30DC-7BEE6F96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7D8F7-FFDF-62B1-4985-798BE1CB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fr-FR" sz="17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Présentation</a:t>
            </a:r>
          </a:p>
          <a:p>
            <a:pPr marL="342900" lvl="1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Contexte</a:t>
            </a:r>
          </a:p>
          <a:p>
            <a:pPr marL="342900" lvl="1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Modèle </a:t>
            </a:r>
          </a:p>
          <a:p>
            <a:pPr marL="342900" lvl="1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Architecture</a:t>
            </a:r>
          </a:p>
          <a:p>
            <a:pPr marL="342900" lvl="1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Technologies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Avancement</a:t>
            </a:r>
          </a:p>
          <a:p>
            <a:pPr marL="342900" lvl="1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Obstacles</a:t>
            </a:r>
          </a:p>
          <a:p>
            <a:pPr marL="342900" lvl="1" indent="-342900">
              <a:lnSpc>
                <a:spcPct val="130000"/>
              </a:lnSpc>
              <a:buFont typeface="+mj-lt"/>
              <a:buAutoNum type="arabicPeriod"/>
            </a:pPr>
            <a:r>
              <a:rPr lang="fr-FR" sz="1700" dirty="0"/>
              <a:t>Finalité de l’application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fr-FR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D6A33C-AFCE-5A00-B5C9-BEF2ACB6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C27D1-628A-C507-9D10-AB6B4B3C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D9018C-5B40-6D8D-D347-6981DFCF2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ECF3C-8150-18CC-6A65-2F3AB3952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0255E-DFD7-6BF9-DE3A-CE2E7743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1072110"/>
            <a:ext cx="4031226" cy="1862345"/>
          </a:xfrm>
        </p:spPr>
        <p:txBody>
          <a:bodyPr>
            <a:normAutofit/>
          </a:bodyPr>
          <a:lstStyle/>
          <a:p>
            <a:r>
              <a:rPr lang="fr-FR" dirty="0"/>
              <a:t>I- Présentation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F108D-2BF1-E1A0-FB14-6B65FFBE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C4F36-0950-470B-1185-B3BF06BA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fr-FR" dirty="0"/>
              <a:t>1) Contexte : Suivi d’un Smart Garden pour automatisation</a:t>
            </a:r>
          </a:p>
        </p:txBody>
      </p:sp>
      <p:pic>
        <p:nvPicPr>
          <p:cNvPr id="5" name="Image 4" descr="9 Essential Tools for Smart Gardening That You Should Have – ECOgardener">
            <a:extLst>
              <a:ext uri="{FF2B5EF4-FFF2-40B4-BE49-F238E27FC236}">
                <a16:creationId xmlns:a16="http://schemas.microsoft.com/office/drawing/2014/main" id="{9A5E15B3-3D2E-FDC6-5C82-CB8FBAE7B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0386" y="1295962"/>
            <a:ext cx="6391125" cy="4266076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BC33D65-6466-21EE-8003-25FAED2B1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77FA53-2971-3FF4-7102-852B6CF90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898D3F-5BA7-D599-D51A-C61604E8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675E95-9867-01D1-84FD-C39E5A07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279EAD-DE34-92A7-A3B9-31828A706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E2EC5-B5CE-0F0B-856A-BE0BB089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DB237-1319-CF16-B51D-F8CF6626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iagramme, croquis, dessin, Dessin technique&#10;&#10;Description générée automatiquement">
            <a:extLst>
              <a:ext uri="{FF2B5EF4-FFF2-40B4-BE49-F238E27FC236}">
                <a16:creationId xmlns:a16="http://schemas.microsoft.com/office/drawing/2014/main" id="{0A9694AB-B031-F5CE-17C6-7AD1A910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99" y="-13978"/>
            <a:ext cx="12293600" cy="69151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875692-4CBF-BCC2-E673-9D83132A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67A3C-1191-E5AD-6A14-8D583676D79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01599" y="77470"/>
            <a:ext cx="6559550" cy="1570038"/>
          </a:xfrm>
        </p:spPr>
        <p:txBody>
          <a:bodyPr anchor="t">
            <a:normAutofit/>
          </a:bodyPr>
          <a:lstStyle/>
          <a:p>
            <a:r>
              <a:rPr lang="fr-FR" sz="3200" dirty="0"/>
              <a:t>2) Modèle</a:t>
            </a:r>
          </a:p>
        </p:txBody>
      </p:sp>
    </p:spTree>
    <p:extLst>
      <p:ext uri="{BB962C8B-B14F-4D97-AF65-F5344CB8AC3E}">
        <p14:creationId xmlns:p14="http://schemas.microsoft.com/office/powerpoint/2010/main" val="2287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EF29A-7BC0-7C69-15FB-B3E92A6E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004D7-816E-2992-EE88-5A9B7685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1072110"/>
            <a:ext cx="4168877" cy="1862345"/>
          </a:xfrm>
        </p:spPr>
        <p:txBody>
          <a:bodyPr>
            <a:normAutofit/>
          </a:bodyPr>
          <a:lstStyle/>
          <a:p>
            <a:r>
              <a:rPr lang="fr-FR" dirty="0"/>
              <a:t>3) Architecture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AC945C90-4C45-0F67-34B2-82C4FD5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8E3DE7-5A77-4E65-47FE-7459FA99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98" y="1120208"/>
            <a:ext cx="3858130" cy="466239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9D492A-8C5F-3F31-F825-FC32EC4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0318AD-901D-39A5-5611-8A5DFEB6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1072110"/>
            <a:ext cx="4316361" cy="1862345"/>
          </a:xfrm>
        </p:spPr>
        <p:txBody>
          <a:bodyPr>
            <a:normAutofit/>
          </a:bodyPr>
          <a:lstStyle/>
          <a:p>
            <a:r>
              <a:rPr lang="fr-FR" dirty="0"/>
              <a:t>4) Technologies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7A47A-CFE8-47DE-6C3F-50C89A9A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Capteurs : fichiers JAVA</a:t>
            </a:r>
            <a:endParaRPr lang="fr-FR"/>
          </a:p>
          <a:p>
            <a:pPr>
              <a:lnSpc>
                <a:spcPct val="130000"/>
              </a:lnSpc>
            </a:pPr>
            <a:r>
              <a:rPr lang="fr-FR" dirty="0"/>
              <a:t>Broker : </a:t>
            </a:r>
            <a:r>
              <a:rPr lang="fr-FR" dirty="0" err="1"/>
              <a:t>RabbitMQ</a:t>
            </a:r>
            <a:endParaRPr lang="fr-FR"/>
          </a:p>
          <a:p>
            <a:pPr>
              <a:lnSpc>
                <a:spcPct val="130000"/>
              </a:lnSpc>
            </a:pPr>
            <a:r>
              <a:rPr lang="fr-FR" dirty="0"/>
              <a:t>Application : JAVA</a:t>
            </a:r>
            <a:endParaRPr lang="fr-FR"/>
          </a:p>
          <a:p>
            <a:pPr>
              <a:lnSpc>
                <a:spcPct val="130000"/>
              </a:lnSpc>
            </a:pPr>
            <a:r>
              <a:rPr lang="fr-FR" dirty="0"/>
              <a:t>Base de données : SQL sur Docker</a:t>
            </a:r>
            <a:endParaRPr lang="fr-FR"/>
          </a:p>
          <a:p>
            <a:pPr>
              <a:lnSpc>
                <a:spcPct val="130000"/>
              </a:lnSpc>
            </a:pPr>
            <a:r>
              <a:rPr lang="fr-FR" dirty="0"/>
              <a:t>API : REST </a:t>
            </a:r>
            <a:endParaRPr lang="fr-FR"/>
          </a:p>
          <a:p>
            <a:pPr>
              <a:lnSpc>
                <a:spcPct val="130000"/>
              </a:lnSpc>
            </a:pPr>
            <a:endParaRPr lang="fr-FR"/>
          </a:p>
        </p:txBody>
      </p:sp>
      <p:pic>
        <p:nvPicPr>
          <p:cNvPr id="1032" name="Picture 8" descr="Une image contenant texte, Graphique, Police, logo&#10;&#10;Description générée automatiquement">
            <a:extLst>
              <a:ext uri="{FF2B5EF4-FFF2-40B4-BE49-F238E27FC236}">
                <a16:creationId xmlns:a16="http://schemas.microsoft.com/office/drawing/2014/main" id="{DC83E678-02DD-8D4D-AACF-ED733CFF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724" y="1230072"/>
            <a:ext cx="2357017" cy="439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MQ - meshIQ">
            <a:extLst>
              <a:ext uri="{FF2B5EF4-FFF2-40B4-BE49-F238E27FC236}">
                <a16:creationId xmlns:a16="http://schemas.microsoft.com/office/drawing/2014/main" id="{B6F42C6B-E632-65D3-22D1-33096953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8664" y="1296397"/>
            <a:ext cx="2867392" cy="16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81346F22-77E6-C2D6-1EAB-52261126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4840" y="4068898"/>
            <a:ext cx="2871216" cy="15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24E81BD4-F8B8-44C0-A93B-A825E70EF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2960" y="3421500"/>
            <a:ext cx="374904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C99CB9-7DC5-272F-350A-797C51BE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F9A43-1D0D-8CE8-5652-39DE80D61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D3B237-EB63-FE29-CA21-F94068DF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072110"/>
            <a:ext cx="4226560" cy="1862345"/>
          </a:xfrm>
        </p:spPr>
        <p:txBody>
          <a:bodyPr>
            <a:normAutofit/>
          </a:bodyPr>
          <a:lstStyle/>
          <a:p>
            <a:r>
              <a:rPr lang="fr-FR" dirty="0"/>
              <a:t>II- Avancement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3C411-6DB4-2405-1CA3-27625BAD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342900" indent="-342900">
              <a:buAutoNum type="arabicParenR"/>
            </a:pPr>
            <a:r>
              <a:rPr lang="fr-FR"/>
              <a:t>Obstacles</a:t>
            </a:r>
          </a:p>
          <a:p>
            <a:r>
              <a:rPr lang="fr-FR" dirty="0"/>
              <a:t>Prise en main des technologies nouvelles</a:t>
            </a:r>
          </a:p>
          <a:p>
            <a:r>
              <a:rPr lang="fr-FR" dirty="0"/>
              <a:t>Manque de temps</a:t>
            </a:r>
          </a:p>
        </p:txBody>
      </p:sp>
      <p:pic>
        <p:nvPicPr>
          <p:cNvPr id="2050" name="Picture 2" descr="Core Principles: Identify Obstacles | Lighthouse Therapy">
            <a:extLst>
              <a:ext uri="{FF2B5EF4-FFF2-40B4-BE49-F238E27FC236}">
                <a16:creationId xmlns:a16="http://schemas.microsoft.com/office/drawing/2014/main" id="{444BCD66-9CB4-78A2-7688-FB9B4E48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714" y="1596806"/>
            <a:ext cx="6514470" cy="36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95CC3-83FD-C55E-FFC8-ECBC8123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3C0FB-D5AE-7021-D196-DC7B59A45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B8F695-867E-777E-02B9-79DFB7C8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fr-FR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Finalité</a:t>
            </a:r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220DCF-965D-06AD-21EC-29EF5B2F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Absence de certaines fonctionnalités prévues initialement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Fonctionnalités principales implémentées</a:t>
            </a:r>
          </a:p>
        </p:txBody>
      </p:sp>
      <p:pic>
        <p:nvPicPr>
          <p:cNvPr id="6" name="Image 5" descr="Une image contenant texte, diagramme, croquis, Plan&#10;&#10;Description générée automatiquement">
            <a:extLst>
              <a:ext uri="{FF2B5EF4-FFF2-40B4-BE49-F238E27FC236}">
                <a16:creationId xmlns:a16="http://schemas.microsoft.com/office/drawing/2014/main" id="{996FBBAD-BA16-2147-7A99-EB51C15C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14" y="1596805"/>
            <a:ext cx="6514470" cy="3664389"/>
          </a:xfrm>
          <a:prstGeom prst="rect">
            <a:avLst/>
          </a:prstGeom>
        </p:spPr>
      </p:pic>
      <p:sp>
        <p:nvSpPr>
          <p:cNvPr id="2080" name="Rectangle 207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FDDD6C-D10D-9D71-5A53-DC0BF8FE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7226C-F630-2BB6-F882-1DE79B26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croquis, Plan&#10;&#10;Description générée automatiquement">
            <a:extLst>
              <a:ext uri="{FF2B5EF4-FFF2-40B4-BE49-F238E27FC236}">
                <a16:creationId xmlns:a16="http://schemas.microsoft.com/office/drawing/2014/main" id="{249CD517-8D0D-685B-B64D-71903118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5E909-5E36-E5E7-DCA8-82F66E4E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03A1C-5F60-0841-AC53-E38B9567E1D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6240" y="0"/>
            <a:ext cx="8788399" cy="1570038"/>
          </a:xfrm>
        </p:spPr>
        <p:txBody>
          <a:bodyPr anchor="t">
            <a:normAutofit/>
          </a:bodyPr>
          <a:lstStyle/>
          <a:p>
            <a:r>
              <a:rPr lang="fr-FR" sz="3200" dirty="0"/>
              <a:t>Modèle de l’application terminée</a:t>
            </a:r>
          </a:p>
        </p:txBody>
      </p:sp>
    </p:spTree>
    <p:extLst>
      <p:ext uri="{BB962C8B-B14F-4D97-AF65-F5344CB8AC3E}">
        <p14:creationId xmlns:p14="http://schemas.microsoft.com/office/powerpoint/2010/main" val="31367091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2E2"/>
      </a:lt2>
      <a:accent1>
        <a:srgbClr val="21B2B9"/>
      </a:accent1>
      <a:accent2>
        <a:srgbClr val="14B87B"/>
      </a:accent2>
      <a:accent3>
        <a:srgbClr val="21BA41"/>
      </a:accent3>
      <a:accent4>
        <a:srgbClr val="36B914"/>
      </a:accent4>
      <a:accent5>
        <a:srgbClr val="7AB11F"/>
      </a:accent5>
      <a:accent6>
        <a:srgbClr val="AAA412"/>
      </a:accent6>
      <a:hlink>
        <a:srgbClr val="5A8E2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100</Words>
  <Application>Microsoft Office PowerPoint</Application>
  <PresentationFormat>Grand écran</PresentationFormat>
  <Paragraphs>41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Corbel</vt:lpstr>
      <vt:lpstr>ShojiVTI</vt:lpstr>
      <vt:lpstr>Application pour Smart Garden</vt:lpstr>
      <vt:lpstr>Sommaire</vt:lpstr>
      <vt:lpstr>I- Présentation</vt:lpstr>
      <vt:lpstr>Présentation PowerPoint</vt:lpstr>
      <vt:lpstr>3) Architecture</vt:lpstr>
      <vt:lpstr>4) Technologies</vt:lpstr>
      <vt:lpstr>II- Avancement</vt:lpstr>
      <vt:lpstr>2) Finalité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DAVID</dc:creator>
  <cp:lastModifiedBy>Thomas DAVID</cp:lastModifiedBy>
  <cp:revision>1</cp:revision>
  <dcterms:created xsi:type="dcterms:W3CDTF">2025-01-10T10:01:07Z</dcterms:created>
  <dcterms:modified xsi:type="dcterms:W3CDTF">2025-01-10T10:29:38Z</dcterms:modified>
</cp:coreProperties>
</file>