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-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6B0BFF-FD1C-F391-1CA7-B9491F8EE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9D0A59E-D36A-B365-8A53-EF093FF5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31B45C-4430-D019-F42B-E86739A6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88E4217-3925-2F27-2C33-6809E7B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6636915-BDEA-A33C-64F5-3136685C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63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3D8C3F-7A72-1A0D-7430-B5C07ACB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ACA92A6-0038-C505-91BC-39F68B84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A41E38-B66C-C15F-2CE1-7A674CA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B5B76D-A463-1075-0A25-BA389B40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8B8DFC-7A43-1136-FC4A-37D80E42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1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3DBF6A9-7282-8112-CC86-58AA94746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4A54996-6F97-A647-D894-3FD9ACA5D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F921412-FC0D-8C26-6C22-05EF1AE8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DE0B37-690D-08A8-6097-2FAFB206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DB82E5-F582-B0F5-2009-54E12334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82D026-9AA0-5019-375C-BA31E4A9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63129F5-0E45-88DA-817D-796FDBD8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01777C-354A-BF3D-F4F1-835FC0E6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BCA874-9755-1F21-8E9D-8AFBB72A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C002D4-C2C7-FA02-CEC3-5B195642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121843-38C7-6F86-DEB2-5AC7A9FF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0E343C7-ECF5-C0A8-A27A-4A9B597D2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108AD58-1FAF-E955-92F3-9885B288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2F6BBE-FB60-B28A-4F0D-B5110298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21A964-827A-ECB6-3CA1-F386BF9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80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8852F8-BA15-6D2C-7823-A114B8F8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6AA17C-AC2A-FB6F-4EBA-E8619E6FC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A5C24EE-415A-37AD-3A69-F1F8DD6E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DB17090-BDA5-8F92-07D9-F72EF588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A0F122-C4ED-9375-F858-00AD8899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9071A0-EBFC-E6F8-5AAA-1760AE68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8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139359-556C-1415-A99E-834C8ECE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DA8B19-7199-C0F1-E6CD-4DFE2BB2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7C0D0A4-2FEE-C2DF-9D91-0FEF0D85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342E828-6208-25E3-D996-C32701AF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1FD60CD-125B-2D9C-4B4F-B3621A87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EA9BC1C-A90A-2925-F747-52E58A96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964798-2BFD-4FEC-D00C-8542514C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9DBDECF-B678-C7D0-A6C3-39FA3E4B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9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F02F15-A03C-F9BF-29A4-1F141696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BFCA74B-B860-6764-2BE6-57EAA9DA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E5DE927-A436-584B-82C6-321409BB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41599F2-E8A3-6EBB-9B75-1D61AE30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88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04F4EB6-E9CF-1305-38DB-EFE118C8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598CAA0-794B-ADC4-D6DB-3368AC9A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67FB4A5-1D4E-AE42-D328-287793B4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268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C0CD26-F10B-3447-F9A8-FD2AB920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2D4181-C4B2-5A1F-2023-8BDA154E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DC8E3A2-1D83-4C41-DC03-662D6271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6D48647-9D6D-9CFD-C278-A5C936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F675AD-7CC5-78A7-CAAC-4EC1C59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CF76AF3-636E-EE3C-ABBF-6B38D587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695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60E25E-B64A-A342-3E07-E2B8312D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E2D0780-DB21-105C-A6BC-684A6AF85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ABAE58D-9DBF-049F-2956-EA8107DF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55E737-043A-2C07-A200-D2089545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BEDC2AB-D272-C4B6-AB9D-389389FA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1E3034D-F5BB-AAC7-15BB-3A85D748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4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C87349-9826-E04C-A77B-0054281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70C70A7-4CF2-59FE-B285-B5DF8F43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D3A0B7-99F3-0172-AE91-709243BE4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E904-0E45-4C18-96E1-85D16DBF7ED0}" type="datetimeFigureOut">
              <a:rPr lang="sv-SE" smtClean="0"/>
              <a:t>2023-03-04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EF4B279-2C15-9FFA-73B8-CAB1805E0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7A3D8D-9D31-A78D-E719-4B0AE67C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ECB4-B2AC-4C87-96C4-1F77E05097D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262D3D7-F412-91C0-1C44-1864F31F6261}"/>
              </a:ext>
            </a:extLst>
          </p:cNvPr>
          <p:cNvSpPr/>
          <p:nvPr/>
        </p:nvSpPr>
        <p:spPr>
          <a:xfrm>
            <a:off x="2746151" y="2261276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926814B-D4D6-D8A1-86F8-7E5F41CFBFD9}"/>
              </a:ext>
            </a:extLst>
          </p:cNvPr>
          <p:cNvSpPr/>
          <p:nvPr/>
        </p:nvSpPr>
        <p:spPr>
          <a:xfrm>
            <a:off x="3381582" y="2261276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9D632E3-0C59-85B3-5912-6D49AE1C0493}"/>
              </a:ext>
            </a:extLst>
          </p:cNvPr>
          <p:cNvSpPr/>
          <p:nvPr/>
        </p:nvSpPr>
        <p:spPr>
          <a:xfrm>
            <a:off x="4017013" y="2261275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2201D40-B606-2E90-7A6D-289D450A1A23}"/>
              </a:ext>
            </a:extLst>
          </p:cNvPr>
          <p:cNvSpPr/>
          <p:nvPr/>
        </p:nvSpPr>
        <p:spPr>
          <a:xfrm>
            <a:off x="4652444" y="2261275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05FF290-E0E9-3801-73D6-626D399C711C}"/>
              </a:ext>
            </a:extLst>
          </p:cNvPr>
          <p:cNvSpPr/>
          <p:nvPr/>
        </p:nvSpPr>
        <p:spPr>
          <a:xfrm>
            <a:off x="5287875" y="2261275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D98181F-23BE-8906-455F-C07EB8B67D92}"/>
              </a:ext>
            </a:extLst>
          </p:cNvPr>
          <p:cNvSpPr/>
          <p:nvPr/>
        </p:nvSpPr>
        <p:spPr>
          <a:xfrm>
            <a:off x="5923306" y="2261275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3AB32F4-E361-70C9-9138-F223DAE212AF}"/>
              </a:ext>
            </a:extLst>
          </p:cNvPr>
          <p:cNvSpPr/>
          <p:nvPr/>
        </p:nvSpPr>
        <p:spPr>
          <a:xfrm>
            <a:off x="6558737" y="2261274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CE48B0A-777B-0A05-DC34-60135D3FADAF}"/>
              </a:ext>
            </a:extLst>
          </p:cNvPr>
          <p:cNvSpPr/>
          <p:nvPr/>
        </p:nvSpPr>
        <p:spPr>
          <a:xfrm>
            <a:off x="7194168" y="2261274"/>
            <a:ext cx="635431" cy="635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32D4950-72E1-D39A-0E55-9AF30ADBFCE7}"/>
              </a:ext>
            </a:extLst>
          </p:cNvPr>
          <p:cNvSpPr/>
          <p:nvPr/>
        </p:nvSpPr>
        <p:spPr>
          <a:xfrm>
            <a:off x="2746151" y="2896705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7F7BA45-0CCD-4CF0-27BD-D08B0A457735}"/>
              </a:ext>
            </a:extLst>
          </p:cNvPr>
          <p:cNvSpPr/>
          <p:nvPr/>
        </p:nvSpPr>
        <p:spPr>
          <a:xfrm>
            <a:off x="3381582" y="2896705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A0EAE37-9F5F-1002-0739-31CF7EFB0375}"/>
              </a:ext>
            </a:extLst>
          </p:cNvPr>
          <p:cNvSpPr/>
          <p:nvPr/>
        </p:nvSpPr>
        <p:spPr>
          <a:xfrm>
            <a:off x="4017013" y="2896704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82FD668-2896-31FC-468E-7ABC989F19C0}"/>
              </a:ext>
            </a:extLst>
          </p:cNvPr>
          <p:cNvSpPr/>
          <p:nvPr/>
        </p:nvSpPr>
        <p:spPr>
          <a:xfrm>
            <a:off x="4652444" y="2896704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087D536-D713-314C-029F-6C10BA0215C7}"/>
              </a:ext>
            </a:extLst>
          </p:cNvPr>
          <p:cNvSpPr/>
          <p:nvPr/>
        </p:nvSpPr>
        <p:spPr>
          <a:xfrm>
            <a:off x="5287875" y="2896704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AE22C9F-180A-D0C2-99CA-874624D8AB26}"/>
              </a:ext>
            </a:extLst>
          </p:cNvPr>
          <p:cNvSpPr/>
          <p:nvPr/>
        </p:nvSpPr>
        <p:spPr>
          <a:xfrm>
            <a:off x="5923306" y="2896704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F166D27-BA11-4189-83BD-D97DB1658746}"/>
              </a:ext>
            </a:extLst>
          </p:cNvPr>
          <p:cNvSpPr/>
          <p:nvPr/>
        </p:nvSpPr>
        <p:spPr>
          <a:xfrm>
            <a:off x="6558737" y="2896703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5DDEEEED-391C-8A9B-118B-04019AECDF9E}"/>
              </a:ext>
            </a:extLst>
          </p:cNvPr>
          <p:cNvSpPr/>
          <p:nvPr/>
        </p:nvSpPr>
        <p:spPr>
          <a:xfrm>
            <a:off x="7194168" y="2896703"/>
            <a:ext cx="635431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94DDB64-EF52-57BA-EC1E-F83AE5DF6AEB}"/>
              </a:ext>
            </a:extLst>
          </p:cNvPr>
          <p:cNvSpPr/>
          <p:nvPr/>
        </p:nvSpPr>
        <p:spPr>
          <a:xfrm>
            <a:off x="1161144" y="2896702"/>
            <a:ext cx="1585008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Bit nummer: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678206C-668F-D9F1-B1D9-E0CEB07E52DC}"/>
              </a:ext>
            </a:extLst>
          </p:cNvPr>
          <p:cNvSpPr/>
          <p:nvPr/>
        </p:nvSpPr>
        <p:spPr>
          <a:xfrm>
            <a:off x="4623047" y="1292257"/>
            <a:ext cx="1965085" cy="6354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Inverterat läge</a:t>
            </a:r>
          </a:p>
        </p:txBody>
      </p:sp>
      <p:sp>
        <p:nvSpPr>
          <p:cNvPr id="22" name="Pil: nedåt 21">
            <a:extLst>
              <a:ext uri="{FF2B5EF4-FFF2-40B4-BE49-F238E27FC236}">
                <a16:creationId xmlns:a16="http://schemas.microsoft.com/office/drawing/2014/main" id="{9AF6158F-B165-439A-B429-FC950A3EB0F5}"/>
              </a:ext>
            </a:extLst>
          </p:cNvPr>
          <p:cNvSpPr/>
          <p:nvPr/>
        </p:nvSpPr>
        <p:spPr>
          <a:xfrm>
            <a:off x="5446730" y="1792870"/>
            <a:ext cx="317717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46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Bredbild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Anders Hesselbom</dc:creator>
  <cp:lastModifiedBy>Anders Hesselbom</cp:lastModifiedBy>
  <cp:revision>1</cp:revision>
  <dcterms:created xsi:type="dcterms:W3CDTF">2023-03-04T16:56:54Z</dcterms:created>
  <dcterms:modified xsi:type="dcterms:W3CDTF">2023-03-04T16:57:08Z</dcterms:modified>
</cp:coreProperties>
</file>