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35644"/>
            <a:ext cx="2700338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756262"/>
            <a:ext cx="2700338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64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732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76660"/>
            <a:ext cx="776347" cy="122021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76660"/>
            <a:ext cx="2284035" cy="122021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712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74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358966"/>
            <a:ext cx="3105388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963575"/>
            <a:ext cx="3105388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83297"/>
            <a:ext cx="1530191" cy="91358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83297"/>
            <a:ext cx="1530191" cy="91358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51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6659"/>
            <a:ext cx="3105388" cy="27830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352967"/>
            <a:ext cx="15231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525950"/>
            <a:ext cx="1523159" cy="77359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352967"/>
            <a:ext cx="1530660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525950"/>
            <a:ext cx="1530660" cy="77359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89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1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991"/>
            <a:ext cx="116123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07314"/>
            <a:ext cx="1822728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31959"/>
            <a:ext cx="116123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77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991"/>
            <a:ext cx="116123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07314"/>
            <a:ext cx="1822728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31959"/>
            <a:ext cx="116123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83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76659"/>
            <a:ext cx="3105388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83297"/>
            <a:ext cx="3105388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334540"/>
            <a:ext cx="81010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1810-A871-4238-B1A9-9BE68760959F}" type="datetimeFigureOut">
              <a:rPr lang="sv-SE" smtClean="0"/>
              <a:t>2023-02-27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334540"/>
            <a:ext cx="12151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334540"/>
            <a:ext cx="81010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2EE9-3337-45CC-92CF-32FD983FD7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1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ruta 17">
            <a:extLst>
              <a:ext uri="{FF2B5EF4-FFF2-40B4-BE49-F238E27FC236}">
                <a16:creationId xmlns:a16="http://schemas.microsoft.com/office/drawing/2014/main" id="{5ACE246F-D4EF-748D-1FB0-7A02D66D2F19}"/>
              </a:ext>
            </a:extLst>
          </p:cNvPr>
          <p:cNvSpPr txBox="1"/>
          <p:nvPr/>
        </p:nvSpPr>
        <p:spPr>
          <a:xfrm>
            <a:off x="1" y="55416"/>
            <a:ext cx="360044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85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5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MutableString</a:t>
            </a:r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endParaRPr lang="en-US" sz="85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 has = </a:t>
            </a:r>
            <a:r>
              <a:rPr lang="en-US" sz="85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helloWorld.Has</a:t>
            </a:r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("Ello",</a:t>
            </a:r>
            <a:b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out var start,</a:t>
            </a:r>
          </a:p>
          <a:p>
            <a:r>
              <a:rPr lang="en-US" sz="8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out var length);</a:t>
            </a:r>
            <a:endParaRPr lang="sv-SE" sz="85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3CA009AB-5A80-2374-CBDC-D7276A0E1DD6}"/>
              </a:ext>
            </a:extLst>
          </p:cNvPr>
          <p:cNvCxnSpPr>
            <a:cxnSpLocks/>
          </p:cNvCxnSpPr>
          <p:nvPr/>
        </p:nvCxnSpPr>
        <p:spPr>
          <a:xfrm flipV="1">
            <a:off x="307300" y="493568"/>
            <a:ext cx="99102" cy="64114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>
            <a:extLst>
              <a:ext uri="{FF2B5EF4-FFF2-40B4-BE49-F238E27FC236}">
                <a16:creationId xmlns:a16="http://schemas.microsoft.com/office/drawing/2014/main" id="{C7B6F748-5E2F-1A69-37D1-B4D55F6AF69F}"/>
              </a:ext>
            </a:extLst>
          </p:cNvPr>
          <p:cNvSpPr txBox="1"/>
          <p:nvPr/>
        </p:nvSpPr>
        <p:spPr>
          <a:xfrm>
            <a:off x="-71203" y="1055260"/>
            <a:ext cx="75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>
                <a:solidFill>
                  <a:schemeClr val="bg1"/>
                </a:solidFill>
                <a:latin typeface="Ink Free" panose="03080402000500000000" pitchFamily="66" charset="0"/>
              </a:rPr>
              <a:t>true</a:t>
            </a:r>
            <a:endParaRPr lang="sv-SE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cxnSp>
        <p:nvCxnSpPr>
          <p:cNvPr id="21" name="Rak pilkoppling 20">
            <a:extLst>
              <a:ext uri="{FF2B5EF4-FFF2-40B4-BE49-F238E27FC236}">
                <a16:creationId xmlns:a16="http://schemas.microsoft.com/office/drawing/2014/main" id="{F43DCB00-ED2D-9E9D-9358-EE96AAA9AA06}"/>
              </a:ext>
            </a:extLst>
          </p:cNvPr>
          <p:cNvCxnSpPr>
            <a:cxnSpLocks/>
          </p:cNvCxnSpPr>
          <p:nvPr/>
        </p:nvCxnSpPr>
        <p:spPr>
          <a:xfrm flipH="1" flipV="1">
            <a:off x="1499018" y="550092"/>
            <a:ext cx="644578" cy="1573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1A46880E-79D6-8868-5C1E-E5BB5009C196}"/>
              </a:ext>
            </a:extLst>
          </p:cNvPr>
          <p:cNvSpPr txBox="1"/>
          <p:nvPr/>
        </p:nvSpPr>
        <p:spPr>
          <a:xfrm>
            <a:off x="1896257" y="550091"/>
            <a:ext cx="75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Ink Free" panose="03080402000500000000" pitchFamily="66" charset="0"/>
              </a:rPr>
              <a:t>1</a:t>
            </a:r>
          </a:p>
        </p:txBody>
      </p: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63CC7ADF-55B9-90B4-94B8-D8AA74DBC95D}"/>
              </a:ext>
            </a:extLst>
          </p:cNvPr>
          <p:cNvCxnSpPr>
            <a:cxnSpLocks/>
          </p:cNvCxnSpPr>
          <p:nvPr/>
        </p:nvCxnSpPr>
        <p:spPr>
          <a:xfrm flipH="1" flipV="1">
            <a:off x="1293837" y="801776"/>
            <a:ext cx="205180" cy="3018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ruta 23">
            <a:extLst>
              <a:ext uri="{FF2B5EF4-FFF2-40B4-BE49-F238E27FC236}">
                <a16:creationId xmlns:a16="http://schemas.microsoft.com/office/drawing/2014/main" id="{055D0A02-D58F-080E-E3A9-02C2ED825ADE}"/>
              </a:ext>
            </a:extLst>
          </p:cNvPr>
          <p:cNvSpPr txBox="1"/>
          <p:nvPr/>
        </p:nvSpPr>
        <p:spPr>
          <a:xfrm>
            <a:off x="1162309" y="1036195"/>
            <a:ext cx="75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Ink Free" panose="03080402000500000000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711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32</Words>
  <Application>Microsoft Office PowerPoint</Application>
  <PresentationFormat>Anpassad</PresentationFormat>
  <Paragraphs>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Ink Free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Anders Hesselbom</dc:creator>
  <cp:lastModifiedBy>Anders Hesselbom</cp:lastModifiedBy>
  <cp:revision>4</cp:revision>
  <dcterms:created xsi:type="dcterms:W3CDTF">2023-02-27T17:02:49Z</dcterms:created>
  <dcterms:modified xsi:type="dcterms:W3CDTF">2023-02-27T17:39:39Z</dcterms:modified>
</cp:coreProperties>
</file>