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6" r:id="rId6"/>
    <p:sldId id="260" r:id="rId7"/>
    <p:sldId id="258" r:id="rId8"/>
    <p:sldId id="262" r:id="rId9"/>
    <p:sldId id="263" r:id="rId10"/>
    <p:sldId id="265" r:id="rId11"/>
    <p:sldId id="266" r:id="rId12"/>
    <p:sldId id="267" r:id="rId13"/>
    <p:sldId id="268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0679C5-D255-4E26-9244-202E6206FDA4}" v="9" dt="2022-04-20T10:31:51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29" d="100"/>
          <a:sy n="29" d="100"/>
        </p:scale>
        <p:origin x="9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ren, Sanna Diana" userId="43008abf-7f3a-4a87-84b6-f6bcc6ddf86a" providerId="ADAL" clId="{E80679C5-D255-4E26-9244-202E6206FDA4}"/>
    <pc:docChg chg="undo custSel addSld delSld modSld sldOrd modMainMaster">
      <pc:chgData name="Tomren, Sanna Diana" userId="43008abf-7f3a-4a87-84b6-f6bcc6ddf86a" providerId="ADAL" clId="{E80679C5-D255-4E26-9244-202E6206FDA4}" dt="2022-04-20T10:30:52.792" v="28"/>
      <pc:docMkLst>
        <pc:docMk/>
      </pc:docMkLst>
      <pc:sldChg chg="modSp">
        <pc:chgData name="Tomren, Sanna Diana" userId="43008abf-7f3a-4a87-84b6-f6bcc6ddf86a" providerId="ADAL" clId="{E80679C5-D255-4E26-9244-202E6206FDA4}" dt="2022-04-20T10:30:52.792" v="28"/>
        <pc:sldMkLst>
          <pc:docMk/>
          <pc:sldMk cId="2380398322" sldId="256"/>
        </pc:sldMkLst>
        <pc:spChg chg="mod">
          <ac:chgData name="Tomren, Sanna Diana" userId="43008abf-7f3a-4a87-84b6-f6bcc6ddf86a" providerId="ADAL" clId="{E80679C5-D255-4E26-9244-202E6206FDA4}" dt="2022-04-20T10:30:52.792" v="28"/>
          <ac:spMkLst>
            <pc:docMk/>
            <pc:sldMk cId="2380398322" sldId="256"/>
            <ac:spMk id="2" creationId="{197EB3B8-0691-4800-98F2-03E19E12850E}"/>
          </ac:spMkLst>
        </pc:spChg>
      </pc:sldChg>
      <pc:sldChg chg="modSp mod ord">
        <pc:chgData name="Tomren, Sanna Diana" userId="43008abf-7f3a-4a87-84b6-f6bcc6ddf86a" providerId="ADAL" clId="{E80679C5-D255-4E26-9244-202E6206FDA4}" dt="2022-04-20T10:30:52.792" v="28"/>
        <pc:sldMkLst>
          <pc:docMk/>
          <pc:sldMk cId="2152755253" sldId="258"/>
        </pc:sldMkLst>
        <pc:spChg chg="mod">
          <ac:chgData name="Tomren, Sanna Diana" userId="43008abf-7f3a-4a87-84b6-f6bcc6ddf86a" providerId="ADAL" clId="{E80679C5-D255-4E26-9244-202E6206FDA4}" dt="2022-04-20T10:30:52.792" v="28"/>
          <ac:spMkLst>
            <pc:docMk/>
            <pc:sldMk cId="2152755253" sldId="258"/>
            <ac:spMk id="2" creationId="{5B3831D7-CE6E-4A80-9DCB-13E7788DCA7D}"/>
          </ac:spMkLst>
        </pc:spChg>
        <pc:spChg chg="mod">
          <ac:chgData name="Tomren, Sanna Diana" userId="43008abf-7f3a-4a87-84b6-f6bcc6ddf86a" providerId="ADAL" clId="{E80679C5-D255-4E26-9244-202E6206FDA4}" dt="2022-04-20T10:30:52.792" v="28"/>
          <ac:spMkLst>
            <pc:docMk/>
            <pc:sldMk cId="2152755253" sldId="258"/>
            <ac:spMk id="3" creationId="{2A2D5125-AF95-4798-A56D-3CEB1AFBB2B3}"/>
          </ac:spMkLst>
        </pc:spChg>
      </pc:sldChg>
      <pc:sldChg chg="addSp delSp new mod">
        <pc:chgData name="Tomren, Sanna Diana" userId="43008abf-7f3a-4a87-84b6-f6bcc6ddf86a" providerId="ADAL" clId="{E80679C5-D255-4E26-9244-202E6206FDA4}" dt="2022-04-20T10:28:20.187" v="12" actId="22"/>
        <pc:sldMkLst>
          <pc:docMk/>
          <pc:sldMk cId="93983434" sldId="259"/>
        </pc:sldMkLst>
        <pc:spChg chg="del">
          <ac:chgData name="Tomren, Sanna Diana" userId="43008abf-7f3a-4a87-84b6-f6bcc6ddf86a" providerId="ADAL" clId="{E80679C5-D255-4E26-9244-202E6206FDA4}" dt="2022-04-20T10:27:16.040" v="2" actId="478"/>
          <ac:spMkLst>
            <pc:docMk/>
            <pc:sldMk cId="93983434" sldId="259"/>
            <ac:spMk id="2" creationId="{F478CCC9-B53D-4455-BB9F-F8B131B768FC}"/>
          </ac:spMkLst>
        </pc:spChg>
        <pc:spChg chg="del">
          <ac:chgData name="Tomren, Sanna Diana" userId="43008abf-7f3a-4a87-84b6-f6bcc6ddf86a" providerId="ADAL" clId="{E80679C5-D255-4E26-9244-202E6206FDA4}" dt="2022-04-20T10:27:13.878" v="1" actId="478"/>
          <ac:spMkLst>
            <pc:docMk/>
            <pc:sldMk cId="93983434" sldId="259"/>
            <ac:spMk id="3" creationId="{A0C7A9AE-E23F-4953-8678-F356DE5F0145}"/>
          </ac:spMkLst>
        </pc:spChg>
        <pc:spChg chg="add del">
          <ac:chgData name="Tomren, Sanna Diana" userId="43008abf-7f3a-4a87-84b6-f6bcc6ddf86a" providerId="ADAL" clId="{E80679C5-D255-4E26-9244-202E6206FDA4}" dt="2022-04-20T10:27:19.469" v="4" actId="478"/>
          <ac:spMkLst>
            <pc:docMk/>
            <pc:sldMk cId="93983434" sldId="259"/>
            <ac:spMk id="5" creationId="{11349257-80C7-4C71-A719-6F46E0B8A3D3}"/>
          </ac:spMkLst>
        </pc:spChg>
        <pc:spChg chg="add del">
          <ac:chgData name="Tomren, Sanna Diana" userId="43008abf-7f3a-4a87-84b6-f6bcc6ddf86a" providerId="ADAL" clId="{E80679C5-D255-4E26-9244-202E6206FDA4}" dt="2022-04-20T10:28:16.630" v="10" actId="22"/>
          <ac:spMkLst>
            <pc:docMk/>
            <pc:sldMk cId="93983434" sldId="259"/>
            <ac:spMk id="7" creationId="{B27A5484-FF0E-4FB2-906C-856358F93AA3}"/>
          </ac:spMkLst>
        </pc:spChg>
        <pc:spChg chg="add del">
          <ac:chgData name="Tomren, Sanna Diana" userId="43008abf-7f3a-4a87-84b6-f6bcc6ddf86a" providerId="ADAL" clId="{E80679C5-D255-4E26-9244-202E6206FDA4}" dt="2022-04-20T10:28:20.187" v="12" actId="22"/>
          <ac:spMkLst>
            <pc:docMk/>
            <pc:sldMk cId="93983434" sldId="259"/>
            <ac:spMk id="9" creationId="{63D34CB7-D97B-4FD3-804C-2300DC9D4282}"/>
          </ac:spMkLst>
        </pc:spChg>
      </pc:sldChg>
      <pc:sldChg chg="modSp add ord setBg">
        <pc:chgData name="Tomren, Sanna Diana" userId="43008abf-7f3a-4a87-84b6-f6bcc6ddf86a" providerId="ADAL" clId="{E80679C5-D255-4E26-9244-202E6206FDA4}" dt="2022-04-20T10:27:55.760" v="8"/>
        <pc:sldMkLst>
          <pc:docMk/>
          <pc:sldMk cId="1980610639" sldId="260"/>
        </pc:sldMkLst>
        <pc:spChg chg="mod">
          <ac:chgData name="Tomren, Sanna Diana" userId="43008abf-7f3a-4a87-84b6-f6bcc6ddf86a" providerId="ADAL" clId="{E80679C5-D255-4E26-9244-202E6206FDA4}" dt="2022-04-20T10:27:43.752" v="6" actId="1076"/>
          <ac:spMkLst>
            <pc:docMk/>
            <pc:sldMk cId="1980610639" sldId="260"/>
            <ac:spMk id="2" creationId="{200F683F-53F3-4402-A382-D2B9AC81D661}"/>
          </ac:spMkLst>
        </pc:spChg>
        <pc:spChg chg="mod">
          <ac:chgData name="Tomren, Sanna Diana" userId="43008abf-7f3a-4a87-84b6-f6bcc6ddf86a" providerId="ADAL" clId="{E80679C5-D255-4E26-9244-202E6206FDA4}" dt="2022-04-20T10:27:43.752" v="6" actId="1076"/>
          <ac:spMkLst>
            <pc:docMk/>
            <pc:sldMk cId="1980610639" sldId="260"/>
            <ac:spMk id="4" creationId="{A0BD572C-532E-4A85-9305-34C9889F7742}"/>
          </ac:spMkLst>
        </pc:spChg>
        <pc:spChg chg="mod">
          <ac:chgData name="Tomren, Sanna Diana" userId="43008abf-7f3a-4a87-84b6-f6bcc6ddf86a" providerId="ADAL" clId="{E80679C5-D255-4E26-9244-202E6206FDA4}" dt="2022-04-20T10:27:43.752" v="6" actId="1076"/>
          <ac:spMkLst>
            <pc:docMk/>
            <pc:sldMk cId="1980610639" sldId="260"/>
            <ac:spMk id="12" creationId="{3B589B8C-3734-4E2F-8095-4FD9164302F9}"/>
          </ac:spMkLst>
        </pc:spChg>
        <pc:spChg chg="mod">
          <ac:chgData name="Tomren, Sanna Diana" userId="43008abf-7f3a-4a87-84b6-f6bcc6ddf86a" providerId="ADAL" clId="{E80679C5-D255-4E26-9244-202E6206FDA4}" dt="2022-04-20T10:27:43.752" v="6" actId="1076"/>
          <ac:spMkLst>
            <pc:docMk/>
            <pc:sldMk cId="1980610639" sldId="260"/>
            <ac:spMk id="13" creationId="{39E9822D-9077-4025-A2DC-A81197255253}"/>
          </ac:spMkLst>
        </pc:spChg>
        <pc:spChg chg="mod">
          <ac:chgData name="Tomren, Sanna Diana" userId="43008abf-7f3a-4a87-84b6-f6bcc6ddf86a" providerId="ADAL" clId="{E80679C5-D255-4E26-9244-202E6206FDA4}" dt="2022-04-20T10:27:43.752" v="6" actId="1076"/>
          <ac:spMkLst>
            <pc:docMk/>
            <pc:sldMk cId="1980610639" sldId="260"/>
            <ac:spMk id="16" creationId="{3FE36609-01FF-455C-890A-B2417CA22A93}"/>
          </ac:spMkLst>
        </pc:spChg>
        <pc:spChg chg="mod">
          <ac:chgData name="Tomren, Sanna Diana" userId="43008abf-7f3a-4a87-84b6-f6bcc6ddf86a" providerId="ADAL" clId="{E80679C5-D255-4E26-9244-202E6206FDA4}" dt="2022-04-20T10:27:43.752" v="6" actId="1076"/>
          <ac:spMkLst>
            <pc:docMk/>
            <pc:sldMk cId="1980610639" sldId="260"/>
            <ac:spMk id="21" creationId="{AB67294B-FFAE-4F1C-9EAC-2A9D8533E4A3}"/>
          </ac:spMkLst>
        </pc:spChg>
        <pc:grpChg chg="mod">
          <ac:chgData name="Tomren, Sanna Diana" userId="43008abf-7f3a-4a87-84b6-f6bcc6ddf86a" providerId="ADAL" clId="{E80679C5-D255-4E26-9244-202E6206FDA4}" dt="2022-04-20T10:27:43.752" v="6" actId="1076"/>
          <ac:grpSpMkLst>
            <pc:docMk/>
            <pc:sldMk cId="1980610639" sldId="260"/>
            <ac:grpSpMk id="3" creationId="{7BB9C442-7F3E-4FDC-AA0C-454425CD0E8A}"/>
          </ac:grpSpMkLst>
        </pc:grpChg>
        <pc:grpChg chg="mod">
          <ac:chgData name="Tomren, Sanna Diana" userId="43008abf-7f3a-4a87-84b6-f6bcc6ddf86a" providerId="ADAL" clId="{E80679C5-D255-4E26-9244-202E6206FDA4}" dt="2022-04-20T10:27:43.752" v="6" actId="1076"/>
          <ac:grpSpMkLst>
            <pc:docMk/>
            <pc:sldMk cId="1980610639" sldId="260"/>
            <ac:grpSpMk id="5" creationId="{27C5D5D5-7F3D-4BB6-AE5B-5C30F8991878}"/>
          </ac:grpSpMkLst>
        </pc:grpChg>
        <pc:grpChg chg="mod">
          <ac:chgData name="Tomren, Sanna Diana" userId="43008abf-7f3a-4a87-84b6-f6bcc6ddf86a" providerId="ADAL" clId="{E80679C5-D255-4E26-9244-202E6206FDA4}" dt="2022-04-20T10:27:43.752" v="6" actId="1076"/>
          <ac:grpSpMkLst>
            <pc:docMk/>
            <pc:sldMk cId="1980610639" sldId="260"/>
            <ac:grpSpMk id="6" creationId="{74AD0B85-4807-494E-B670-FBB09A7A79C2}"/>
          </ac:grpSpMkLst>
        </pc:grpChg>
        <pc:grpChg chg="mod">
          <ac:chgData name="Tomren, Sanna Diana" userId="43008abf-7f3a-4a87-84b6-f6bcc6ddf86a" providerId="ADAL" clId="{E80679C5-D255-4E26-9244-202E6206FDA4}" dt="2022-04-20T10:27:43.752" v="6" actId="1076"/>
          <ac:grpSpMkLst>
            <pc:docMk/>
            <pc:sldMk cId="1980610639" sldId="260"/>
            <ac:grpSpMk id="7" creationId="{FC1E1EE1-4A43-48D7-8010-26E235E99715}"/>
          </ac:grpSpMkLst>
        </pc:grpChg>
        <pc:grpChg chg="mod">
          <ac:chgData name="Tomren, Sanna Diana" userId="43008abf-7f3a-4a87-84b6-f6bcc6ddf86a" providerId="ADAL" clId="{E80679C5-D255-4E26-9244-202E6206FDA4}" dt="2022-04-20T10:27:43.752" v="6" actId="1076"/>
          <ac:grpSpMkLst>
            <pc:docMk/>
            <pc:sldMk cId="1980610639" sldId="260"/>
            <ac:grpSpMk id="19" creationId="{389E3232-0FA1-4C3B-B1F6-D30F9DA0F3F9}"/>
          </ac:grpSpMkLst>
        </pc:grpChg>
        <pc:picChg chg="mod">
          <ac:chgData name="Tomren, Sanna Diana" userId="43008abf-7f3a-4a87-84b6-f6bcc6ddf86a" providerId="ADAL" clId="{E80679C5-D255-4E26-9244-202E6206FDA4}" dt="2022-04-20T10:27:43.752" v="6" actId="1076"/>
          <ac:picMkLst>
            <pc:docMk/>
            <pc:sldMk cId="1980610639" sldId="260"/>
            <ac:picMk id="20" creationId="{4BD160A2-3E7B-41B4-990A-CF7BCDCE13C4}"/>
          </ac:picMkLst>
        </pc:picChg>
        <pc:picChg chg="mod">
          <ac:chgData name="Tomren, Sanna Diana" userId="43008abf-7f3a-4a87-84b6-f6bcc6ddf86a" providerId="ADAL" clId="{E80679C5-D255-4E26-9244-202E6206FDA4}" dt="2022-04-20T10:27:43.752" v="6" actId="1076"/>
          <ac:picMkLst>
            <pc:docMk/>
            <pc:sldMk cId="1980610639" sldId="260"/>
            <ac:picMk id="2052" creationId="{DF769B33-E8AD-4919-8379-813239014541}"/>
          </ac:picMkLst>
        </pc:picChg>
        <pc:picChg chg="mod">
          <ac:chgData name="Tomren, Sanna Diana" userId="43008abf-7f3a-4a87-84b6-f6bcc6ddf86a" providerId="ADAL" clId="{E80679C5-D255-4E26-9244-202E6206FDA4}" dt="2022-04-20T10:27:43.752" v="6" actId="1076"/>
          <ac:picMkLst>
            <pc:docMk/>
            <pc:sldMk cId="1980610639" sldId="260"/>
            <ac:picMk id="2054" creationId="{6DBD7A2E-2815-4A5E-8AB8-75D5AD43E53C}"/>
          </ac:picMkLst>
        </pc:picChg>
        <pc:picChg chg="mod">
          <ac:chgData name="Tomren, Sanna Diana" userId="43008abf-7f3a-4a87-84b6-f6bcc6ddf86a" providerId="ADAL" clId="{E80679C5-D255-4E26-9244-202E6206FDA4}" dt="2022-04-20T10:27:43.752" v="6" actId="1076"/>
          <ac:picMkLst>
            <pc:docMk/>
            <pc:sldMk cId="1980610639" sldId="260"/>
            <ac:picMk id="2056" creationId="{3EDA05AA-052F-47C1-B31B-115E0E8AAF9E}"/>
          </ac:picMkLst>
        </pc:picChg>
        <pc:picChg chg="mod">
          <ac:chgData name="Tomren, Sanna Diana" userId="43008abf-7f3a-4a87-84b6-f6bcc6ddf86a" providerId="ADAL" clId="{E80679C5-D255-4E26-9244-202E6206FDA4}" dt="2022-04-20T10:27:43.752" v="6" actId="1076"/>
          <ac:picMkLst>
            <pc:docMk/>
            <pc:sldMk cId="1980610639" sldId="260"/>
            <ac:picMk id="2058" creationId="{91E9526A-2B1C-4039-9E79-3553FFE6BA87}"/>
          </ac:picMkLst>
        </pc:picChg>
      </pc:sldChg>
      <pc:sldChg chg="addSp delSp new del">
        <pc:chgData name="Tomren, Sanna Diana" userId="43008abf-7f3a-4a87-84b6-f6bcc6ddf86a" providerId="ADAL" clId="{E80679C5-D255-4E26-9244-202E6206FDA4}" dt="2022-04-20T10:29:34.448" v="25" actId="2696"/>
        <pc:sldMkLst>
          <pc:docMk/>
          <pc:sldMk cId="454992629" sldId="261"/>
        </pc:sldMkLst>
        <pc:picChg chg="add del">
          <ac:chgData name="Tomren, Sanna Diana" userId="43008abf-7f3a-4a87-84b6-f6bcc6ddf86a" providerId="ADAL" clId="{E80679C5-D255-4E26-9244-202E6206FDA4}" dt="2022-04-20T10:29:04.484" v="23"/>
          <ac:picMkLst>
            <pc:docMk/>
            <pc:sldMk cId="454992629" sldId="261"/>
            <ac:picMk id="1026" creationId="{0D9B12E5-B66F-4C7E-9B0F-C95195FED173}"/>
          </ac:picMkLst>
        </pc:picChg>
      </pc:sldChg>
      <pc:sldChg chg="modSp add">
        <pc:chgData name="Tomren, Sanna Diana" userId="43008abf-7f3a-4a87-84b6-f6bcc6ddf86a" providerId="ADAL" clId="{E80679C5-D255-4E26-9244-202E6206FDA4}" dt="2022-04-20T10:30:52.792" v="28"/>
        <pc:sldMkLst>
          <pc:docMk/>
          <pc:sldMk cId="787700999" sldId="262"/>
        </pc:sldMkLst>
        <pc:spChg chg="mod">
          <ac:chgData name="Tomren, Sanna Diana" userId="43008abf-7f3a-4a87-84b6-f6bcc6ddf86a" providerId="ADAL" clId="{E80679C5-D255-4E26-9244-202E6206FDA4}" dt="2022-04-20T10:30:52.792" v="28"/>
          <ac:spMkLst>
            <pc:docMk/>
            <pc:sldMk cId="787700999" sldId="262"/>
            <ac:spMk id="2" creationId="{6EEB64E3-3110-4AD6-8FEC-4D6EF9BAB149}"/>
          </ac:spMkLst>
        </pc:spChg>
      </pc:sldChg>
      <pc:sldChg chg="add">
        <pc:chgData name="Tomren, Sanna Diana" userId="43008abf-7f3a-4a87-84b6-f6bcc6ddf86a" providerId="ADAL" clId="{E80679C5-D255-4E26-9244-202E6206FDA4}" dt="2022-04-20T10:29:25.402" v="24"/>
        <pc:sldMkLst>
          <pc:docMk/>
          <pc:sldMk cId="1964331938" sldId="263"/>
        </pc:sldMkLst>
      </pc:sldChg>
      <pc:sldChg chg="add">
        <pc:chgData name="Tomren, Sanna Diana" userId="43008abf-7f3a-4a87-84b6-f6bcc6ddf86a" providerId="ADAL" clId="{E80679C5-D255-4E26-9244-202E6206FDA4}" dt="2022-04-20T10:29:25.402" v="24"/>
        <pc:sldMkLst>
          <pc:docMk/>
          <pc:sldMk cId="558406438" sldId="265"/>
        </pc:sldMkLst>
      </pc:sldChg>
      <pc:sldChg chg="add">
        <pc:chgData name="Tomren, Sanna Diana" userId="43008abf-7f3a-4a87-84b6-f6bcc6ddf86a" providerId="ADAL" clId="{E80679C5-D255-4E26-9244-202E6206FDA4}" dt="2022-04-20T10:29:25.402" v="24"/>
        <pc:sldMkLst>
          <pc:docMk/>
          <pc:sldMk cId="488167478" sldId="266"/>
        </pc:sldMkLst>
      </pc:sldChg>
      <pc:sldChg chg="modSp add">
        <pc:chgData name="Tomren, Sanna Diana" userId="43008abf-7f3a-4a87-84b6-f6bcc6ddf86a" providerId="ADAL" clId="{E80679C5-D255-4E26-9244-202E6206FDA4}" dt="2022-04-20T10:30:52.792" v="28"/>
        <pc:sldMkLst>
          <pc:docMk/>
          <pc:sldMk cId="2648070895" sldId="267"/>
        </pc:sldMkLst>
        <pc:spChg chg="mod">
          <ac:chgData name="Tomren, Sanna Diana" userId="43008abf-7f3a-4a87-84b6-f6bcc6ddf86a" providerId="ADAL" clId="{E80679C5-D255-4E26-9244-202E6206FDA4}" dt="2022-04-20T10:30:52.792" v="28"/>
          <ac:spMkLst>
            <pc:docMk/>
            <pc:sldMk cId="2648070895" sldId="267"/>
            <ac:spMk id="2" creationId="{5130BACD-D837-49FA-A611-224B1A283181}"/>
          </ac:spMkLst>
        </pc:spChg>
        <pc:spChg chg="mod">
          <ac:chgData name="Tomren, Sanna Diana" userId="43008abf-7f3a-4a87-84b6-f6bcc6ddf86a" providerId="ADAL" clId="{E80679C5-D255-4E26-9244-202E6206FDA4}" dt="2022-04-20T10:30:52.792" v="28"/>
          <ac:spMkLst>
            <pc:docMk/>
            <pc:sldMk cId="2648070895" sldId="267"/>
            <ac:spMk id="3" creationId="{BA28F45F-2331-4174-A3DE-81CA70F1C53C}"/>
          </ac:spMkLst>
        </pc:spChg>
      </pc:sldChg>
      <pc:sldChg chg="add">
        <pc:chgData name="Tomren, Sanna Diana" userId="43008abf-7f3a-4a87-84b6-f6bcc6ddf86a" providerId="ADAL" clId="{E80679C5-D255-4E26-9244-202E6206FDA4}" dt="2022-04-20T10:29:25.402" v="24"/>
        <pc:sldMkLst>
          <pc:docMk/>
          <pc:sldMk cId="929590707" sldId="268"/>
        </pc:sldMkLst>
      </pc:sldChg>
      <pc:sldMasterChg chg="modSldLayout">
        <pc:chgData name="Tomren, Sanna Diana" userId="43008abf-7f3a-4a87-84b6-f6bcc6ddf86a" providerId="ADAL" clId="{E80679C5-D255-4E26-9244-202E6206FDA4}" dt="2022-04-20T10:30:51.563" v="27"/>
        <pc:sldMasterMkLst>
          <pc:docMk/>
          <pc:sldMasterMk cId="689748332" sldId="2147483671"/>
        </pc:sldMasterMkLst>
        <pc:sldLayoutChg chg="addSp">
          <pc:chgData name="Tomren, Sanna Diana" userId="43008abf-7f3a-4a87-84b6-f6bcc6ddf86a" providerId="ADAL" clId="{E80679C5-D255-4E26-9244-202E6206FDA4}" dt="2022-04-20T10:30:51.563" v="27"/>
          <pc:sldLayoutMkLst>
            <pc:docMk/>
            <pc:sldMasterMk cId="689748332" sldId="2147483671"/>
            <pc:sldLayoutMk cId="2466596333" sldId="2147483678"/>
          </pc:sldLayoutMkLst>
          <pc:picChg chg="add">
            <ac:chgData name="Tomren, Sanna Diana" userId="43008abf-7f3a-4a87-84b6-f6bcc6ddf86a" providerId="ADAL" clId="{E80679C5-D255-4E26-9244-202E6206FDA4}" dt="2022-04-20T10:30:51.563" v="27"/>
            <ac:picMkLst>
              <pc:docMk/>
              <pc:sldMasterMk cId="689748332" sldId="2147483671"/>
              <pc:sldLayoutMk cId="2466596333" sldId="2147483678"/>
              <ac:picMk id="5" creationId="{B3E987CC-BD32-4F35-8FB2-96AA52F15873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E84371-0F7F-4E20-9368-CE1F3D7F4E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B9220-CBBF-49A8-A718-CD37BD6AC1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1065C-F328-487F-9334-3DF033EC693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DD2C8-2073-4CE3-B85B-17708C522D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BFA2A-981C-4548-9212-03194B489F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D42E7-F70E-4AE4-96C0-4ACA7BF3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98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E5509-AACF-416C-8F5B-A6D0AE3A4D4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5C3D1-F88A-4B0C-83C0-A26AD9A17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0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BAA29E41-810D-40C7-B445-C9A3A42F92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574" y="485301"/>
            <a:ext cx="6454852" cy="646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1CE9-E242-4896-9FEB-BE7F847FE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97DEA-7AF4-4B70-A5E5-8FA3A6165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3F5E-B020-452C-BB56-81BD6005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56981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D0E4BA55-9EBB-4D8A-927E-06E14CE18DE1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5D6AB-CAE0-43DF-8ED1-6A4A4922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AABEA-5F26-4EF4-96EF-4BC54742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B0B3-EBEB-4B48-A07D-AE47399A9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7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0558-174B-41AF-B1EA-2441DFBA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2C7D1-935B-4E37-B381-2E871729F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F1B83-C232-4006-A99E-3968AF25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DC5271-D635-40A1-89AA-F1F2949253CF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6E048-3007-4BD7-B5E8-BC718363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85060-5BEA-49EF-8292-6F986C99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B0B3-EBEB-4B48-A07D-AE47399A9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5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104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493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58F3-3980-4F2C-8864-0742E072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236" y="2766218"/>
            <a:ext cx="3076254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2959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8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B3B8-0691-4800-98F2-03E19E128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Who, why and how?​</a:t>
            </a:r>
          </a:p>
        </p:txBody>
      </p:sp>
    </p:spTree>
    <p:extLst>
      <p:ext uri="{BB962C8B-B14F-4D97-AF65-F5344CB8AC3E}">
        <p14:creationId xmlns:p14="http://schemas.microsoft.com/office/powerpoint/2010/main" val="238039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683F-53F3-4402-A382-D2B9AC81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805" y="0"/>
            <a:ext cx="10515600" cy="13538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Who we are and what we do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B9C442-7F3E-4FDC-AA0C-454425CD0E8A}"/>
              </a:ext>
            </a:extLst>
          </p:cNvPr>
          <p:cNvGrpSpPr/>
          <p:nvPr/>
        </p:nvGrpSpPr>
        <p:grpSpPr>
          <a:xfrm>
            <a:off x="297590" y="1847842"/>
            <a:ext cx="2255462" cy="3713116"/>
            <a:chOff x="252985" y="2405033"/>
            <a:chExt cx="2255462" cy="3713116"/>
          </a:xfrm>
        </p:grpSpPr>
        <p:pic>
          <p:nvPicPr>
            <p:cNvPr id="2058" name="Picture 10" descr="Sanna Diana Tomren">
              <a:extLst>
                <a:ext uri="{FF2B5EF4-FFF2-40B4-BE49-F238E27FC236}">
                  <a16:creationId xmlns:a16="http://schemas.microsoft.com/office/drawing/2014/main" id="{91E9526A-2B1C-4039-9E79-3553FFE6BA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09" r="14507" b="-1"/>
            <a:stretch/>
          </p:blipFill>
          <p:spPr bwMode="auto">
            <a:xfrm>
              <a:off x="252985" y="2962911"/>
              <a:ext cx="2255462" cy="3155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0BD572C-532E-4A85-9305-34C9889F7742}"/>
                </a:ext>
              </a:extLst>
            </p:cNvPr>
            <p:cNvSpPr txBox="1"/>
            <p:nvPr/>
          </p:nvSpPr>
          <p:spPr>
            <a:xfrm>
              <a:off x="400692" y="2405033"/>
              <a:ext cx="2107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Sanna Diana Tomren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7C5D5D5-7F3D-4BB6-AE5B-5C30F8991878}"/>
              </a:ext>
            </a:extLst>
          </p:cNvPr>
          <p:cNvGrpSpPr/>
          <p:nvPr/>
        </p:nvGrpSpPr>
        <p:grpSpPr>
          <a:xfrm>
            <a:off x="4982434" y="1847842"/>
            <a:ext cx="2342422" cy="3707637"/>
            <a:chOff x="4937829" y="2405033"/>
            <a:chExt cx="2342422" cy="3707637"/>
          </a:xfrm>
        </p:grpSpPr>
        <p:pic>
          <p:nvPicPr>
            <p:cNvPr id="2052" name="Picture 4" descr="Linda Andersen">
              <a:extLst>
                <a:ext uri="{FF2B5EF4-FFF2-40B4-BE49-F238E27FC236}">
                  <a16:creationId xmlns:a16="http://schemas.microsoft.com/office/drawing/2014/main" id="{DF769B33-E8AD-4919-8379-8132390145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09" r="15007" b="-1"/>
            <a:stretch/>
          </p:blipFill>
          <p:spPr bwMode="auto">
            <a:xfrm>
              <a:off x="4937829" y="2957432"/>
              <a:ext cx="2255462" cy="3155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589B8C-3734-4E2F-8095-4FD9164302F9}"/>
                </a:ext>
              </a:extLst>
            </p:cNvPr>
            <p:cNvSpPr txBox="1"/>
            <p:nvPr/>
          </p:nvSpPr>
          <p:spPr>
            <a:xfrm>
              <a:off x="5172496" y="2405033"/>
              <a:ext cx="2107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Linda Andersen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C1E1EE1-4A43-48D7-8010-26E235E99715}"/>
              </a:ext>
            </a:extLst>
          </p:cNvPr>
          <p:cNvGrpSpPr/>
          <p:nvPr/>
        </p:nvGrpSpPr>
        <p:grpSpPr>
          <a:xfrm>
            <a:off x="7324856" y="1847842"/>
            <a:ext cx="2255462" cy="3707637"/>
            <a:chOff x="7280251" y="2405033"/>
            <a:chExt cx="2255462" cy="3707637"/>
          </a:xfrm>
        </p:grpSpPr>
        <p:pic>
          <p:nvPicPr>
            <p:cNvPr id="2054" name="Picture 6" descr="Haflidi Fridthjofsson">
              <a:extLst>
                <a:ext uri="{FF2B5EF4-FFF2-40B4-BE49-F238E27FC236}">
                  <a16:creationId xmlns:a16="http://schemas.microsoft.com/office/drawing/2014/main" id="{6DBD7A2E-2815-4A5E-8AB8-75D5AD43E5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09" r="7007" b="-1"/>
            <a:stretch/>
          </p:blipFill>
          <p:spPr bwMode="auto">
            <a:xfrm>
              <a:off x="7280251" y="2957432"/>
              <a:ext cx="2255462" cy="3155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E9822D-9077-4025-A2DC-A81197255253}"/>
                </a:ext>
              </a:extLst>
            </p:cNvPr>
            <p:cNvSpPr txBox="1"/>
            <p:nvPr/>
          </p:nvSpPr>
          <p:spPr>
            <a:xfrm>
              <a:off x="7427958" y="2405033"/>
              <a:ext cx="2107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Haflidi Fridthjofsson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4AD0B85-4807-494E-B670-FBB09A7A79C2}"/>
              </a:ext>
            </a:extLst>
          </p:cNvPr>
          <p:cNvGrpSpPr/>
          <p:nvPr/>
        </p:nvGrpSpPr>
        <p:grpSpPr>
          <a:xfrm>
            <a:off x="9667278" y="1847842"/>
            <a:ext cx="2255462" cy="3707637"/>
            <a:chOff x="9622673" y="2405033"/>
            <a:chExt cx="2255462" cy="3707637"/>
          </a:xfrm>
        </p:grpSpPr>
        <p:pic>
          <p:nvPicPr>
            <p:cNvPr id="2056" name="Picture 8" descr="Craig Forshaw">
              <a:extLst>
                <a:ext uri="{FF2B5EF4-FFF2-40B4-BE49-F238E27FC236}">
                  <a16:creationId xmlns:a16="http://schemas.microsoft.com/office/drawing/2014/main" id="{3EDA05AA-052F-47C1-B31B-115E0E8AAF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9" r="18257" b="-1"/>
            <a:stretch/>
          </p:blipFill>
          <p:spPr bwMode="auto">
            <a:xfrm>
              <a:off x="9622673" y="2957432"/>
              <a:ext cx="2255462" cy="3155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E36609-01FF-455C-890A-B2417CA22A93}"/>
                </a:ext>
              </a:extLst>
            </p:cNvPr>
            <p:cNvSpPr txBox="1"/>
            <p:nvPr/>
          </p:nvSpPr>
          <p:spPr>
            <a:xfrm>
              <a:off x="10031260" y="2405033"/>
              <a:ext cx="1696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Craig Forshaw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9E3232-0FA1-4C3B-B1F6-D30F9DA0F3F9}"/>
              </a:ext>
            </a:extLst>
          </p:cNvPr>
          <p:cNvGrpSpPr/>
          <p:nvPr/>
        </p:nvGrpSpPr>
        <p:grpSpPr>
          <a:xfrm>
            <a:off x="2640012" y="1847842"/>
            <a:ext cx="2255462" cy="3707637"/>
            <a:chOff x="2595407" y="2405033"/>
            <a:chExt cx="2255462" cy="3707637"/>
          </a:xfrm>
        </p:grpSpPr>
        <p:pic>
          <p:nvPicPr>
            <p:cNvPr id="20" name="Picture 2" descr="Marius Sandbu">
              <a:extLst>
                <a:ext uri="{FF2B5EF4-FFF2-40B4-BE49-F238E27FC236}">
                  <a16:creationId xmlns:a16="http://schemas.microsoft.com/office/drawing/2014/main" id="{4BD160A2-3E7B-41B4-990A-CF7BCDCE13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34" r="10882" b="-1"/>
            <a:stretch/>
          </p:blipFill>
          <p:spPr bwMode="auto">
            <a:xfrm>
              <a:off x="2595407" y="2957431"/>
              <a:ext cx="2255462" cy="3155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67294B-FFAE-4F1C-9EAC-2A9D8533E4A3}"/>
                </a:ext>
              </a:extLst>
            </p:cNvPr>
            <p:cNvSpPr txBox="1"/>
            <p:nvPr/>
          </p:nvSpPr>
          <p:spPr>
            <a:xfrm>
              <a:off x="2945955" y="2405033"/>
              <a:ext cx="1593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Marius </a:t>
              </a:r>
              <a:r>
                <a:rPr lang="en-US" dirty="0" err="1"/>
                <a:t>Sandbu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061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31D7-CE6E-4A80-9DCB-13E7788D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D5125-AF95-4798-A56D-3CEB1AFBB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Have fun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Build network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Share knowledge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Learn from each other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Giving power to the community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Develop technology for a secure and sustainable future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75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B64E3-3110-4AD6-8FEC-4D6EF9BA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Security, where to start?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89089-E7CB-42D0-A2FB-469257980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951" y="1554079"/>
            <a:ext cx="9566097" cy="507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0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DFF497-0479-4EE1-A337-699E76170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30" y="504825"/>
            <a:ext cx="10989620" cy="622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3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D2C9-9374-48AF-A93F-F082E219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7075" y="2766218"/>
            <a:ext cx="1277849" cy="1325563"/>
          </a:xfrm>
        </p:spPr>
        <p:txBody>
          <a:bodyPr/>
          <a:lstStyle/>
          <a:p>
            <a:r>
              <a:rPr lang="en-US" dirty="0"/>
              <a:t>How</a:t>
            </a:r>
          </a:p>
        </p:txBody>
      </p:sp>
    </p:spTree>
    <p:extLst>
      <p:ext uri="{BB962C8B-B14F-4D97-AF65-F5344CB8AC3E}">
        <p14:creationId xmlns:p14="http://schemas.microsoft.com/office/powerpoint/2010/main" val="55840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67891561-599D-4072-BB8A-006EC2F01E09}"/>
              </a:ext>
            </a:extLst>
          </p:cNvPr>
          <p:cNvGrpSpPr/>
          <p:nvPr/>
        </p:nvGrpSpPr>
        <p:grpSpPr>
          <a:xfrm>
            <a:off x="1752943" y="794779"/>
            <a:ext cx="9428815" cy="5470387"/>
            <a:chOff x="2449990" y="1630118"/>
            <a:chExt cx="7596244" cy="4368924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D5FA3804-D61C-42DD-BFC7-4A09892C8C0B}"/>
                </a:ext>
              </a:extLst>
            </p:cNvPr>
            <p:cNvSpPr/>
            <p:nvPr/>
          </p:nvSpPr>
          <p:spPr>
            <a:xfrm rot="11628291">
              <a:off x="5058093" y="5108855"/>
              <a:ext cx="1314152" cy="534013"/>
            </a:xfrm>
            <a:prstGeom prst="arc">
              <a:avLst>
                <a:gd name="adj1" fmla="val 15117534"/>
                <a:gd name="adj2" fmla="val 180946"/>
              </a:avLst>
            </a:prstGeom>
            <a:solidFill>
              <a:srgbClr val="FF0000"/>
            </a:solidFill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 sz="14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1C2E84-ADBD-44A9-BED2-AD73350A2983}"/>
                </a:ext>
              </a:extLst>
            </p:cNvPr>
            <p:cNvSpPr/>
            <p:nvPr/>
          </p:nvSpPr>
          <p:spPr>
            <a:xfrm>
              <a:off x="4776708" y="3981760"/>
              <a:ext cx="1903737" cy="7912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b-NO" sz="2400" b="1" dirty="0">
                  <a:solidFill>
                    <a:schemeClr val="tx1"/>
                  </a:solidFill>
                  <a:ea typeface="Calibri"/>
                  <a:cs typeface="Calibri"/>
                  <a:sym typeface="Calibri"/>
                </a:rPr>
                <a:t>ÅRSHJUL</a:t>
              </a:r>
            </a:p>
            <a:p>
              <a:pPr lvl="0" algn="ctr"/>
              <a:r>
                <a:rPr lang="nb-NO" sz="2400" b="1" dirty="0">
                  <a:solidFill>
                    <a:schemeClr val="tx1"/>
                  </a:solidFill>
                  <a:ea typeface="Calibri"/>
                  <a:cs typeface="Calibri"/>
                  <a:sym typeface="Calibri"/>
                </a:rPr>
                <a:t>2022/23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F3FAFB6-A793-479B-A6C9-D426DDABF496}"/>
                </a:ext>
              </a:extLst>
            </p:cNvPr>
            <p:cNvGrpSpPr/>
            <p:nvPr/>
          </p:nvGrpSpPr>
          <p:grpSpPr>
            <a:xfrm>
              <a:off x="3982590" y="2118585"/>
              <a:ext cx="3498811" cy="3504915"/>
              <a:chOff x="4488233" y="2298947"/>
              <a:chExt cx="2929124" cy="2866327"/>
            </a:xfrm>
          </p:grpSpPr>
          <p:sp>
            <p:nvSpPr>
              <p:cNvPr id="7" name="Shape 138">
                <a:extLst>
                  <a:ext uri="{FF2B5EF4-FFF2-40B4-BE49-F238E27FC236}">
                    <a16:creationId xmlns:a16="http://schemas.microsoft.com/office/drawing/2014/main" id="{F6F4F908-F116-4755-8D40-B472483A864E}"/>
                  </a:ext>
                </a:extLst>
              </p:cNvPr>
              <p:cNvSpPr/>
              <p:nvPr/>
            </p:nvSpPr>
            <p:spPr>
              <a:xfrm>
                <a:off x="4800786" y="2605564"/>
                <a:ext cx="2298902" cy="2248940"/>
              </a:xfrm>
              <a:prstGeom prst="donut">
                <a:avLst>
                  <a:gd name="adj" fmla="val 7578"/>
                </a:avLst>
              </a:prstGeom>
              <a:solidFill>
                <a:schemeClr val="accent2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lang="nb-NO" sz="1400" b="1"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Shape 151">
                <a:extLst>
                  <a:ext uri="{FF2B5EF4-FFF2-40B4-BE49-F238E27FC236}">
                    <a16:creationId xmlns:a16="http://schemas.microsoft.com/office/drawing/2014/main" id="{C7FC9487-2D64-48BC-9591-F0D3E7E7E7C0}"/>
                  </a:ext>
                </a:extLst>
              </p:cNvPr>
              <p:cNvSpPr/>
              <p:nvPr/>
            </p:nvSpPr>
            <p:spPr>
              <a:xfrm>
                <a:off x="4499219" y="2307237"/>
                <a:ext cx="2911788" cy="2851687"/>
              </a:xfrm>
              <a:prstGeom prst="donut">
                <a:avLst>
                  <a:gd name="adj" fmla="val 7578"/>
                </a:avLst>
              </a:prstGeom>
              <a:noFill/>
              <a:ln w="127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lang="nb-NO" sz="1400" b="1">
                  <a:solidFill>
                    <a:schemeClr val="bg1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Shape 139">
                <a:extLst>
                  <a:ext uri="{FF2B5EF4-FFF2-40B4-BE49-F238E27FC236}">
                    <a16:creationId xmlns:a16="http://schemas.microsoft.com/office/drawing/2014/main" id="{05C96809-7163-41A1-A517-8A1B495D6DA4}"/>
                  </a:ext>
                </a:extLst>
              </p:cNvPr>
              <p:cNvSpPr txBox="1"/>
              <p:nvPr/>
            </p:nvSpPr>
            <p:spPr>
              <a:xfrm rot="913558">
                <a:off x="6057947" y="2636709"/>
                <a:ext cx="393347" cy="22216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1" wrap="square" lIns="91425" tIns="45700" rIns="91425" bIns="45700" anchor="b" anchorCtr="0">
                <a:noAutofit/>
              </a:bodyPr>
              <a:lstStyle/>
              <a:p>
                <a:pPr algn="ctr"/>
                <a:r>
                  <a:rPr lang="nb-NO" sz="1000" b="1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JAN</a:t>
                </a:r>
                <a:endParaRPr lang="nb-NO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Shape 140">
                <a:extLst>
                  <a:ext uri="{FF2B5EF4-FFF2-40B4-BE49-F238E27FC236}">
                    <a16:creationId xmlns:a16="http://schemas.microsoft.com/office/drawing/2014/main" id="{418F1741-3B7A-4039-98D6-23A3C439D444}"/>
                  </a:ext>
                </a:extLst>
              </p:cNvPr>
              <p:cNvSpPr txBox="1"/>
              <p:nvPr/>
            </p:nvSpPr>
            <p:spPr>
              <a:xfrm rot="2744011">
                <a:off x="6532775" y="2921528"/>
                <a:ext cx="373760" cy="2152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1" wrap="square" lIns="91425" tIns="45700" rIns="91425" bIns="45700" anchor="b" anchorCtr="0">
                <a:noAutofit/>
              </a:bodyPr>
              <a:lstStyle/>
              <a:p>
                <a:pPr algn="ctr"/>
                <a:r>
                  <a:rPr lang="nb-NO" sz="1000" b="1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FEB</a:t>
                </a:r>
                <a:endParaRPr lang="nb-NO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Shape 141">
                <a:extLst>
                  <a:ext uri="{FF2B5EF4-FFF2-40B4-BE49-F238E27FC236}">
                    <a16:creationId xmlns:a16="http://schemas.microsoft.com/office/drawing/2014/main" id="{1FB6952F-335B-470E-9EEA-1A579F62F552}"/>
                  </a:ext>
                </a:extLst>
              </p:cNvPr>
              <p:cNvSpPr txBox="1"/>
              <p:nvPr/>
            </p:nvSpPr>
            <p:spPr>
              <a:xfrm rot="4539813">
                <a:off x="6750701" y="3368701"/>
                <a:ext cx="425175" cy="20400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1" wrap="square" lIns="91425" tIns="45700" rIns="91425" bIns="45700" anchor="b" anchorCtr="0">
                <a:noAutofit/>
              </a:bodyPr>
              <a:lstStyle/>
              <a:p>
                <a:pPr algn="ctr"/>
                <a:r>
                  <a:rPr lang="nb-NO" sz="1000" b="1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MAR</a:t>
                </a:r>
              </a:p>
            </p:txBody>
          </p:sp>
          <p:sp>
            <p:nvSpPr>
              <p:cNvPr id="12" name="Shape 142">
                <a:extLst>
                  <a:ext uri="{FF2B5EF4-FFF2-40B4-BE49-F238E27FC236}">
                    <a16:creationId xmlns:a16="http://schemas.microsoft.com/office/drawing/2014/main" id="{8AA6C6AF-AD05-438C-9ED0-2E2B0403F628}"/>
                  </a:ext>
                </a:extLst>
              </p:cNvPr>
              <p:cNvSpPr txBox="1"/>
              <p:nvPr/>
            </p:nvSpPr>
            <p:spPr>
              <a:xfrm rot="17172451">
                <a:off x="6722818" y="3917537"/>
                <a:ext cx="460280" cy="20881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/>
                <a:r>
                  <a:rPr lang="nb-NO" sz="1000" b="1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APR</a:t>
                </a:r>
                <a:endParaRPr lang="nb-NO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Shape 143">
                <a:extLst>
                  <a:ext uri="{FF2B5EF4-FFF2-40B4-BE49-F238E27FC236}">
                    <a16:creationId xmlns:a16="http://schemas.microsoft.com/office/drawing/2014/main" id="{7D62D702-344E-464F-A465-1770591B6AA1}"/>
                  </a:ext>
                </a:extLst>
              </p:cNvPr>
              <p:cNvSpPr txBox="1"/>
              <p:nvPr/>
            </p:nvSpPr>
            <p:spPr>
              <a:xfrm rot="18921377">
                <a:off x="6499240" y="4350146"/>
                <a:ext cx="384177" cy="1735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/>
                <a:r>
                  <a:rPr lang="nb-NO" sz="1000" b="1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MAI</a:t>
                </a:r>
                <a:endParaRPr lang="nb-NO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Shape 144">
                <a:extLst>
                  <a:ext uri="{FF2B5EF4-FFF2-40B4-BE49-F238E27FC236}">
                    <a16:creationId xmlns:a16="http://schemas.microsoft.com/office/drawing/2014/main" id="{513442AD-8B35-45B0-92B7-EFEC4E962DD6}"/>
                  </a:ext>
                </a:extLst>
              </p:cNvPr>
              <p:cNvSpPr txBox="1"/>
              <p:nvPr/>
            </p:nvSpPr>
            <p:spPr>
              <a:xfrm rot="20509838">
                <a:off x="6051631" y="4607061"/>
                <a:ext cx="403162" cy="19346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/>
                <a:r>
                  <a:rPr lang="nb-NO" sz="1000" b="1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JUN</a:t>
                </a:r>
                <a:endParaRPr lang="nb-NO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Shape 145">
                <a:extLst>
                  <a:ext uri="{FF2B5EF4-FFF2-40B4-BE49-F238E27FC236}">
                    <a16:creationId xmlns:a16="http://schemas.microsoft.com/office/drawing/2014/main" id="{E49FDF94-3759-4097-80BC-10FD81A61F91}"/>
                  </a:ext>
                </a:extLst>
              </p:cNvPr>
              <p:cNvSpPr txBox="1"/>
              <p:nvPr/>
            </p:nvSpPr>
            <p:spPr>
              <a:xfrm rot="784198">
                <a:off x="5510227" y="4617993"/>
                <a:ext cx="375361" cy="16524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/>
                <a:r>
                  <a:rPr lang="nb-NO" sz="1000" b="1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JUL</a:t>
                </a:r>
                <a:endParaRPr lang="nb-NO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Shape 146">
                <a:extLst>
                  <a:ext uri="{FF2B5EF4-FFF2-40B4-BE49-F238E27FC236}">
                    <a16:creationId xmlns:a16="http://schemas.microsoft.com/office/drawing/2014/main" id="{824495DB-2C87-4E89-9588-4C4A91472F64}"/>
                  </a:ext>
                </a:extLst>
              </p:cNvPr>
              <p:cNvSpPr txBox="1"/>
              <p:nvPr/>
            </p:nvSpPr>
            <p:spPr>
              <a:xfrm rot="2527224">
                <a:off x="5015992" y="4345078"/>
                <a:ext cx="404766" cy="16278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/>
                <a:r>
                  <a:rPr lang="nb-NO" sz="1000" b="1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AUG</a:t>
                </a:r>
                <a:endParaRPr lang="nb-NO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Shape 150">
                <a:extLst>
                  <a:ext uri="{FF2B5EF4-FFF2-40B4-BE49-F238E27FC236}">
                    <a16:creationId xmlns:a16="http://schemas.microsoft.com/office/drawing/2014/main" id="{F5704135-E7FB-42C3-AD88-26DC78FBF565}"/>
                  </a:ext>
                </a:extLst>
              </p:cNvPr>
              <p:cNvSpPr txBox="1"/>
              <p:nvPr/>
            </p:nvSpPr>
            <p:spPr>
              <a:xfrm rot="20658100">
                <a:off x="5465515" y="2686968"/>
                <a:ext cx="376138" cy="1678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1" wrap="square" lIns="91425" tIns="45700" rIns="91425" bIns="45700" anchor="b" anchorCtr="0">
                <a:noAutofit/>
              </a:bodyPr>
              <a:lstStyle/>
              <a:p>
                <a:pPr algn="ctr"/>
                <a:r>
                  <a:rPr lang="nb-NO" sz="1000" b="1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DES</a:t>
                </a:r>
                <a:endParaRPr lang="nb-NO" sz="1600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8" name="Shape 152">
                <a:extLst>
                  <a:ext uri="{FF2B5EF4-FFF2-40B4-BE49-F238E27FC236}">
                    <a16:creationId xmlns:a16="http://schemas.microsoft.com/office/drawing/2014/main" id="{FA3B31A7-D152-4689-85E4-AF1F56592A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5113" y="4689722"/>
                <a:ext cx="0" cy="47555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bg2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9" name="Shape 153">
                <a:extLst>
                  <a:ext uri="{FF2B5EF4-FFF2-40B4-BE49-F238E27FC236}">
                    <a16:creationId xmlns:a16="http://schemas.microsoft.com/office/drawing/2014/main" id="{57300EC1-1520-47C3-83D5-A5E4D3DEE8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27170" y="3733081"/>
                <a:ext cx="49018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bg2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0" name="Shape 147">
                <a:extLst>
                  <a:ext uri="{FF2B5EF4-FFF2-40B4-BE49-F238E27FC236}">
                    <a16:creationId xmlns:a16="http://schemas.microsoft.com/office/drawing/2014/main" id="{5363934A-20B8-4036-90F8-D1AB64E6E1C7}"/>
                  </a:ext>
                </a:extLst>
              </p:cNvPr>
              <p:cNvSpPr txBox="1"/>
              <p:nvPr/>
            </p:nvSpPr>
            <p:spPr>
              <a:xfrm rot="4480169">
                <a:off x="4725912" y="3894442"/>
                <a:ext cx="432654" cy="19697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/>
                <a:r>
                  <a:rPr lang="nb-NO" sz="1000" b="1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SEPT</a:t>
                </a:r>
                <a:endParaRPr lang="nb-NO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Shape 148">
                <a:extLst>
                  <a:ext uri="{FF2B5EF4-FFF2-40B4-BE49-F238E27FC236}">
                    <a16:creationId xmlns:a16="http://schemas.microsoft.com/office/drawing/2014/main" id="{17176CEB-A75A-42DE-9930-C0C135D2943F}"/>
                  </a:ext>
                </a:extLst>
              </p:cNvPr>
              <p:cNvSpPr txBox="1"/>
              <p:nvPr/>
            </p:nvSpPr>
            <p:spPr>
              <a:xfrm rot="17364057">
                <a:off x="4754772" y="3346494"/>
                <a:ext cx="407952" cy="17879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1" wrap="square" lIns="91425" tIns="45700" rIns="91425" bIns="45700" anchor="b" anchorCtr="0">
                <a:noAutofit/>
              </a:bodyPr>
              <a:lstStyle/>
              <a:p>
                <a:pPr algn="ctr"/>
                <a:r>
                  <a:rPr lang="nb-NO" sz="1000" b="1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OKT</a:t>
                </a:r>
                <a:endParaRPr lang="nb-NO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Shape 149">
                <a:extLst>
                  <a:ext uri="{FF2B5EF4-FFF2-40B4-BE49-F238E27FC236}">
                    <a16:creationId xmlns:a16="http://schemas.microsoft.com/office/drawing/2014/main" id="{38E3AEB6-75FA-4F2F-A811-DE4DD69228FD}"/>
                  </a:ext>
                </a:extLst>
              </p:cNvPr>
              <p:cNvSpPr txBox="1"/>
              <p:nvPr/>
            </p:nvSpPr>
            <p:spPr>
              <a:xfrm rot="18782899">
                <a:off x="5014504" y="2931482"/>
                <a:ext cx="420519" cy="1730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1" wrap="square" lIns="91425" tIns="45700" rIns="91425" bIns="45700" anchor="b" anchorCtr="0">
                <a:noAutofit/>
              </a:bodyPr>
              <a:lstStyle/>
              <a:p>
                <a:pPr algn="ctr"/>
                <a:r>
                  <a:rPr lang="nb-NO" sz="1000" b="1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NOV</a:t>
                </a:r>
                <a:endParaRPr lang="nb-NO" sz="1600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3" name="Shape 153">
                <a:extLst>
                  <a:ext uri="{FF2B5EF4-FFF2-40B4-BE49-F238E27FC236}">
                    <a16:creationId xmlns:a16="http://schemas.microsoft.com/office/drawing/2014/main" id="{CC74E015-DCD4-41C1-8412-C5CFBC0BD1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88233" y="3733081"/>
                <a:ext cx="484374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bg2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4" name="Shape 152">
                <a:extLst>
                  <a:ext uri="{FF2B5EF4-FFF2-40B4-BE49-F238E27FC236}">
                    <a16:creationId xmlns:a16="http://schemas.microsoft.com/office/drawing/2014/main" id="{B443842A-0439-4EE0-9A3B-91655760B8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5113" y="2298947"/>
                <a:ext cx="0" cy="4709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bg2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513DE70-69A9-4AE9-9B6C-82A7E8E03FBE}"/>
                </a:ext>
              </a:extLst>
            </p:cNvPr>
            <p:cNvSpPr txBox="1"/>
            <p:nvPr/>
          </p:nvSpPr>
          <p:spPr>
            <a:xfrm rot="975692">
              <a:off x="5185641" y="5257361"/>
              <a:ext cx="6639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600" dirty="0"/>
                <a:t>Ferie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ED38491-02B9-4261-B6E0-8E5B987F0C5D}"/>
                </a:ext>
              </a:extLst>
            </p:cNvPr>
            <p:cNvSpPr/>
            <p:nvPr/>
          </p:nvSpPr>
          <p:spPr>
            <a:xfrm>
              <a:off x="6098557" y="2317130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400"/>
            </a:p>
          </p:txBody>
        </p:sp>
        <p:cxnSp>
          <p:nvCxnSpPr>
            <p:cNvPr id="28" name="Elbow Connector 269">
              <a:extLst>
                <a:ext uri="{FF2B5EF4-FFF2-40B4-BE49-F238E27FC236}">
                  <a16:creationId xmlns:a16="http://schemas.microsoft.com/office/drawing/2014/main" id="{03D42EE5-6653-4570-A86C-26267E8A3D0E}"/>
                </a:ext>
              </a:extLst>
            </p:cNvPr>
            <p:cNvCxnSpPr>
              <a:cxnSpLocks/>
              <a:endCxn id="26" idx="7"/>
            </p:cNvCxnSpPr>
            <p:nvPr/>
          </p:nvCxnSpPr>
          <p:spPr>
            <a:xfrm rot="10800000" flipV="1">
              <a:off x="6137580" y="1630118"/>
              <a:ext cx="1208836" cy="693707"/>
            </a:xfrm>
            <a:prstGeom prst="bentConnector2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728A410-D377-4C8F-A1F9-02B65C1F0838}"/>
                </a:ext>
              </a:extLst>
            </p:cNvPr>
            <p:cNvSpPr txBox="1"/>
            <p:nvPr/>
          </p:nvSpPr>
          <p:spPr>
            <a:xfrm>
              <a:off x="8749364" y="4565377"/>
              <a:ext cx="1296870" cy="540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2000" dirty="0"/>
                <a:t>20. april 2022</a:t>
              </a:r>
            </a:p>
            <a:p>
              <a:r>
                <a:rPr lang="nb-NO" b="1" dirty="0" err="1">
                  <a:solidFill>
                    <a:srgbClr val="002060"/>
                  </a:solidFill>
                </a:rPr>
                <a:t>Kickoff</a:t>
              </a:r>
              <a:r>
                <a:rPr lang="nb-NO" b="1" dirty="0">
                  <a:solidFill>
                    <a:srgbClr val="002060"/>
                  </a:solidFill>
                </a:rPr>
                <a:t> MSUG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1B03AC9-8F4C-4CF9-8E63-81D6B8F0F3D1}"/>
                </a:ext>
              </a:extLst>
            </p:cNvPr>
            <p:cNvSpPr/>
            <p:nvPr/>
          </p:nvSpPr>
          <p:spPr>
            <a:xfrm>
              <a:off x="6306225" y="4852723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4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CB59035-304E-4F60-8292-42E3568B0EE0}"/>
                </a:ext>
              </a:extLst>
            </p:cNvPr>
            <p:cNvSpPr/>
            <p:nvPr/>
          </p:nvSpPr>
          <p:spPr>
            <a:xfrm>
              <a:off x="6849145" y="4544855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4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7877CD6-11A4-46DF-BE97-B82999C23D41}"/>
                </a:ext>
              </a:extLst>
            </p:cNvPr>
            <p:cNvSpPr/>
            <p:nvPr/>
          </p:nvSpPr>
          <p:spPr>
            <a:xfrm>
              <a:off x="6486333" y="4801931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4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1F2DA25-3FFD-4E63-9506-3B2B591D9744}"/>
                </a:ext>
              </a:extLst>
            </p:cNvPr>
            <p:cNvSpPr/>
            <p:nvPr/>
          </p:nvSpPr>
          <p:spPr>
            <a:xfrm>
              <a:off x="4127673" y="3282433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400"/>
            </a:p>
          </p:txBody>
        </p:sp>
        <p:cxnSp>
          <p:nvCxnSpPr>
            <p:cNvPr id="35" name="Elbow Connector 336">
              <a:extLst>
                <a:ext uri="{FF2B5EF4-FFF2-40B4-BE49-F238E27FC236}">
                  <a16:creationId xmlns:a16="http://schemas.microsoft.com/office/drawing/2014/main" id="{71D7AAB2-171B-455A-9227-46B9457C6CAC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2449990" y="3305293"/>
              <a:ext cx="1677683" cy="35256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AB691A9-5D79-409D-9752-1635679AB08B}"/>
                </a:ext>
              </a:extLst>
            </p:cNvPr>
            <p:cNvSpPr/>
            <p:nvPr/>
          </p:nvSpPr>
          <p:spPr>
            <a:xfrm>
              <a:off x="4464419" y="384014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40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52BBC33-2891-417B-8819-E3BFB030067F}"/>
                </a:ext>
              </a:extLst>
            </p:cNvPr>
            <p:cNvSpPr/>
            <p:nvPr/>
          </p:nvSpPr>
          <p:spPr>
            <a:xfrm>
              <a:off x="6225511" y="5375695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40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75F499-0772-4887-8A22-96DC990DAEF6}"/>
                </a:ext>
              </a:extLst>
            </p:cNvPr>
            <p:cNvSpPr/>
            <p:nvPr/>
          </p:nvSpPr>
          <p:spPr>
            <a:xfrm>
              <a:off x="7288842" y="3519360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400"/>
            </a:p>
          </p:txBody>
        </p:sp>
        <p:cxnSp>
          <p:nvCxnSpPr>
            <p:cNvPr id="41" name="Elbow Connector 211">
              <a:extLst>
                <a:ext uri="{FF2B5EF4-FFF2-40B4-BE49-F238E27FC236}">
                  <a16:creationId xmlns:a16="http://schemas.microsoft.com/office/drawing/2014/main" id="{55ED4824-B4B5-42C0-ABC0-DDB3124FE17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330215" y="3099230"/>
              <a:ext cx="1624111" cy="44808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62FA4A8-0AD7-4BEF-A3BF-EB5D9F6BA38B}"/>
                </a:ext>
              </a:extLst>
            </p:cNvPr>
            <p:cNvSpPr/>
            <p:nvPr/>
          </p:nvSpPr>
          <p:spPr>
            <a:xfrm>
              <a:off x="7197437" y="4463840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400"/>
            </a:p>
          </p:txBody>
        </p:sp>
        <p:cxnSp>
          <p:nvCxnSpPr>
            <p:cNvPr id="43" name="Elbow Connector 376">
              <a:extLst>
                <a:ext uri="{FF2B5EF4-FFF2-40B4-BE49-F238E27FC236}">
                  <a16:creationId xmlns:a16="http://schemas.microsoft.com/office/drawing/2014/main" id="{39163911-DAA2-485A-B689-18AD141069FE}"/>
                </a:ext>
              </a:extLst>
            </p:cNvPr>
            <p:cNvCxnSpPr>
              <a:cxnSpLocks/>
              <a:stCxn id="38" idx="4"/>
            </p:cNvCxnSpPr>
            <p:nvPr/>
          </p:nvCxnSpPr>
          <p:spPr>
            <a:xfrm rot="16200000" flipH="1">
              <a:off x="6552684" y="5117101"/>
              <a:ext cx="577628" cy="1186254"/>
            </a:xfrm>
            <a:prstGeom prst="bentConnector2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168">
              <a:extLst>
                <a:ext uri="{FF2B5EF4-FFF2-40B4-BE49-F238E27FC236}">
                  <a16:creationId xmlns:a16="http://schemas.microsoft.com/office/drawing/2014/main" id="{561BB320-0D2F-4416-90EB-EBD80186436D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rot="10800000">
              <a:off x="7217408" y="4478910"/>
              <a:ext cx="1531956" cy="35685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337">
              <a:extLst>
                <a:ext uri="{FF2B5EF4-FFF2-40B4-BE49-F238E27FC236}">
                  <a16:creationId xmlns:a16="http://schemas.microsoft.com/office/drawing/2014/main" id="{550BB062-2BB0-4C6D-A317-F4A695CDAF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6417" y="4324977"/>
              <a:ext cx="1317062" cy="87607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A666926-4325-47BF-A4AC-8458E18432EA}"/>
                </a:ext>
              </a:extLst>
            </p:cNvPr>
            <p:cNvSpPr/>
            <p:nvPr/>
          </p:nvSpPr>
          <p:spPr>
            <a:xfrm>
              <a:off x="4173742" y="4283697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400"/>
            </a:p>
          </p:txBody>
        </p:sp>
        <p:cxnSp>
          <p:nvCxnSpPr>
            <p:cNvPr id="49" name="Elbow Connector 354">
              <a:extLst>
                <a:ext uri="{FF2B5EF4-FFF2-40B4-BE49-F238E27FC236}">
                  <a16:creationId xmlns:a16="http://schemas.microsoft.com/office/drawing/2014/main" id="{41069696-F4B6-4B49-8FB4-BE30A3EDFF46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>
              <a:off x="3184095" y="1959009"/>
              <a:ext cx="1564164" cy="572884"/>
            </a:xfrm>
            <a:prstGeom prst="bentConnector4">
              <a:avLst>
                <a:gd name="adj1" fmla="val 49786"/>
                <a:gd name="adj2" fmla="val 131869"/>
              </a:avLst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CB43317-7203-47A7-AA08-B2289E856287}"/>
                </a:ext>
              </a:extLst>
            </p:cNvPr>
            <p:cNvSpPr/>
            <p:nvPr/>
          </p:nvSpPr>
          <p:spPr>
            <a:xfrm>
              <a:off x="4741563" y="2492870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400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8BE5AD9-933A-4B7F-8E7A-33FA4D0FE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9175" y="2950231"/>
              <a:ext cx="1264596" cy="1067102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7C63211-6735-4740-93C1-9CEC40C051A8}"/>
              </a:ext>
            </a:extLst>
          </p:cNvPr>
          <p:cNvSpPr txBox="1"/>
          <p:nvPr/>
        </p:nvSpPr>
        <p:spPr>
          <a:xfrm>
            <a:off x="8105527" y="6004501"/>
            <a:ext cx="6097712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400" dirty="0"/>
              <a:t>Juni 2022</a:t>
            </a:r>
          </a:p>
          <a:p>
            <a:r>
              <a:rPr lang="nb-NO" sz="1800" b="1" dirty="0">
                <a:solidFill>
                  <a:srgbClr val="002060"/>
                </a:solidFill>
              </a:rPr>
              <a:t>Identity in hybrid </a:t>
            </a:r>
            <a:r>
              <a:rPr lang="nb-NO" sz="1800" b="1" dirty="0" err="1">
                <a:solidFill>
                  <a:srgbClr val="002060"/>
                </a:solidFill>
              </a:rPr>
              <a:t>cloud</a:t>
            </a:r>
            <a:r>
              <a:rPr lang="nb-NO" sz="1800" b="1" dirty="0">
                <a:solidFill>
                  <a:srgbClr val="002060"/>
                </a:solidFill>
              </a:rPr>
              <a:t> </a:t>
            </a:r>
            <a:r>
              <a:rPr lang="nb-NO" sz="1800" b="1" dirty="0" err="1">
                <a:solidFill>
                  <a:srgbClr val="002060"/>
                </a:solidFill>
              </a:rPr>
              <a:t>environment</a:t>
            </a:r>
            <a:r>
              <a:rPr lang="nb-NO" sz="1800" b="1" dirty="0">
                <a:solidFill>
                  <a:srgbClr val="002060"/>
                </a:solidFill>
              </a:rPr>
              <a:t> </a:t>
            </a:r>
          </a:p>
          <a:p>
            <a:endParaRPr lang="nb-NO" sz="1100" dirty="0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DD0A38-9226-466A-A33B-4A127345FD8F}"/>
              </a:ext>
            </a:extLst>
          </p:cNvPr>
          <p:cNvSpPr txBox="1"/>
          <p:nvPr/>
        </p:nvSpPr>
        <p:spPr>
          <a:xfrm>
            <a:off x="575262" y="5048644"/>
            <a:ext cx="6097712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400" dirty="0" err="1"/>
              <a:t>Sep</a:t>
            </a:r>
            <a:r>
              <a:rPr lang="nb-NO" sz="2400" dirty="0"/>
              <a:t> 2022</a:t>
            </a:r>
          </a:p>
          <a:p>
            <a:r>
              <a:rPr lang="nb-NO" b="1" dirty="0">
                <a:solidFill>
                  <a:srgbClr val="002060"/>
                </a:solidFill>
              </a:rPr>
              <a:t>SIEM &amp; SOAR</a:t>
            </a:r>
            <a:r>
              <a:rPr lang="nb-NO" sz="1800" b="1" dirty="0">
                <a:solidFill>
                  <a:srgbClr val="002060"/>
                </a:solidFill>
              </a:rPr>
              <a:t> </a:t>
            </a:r>
          </a:p>
          <a:p>
            <a:endParaRPr lang="nb-NO" sz="1100" dirty="0">
              <a:latin typeface="+mj-l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F458A7-1EF1-4504-8F1B-CF70992A1EE9}"/>
              </a:ext>
            </a:extLst>
          </p:cNvPr>
          <p:cNvSpPr txBox="1"/>
          <p:nvPr/>
        </p:nvSpPr>
        <p:spPr>
          <a:xfrm>
            <a:off x="407211" y="3105591"/>
            <a:ext cx="6097712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400" dirty="0" err="1"/>
              <a:t>Oct</a:t>
            </a:r>
            <a:r>
              <a:rPr lang="nb-NO" sz="2400" dirty="0"/>
              <a:t> 2022</a:t>
            </a:r>
          </a:p>
          <a:p>
            <a:r>
              <a:rPr lang="nb-NO" b="1" dirty="0" err="1">
                <a:solidFill>
                  <a:srgbClr val="002060"/>
                </a:solidFill>
              </a:rPr>
              <a:t>Secure</a:t>
            </a:r>
            <a:r>
              <a:rPr lang="nb-NO" b="1" dirty="0">
                <a:solidFill>
                  <a:srgbClr val="002060"/>
                </a:solidFill>
              </a:rPr>
              <a:t> </a:t>
            </a:r>
            <a:r>
              <a:rPr lang="nb-NO" b="1" dirty="0" err="1">
                <a:solidFill>
                  <a:srgbClr val="002060"/>
                </a:solidFill>
              </a:rPr>
              <a:t>IaC</a:t>
            </a:r>
            <a:r>
              <a:rPr lang="nb-NO" sz="1800" b="1" dirty="0">
                <a:solidFill>
                  <a:srgbClr val="002060"/>
                </a:solidFill>
              </a:rPr>
              <a:t> </a:t>
            </a:r>
          </a:p>
          <a:p>
            <a:endParaRPr lang="nb-NO" sz="1100" dirty="0">
              <a:latin typeface="+mj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887615-525A-43A5-A697-0AE9A569F68A}"/>
              </a:ext>
            </a:extLst>
          </p:cNvPr>
          <p:cNvSpPr txBox="1"/>
          <p:nvPr/>
        </p:nvSpPr>
        <p:spPr>
          <a:xfrm>
            <a:off x="1169494" y="986980"/>
            <a:ext cx="6097712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400" dirty="0" err="1"/>
              <a:t>Dec</a:t>
            </a:r>
            <a:r>
              <a:rPr lang="nb-NO" sz="2400" dirty="0"/>
              <a:t> 2022</a:t>
            </a:r>
          </a:p>
          <a:p>
            <a:r>
              <a:rPr lang="nb-NO" sz="1800" b="1" dirty="0" err="1">
                <a:solidFill>
                  <a:srgbClr val="002060"/>
                </a:solidFill>
              </a:rPr>
              <a:t>Networksecurity</a:t>
            </a:r>
            <a:endParaRPr lang="nb-NO" sz="1800" b="1" dirty="0">
              <a:solidFill>
                <a:srgbClr val="002060"/>
              </a:solidFill>
            </a:endParaRPr>
          </a:p>
          <a:p>
            <a:endParaRPr lang="nb-NO" sz="1100" dirty="0"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5526F4-552C-462A-813B-5CCDDE4AD0EC}"/>
              </a:ext>
            </a:extLst>
          </p:cNvPr>
          <p:cNvSpPr txBox="1"/>
          <p:nvPr/>
        </p:nvSpPr>
        <p:spPr>
          <a:xfrm>
            <a:off x="8085702" y="533009"/>
            <a:ext cx="2158215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400" dirty="0"/>
              <a:t>Jan 2023</a:t>
            </a:r>
          </a:p>
          <a:p>
            <a:r>
              <a:rPr lang="nb-NO" b="1" dirty="0">
                <a:solidFill>
                  <a:srgbClr val="002060"/>
                </a:solidFill>
              </a:rPr>
              <a:t>Container Security</a:t>
            </a:r>
            <a:endParaRPr lang="nb-NO" sz="1800" b="1" dirty="0">
              <a:solidFill>
                <a:srgbClr val="002060"/>
              </a:solidFill>
            </a:endParaRPr>
          </a:p>
          <a:p>
            <a:endParaRPr lang="nb-NO" sz="1100" dirty="0"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17C9D0-18DD-4950-80B1-65760251C176}"/>
              </a:ext>
            </a:extLst>
          </p:cNvPr>
          <p:cNvSpPr txBox="1"/>
          <p:nvPr/>
        </p:nvSpPr>
        <p:spPr>
          <a:xfrm>
            <a:off x="10005948" y="2409693"/>
            <a:ext cx="2158215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400" dirty="0"/>
              <a:t>Mar 2023</a:t>
            </a:r>
          </a:p>
          <a:p>
            <a:r>
              <a:rPr lang="nb-NO" sz="1800" b="1" dirty="0">
                <a:solidFill>
                  <a:srgbClr val="002060"/>
                </a:solidFill>
              </a:rPr>
              <a:t>EDR</a:t>
            </a:r>
          </a:p>
          <a:p>
            <a:endParaRPr lang="nb-NO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8167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BACD-D837-49FA-A611-224B1A28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Menti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8F45F-2331-4174-A3DE-81CA70F1C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07089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768097CB-AD39-43B1-A0C9-BDEB2D0BB0AE}" vid="{3730D0B0-C2B5-48BC-89F8-11B30864A3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AF08100D34C14BB8195DDAD52A0DA6" ma:contentTypeVersion="14" ma:contentTypeDescription="Create a new document." ma:contentTypeScope="" ma:versionID="b89cfc737b9d0df92d12a33474e2a0e2">
  <xsd:schema xmlns:xsd="http://www.w3.org/2001/XMLSchema" xmlns:xs="http://www.w3.org/2001/XMLSchema" xmlns:p="http://schemas.microsoft.com/office/2006/metadata/properties" xmlns:ns3="be5cf5d8-976d-4465-8e45-5c5135a508a5" xmlns:ns4="3342c983-e6c6-419d-93e9-ccdd1d34b591" targetNamespace="http://schemas.microsoft.com/office/2006/metadata/properties" ma:root="true" ma:fieldsID="e73b930cbd0c481192c2c781062627fb" ns3:_="" ns4:_="">
    <xsd:import namespace="be5cf5d8-976d-4465-8e45-5c5135a508a5"/>
    <xsd:import namespace="3342c983-e6c6-419d-93e9-ccdd1d34b59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5cf5d8-976d-4465-8e45-5c5135a508a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2c983-e6c6-419d-93e9-ccdd1d34b5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F9C6C8-1534-4D8D-9364-7450584450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5cf5d8-976d-4465-8e45-5c5135a508a5"/>
    <ds:schemaRef ds:uri="3342c983-e6c6-419d-93e9-ccdd1d34b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8A8672-6674-4853-AD30-686C6DAB0D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C0E2D5-3427-4C37-AFBA-E29A99572154}">
  <ds:schemaRefs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3342c983-e6c6-419d-93e9-ccdd1d34b591"/>
    <ds:schemaRef ds:uri="be5cf5d8-976d-4465-8e45-5c5135a508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115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Custom Design</vt:lpstr>
      <vt:lpstr>PowerPoint Presentation</vt:lpstr>
      <vt:lpstr> Who, why and how?​</vt:lpstr>
      <vt:lpstr>Who we are and what we do</vt:lpstr>
      <vt:lpstr>Why</vt:lpstr>
      <vt:lpstr>Microsoft Security, where to start? </vt:lpstr>
      <vt:lpstr>PowerPoint Presentation</vt:lpstr>
      <vt:lpstr>How</vt:lpstr>
      <vt:lpstr>PowerPoint Presentation</vt:lpstr>
      <vt:lpstr>Menti 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Tomren, Sanna Diana</dc:creator>
  <cp:lastModifiedBy>Tomren, Sanna Diana</cp:lastModifiedBy>
  <cp:revision>2</cp:revision>
  <dcterms:created xsi:type="dcterms:W3CDTF">2022-04-20T08:28:11Z</dcterms:created>
  <dcterms:modified xsi:type="dcterms:W3CDTF">2022-04-20T10:40:57Z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fae8262-b78e-4366-8929-a5d6aac95320_Enabled">
    <vt:lpwstr>true</vt:lpwstr>
  </property>
  <property fmtid="{D5CDD505-2E9C-101B-9397-08002B2CF9AE}" pid="3" name="MSIP_Label_5fae8262-b78e-4366-8929-a5d6aac95320_SetDate">
    <vt:lpwstr>2022-04-08T07:51:05Z</vt:lpwstr>
  </property>
  <property fmtid="{D5CDD505-2E9C-101B-9397-08002B2CF9AE}" pid="4" name="MSIP_Label_5fae8262-b78e-4366-8929-a5d6aac95320_Method">
    <vt:lpwstr>Standard</vt:lpwstr>
  </property>
  <property fmtid="{D5CDD505-2E9C-101B-9397-08002B2CF9AE}" pid="5" name="MSIP_Label_5fae8262-b78e-4366-8929-a5d6aac95320_Name">
    <vt:lpwstr>5fae8262-b78e-4366-8929-a5d6aac95320</vt:lpwstr>
  </property>
  <property fmtid="{D5CDD505-2E9C-101B-9397-08002B2CF9AE}" pid="6" name="MSIP_Label_5fae8262-b78e-4366-8929-a5d6aac95320_SiteId">
    <vt:lpwstr>cf36141c-ddd7-45a7-b073-111f66d0b30c</vt:lpwstr>
  </property>
  <property fmtid="{D5CDD505-2E9C-101B-9397-08002B2CF9AE}" pid="7" name="MSIP_Label_5fae8262-b78e-4366-8929-a5d6aac95320_ActionId">
    <vt:lpwstr>3c7e973e-4387-487b-b9f2-8c1ba350ceab</vt:lpwstr>
  </property>
  <property fmtid="{D5CDD505-2E9C-101B-9397-08002B2CF9AE}" pid="8" name="MSIP_Label_5fae8262-b78e-4366-8929-a5d6aac95320_ContentBits">
    <vt:lpwstr>0</vt:lpwstr>
  </property>
  <property fmtid="{D5CDD505-2E9C-101B-9397-08002B2CF9AE}" pid="9" name="ContentTypeId">
    <vt:lpwstr>0x01010082AF08100D34C14BB8195DDAD52A0DA6</vt:lpwstr>
  </property>
</Properties>
</file>