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59" r:id="rId3"/>
    <p:sldId id="402" r:id="rId4"/>
    <p:sldId id="400" r:id="rId5"/>
    <p:sldId id="401" r:id="rId6"/>
    <p:sldId id="399" r:id="rId7"/>
    <p:sldId id="403" r:id="rId8"/>
    <p:sldId id="425" r:id="rId9"/>
    <p:sldId id="404" r:id="rId10"/>
    <p:sldId id="407" r:id="rId11"/>
    <p:sldId id="408" r:id="rId12"/>
    <p:sldId id="424" r:id="rId13"/>
    <p:sldId id="411" r:id="rId14"/>
    <p:sldId id="409" r:id="rId15"/>
    <p:sldId id="412" r:id="rId16"/>
    <p:sldId id="413" r:id="rId17"/>
    <p:sldId id="415" r:id="rId18"/>
    <p:sldId id="414" r:id="rId19"/>
    <p:sldId id="416" r:id="rId20"/>
    <p:sldId id="417" r:id="rId21"/>
    <p:sldId id="418" r:id="rId22"/>
    <p:sldId id="419" r:id="rId23"/>
    <p:sldId id="421" r:id="rId24"/>
    <p:sldId id="422" r:id="rId25"/>
    <p:sldId id="420" r:id="rId26"/>
    <p:sldId id="426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ekar" panose="02000000000000000000" pitchFamily="2" charset="0"/>
      <p:regular r:id="rId33"/>
    </p:embeddedFont>
    <p:embeddedFont>
      <p:font typeface="Open Sans" panose="020B0606030504020204" pitchFamily="34" charset="0"/>
      <p:regular r:id="rId3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252729"/>
    <a:srgbClr val="FFD43B"/>
    <a:srgbClr val="3D7AAB"/>
    <a:srgbClr val="FF5050"/>
    <a:srgbClr val="FFFF1D"/>
    <a:srgbClr val="FFFFFF"/>
    <a:srgbClr val="408243"/>
    <a:srgbClr val="DFDA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434" autoAdjust="0"/>
  </p:normalViewPr>
  <p:slideViewPr>
    <p:cSldViewPr>
      <p:cViewPr varScale="1">
        <p:scale>
          <a:sx n="71" d="100"/>
          <a:sy n="71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4793-2F52-4AA6-80C6-23CC2D858A59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2052-4492-49AF-B4BA-2E71E6613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0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3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67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46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31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481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12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98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820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177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843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53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958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23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096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672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31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604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8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09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0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29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7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90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2052-4492-49AF-B4BA-2E71E6613FB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6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2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2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40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0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F377-3C89-47EB-A26A-4237BFD7F703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5DC9-DF68-46EE-A2BB-CEDA9BE1D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92696"/>
            <a:ext cx="8172400" cy="1944216"/>
            <a:chOff x="0" y="692696"/>
            <a:chExt cx="8172400" cy="1944216"/>
          </a:xfrm>
        </p:grpSpPr>
        <p:sp>
          <p:nvSpPr>
            <p:cNvPr id="15" name="Rectangle 14"/>
            <p:cNvSpPr/>
            <p:nvPr/>
          </p:nvSpPr>
          <p:spPr>
            <a:xfrm>
              <a:off x="0" y="692696"/>
              <a:ext cx="244897" cy="1944216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4897" y="692696"/>
              <a:ext cx="79275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Dekar" pitchFamily="50" charset="0"/>
                </a:rPr>
                <a:t>TRABALHO 1</a:t>
              </a:r>
            </a:p>
            <a:p>
              <a:r>
                <a:rPr lang="en-US" sz="6000" dirty="0" smtClean="0">
                  <a:solidFill>
                    <a:schemeClr val="bg1"/>
                  </a:solidFill>
                  <a:latin typeface="Dekar" pitchFamily="50" charset="0"/>
                </a:rPr>
                <a:t>TOCADOR MIDI</a:t>
              </a:r>
              <a:endParaRPr lang="pt-BR" sz="6000" dirty="0" smtClean="0">
                <a:solidFill>
                  <a:schemeClr val="bg1"/>
                </a:solidFill>
                <a:latin typeface="Dekar" pitchFamily="50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86953" y="4005064"/>
            <a:ext cx="9230953" cy="1944216"/>
            <a:chOff x="-86953" y="3933056"/>
            <a:chExt cx="9230953" cy="1944216"/>
          </a:xfrm>
        </p:grpSpPr>
        <p:sp>
          <p:nvSpPr>
            <p:cNvPr id="6" name="TextBox 5"/>
            <p:cNvSpPr txBox="1"/>
            <p:nvPr/>
          </p:nvSpPr>
          <p:spPr>
            <a:xfrm>
              <a:off x="-86953" y="4861609"/>
              <a:ext cx="8986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dirty="0" smtClean="0">
                  <a:solidFill>
                    <a:schemeClr val="bg1"/>
                  </a:solidFill>
                </a:rPr>
                <a:t>Allisson Barros   </a:t>
              </a:r>
              <a:r>
                <a:rPr lang="pt-BR" sz="1600" dirty="0" smtClean="0">
                  <a:solidFill>
                    <a:schemeClr val="bg1"/>
                  </a:solidFill>
                </a:rPr>
                <a:t>12/0055619</a:t>
              </a:r>
            </a:p>
            <a:p>
              <a:pPr algn="r"/>
              <a:r>
                <a:rPr lang="pt-BR" sz="2000" dirty="0" smtClean="0">
                  <a:solidFill>
                    <a:schemeClr val="bg1"/>
                  </a:solidFill>
                </a:rPr>
                <a:t>Cássio </a:t>
              </a:r>
              <a:r>
                <a:rPr lang="pt-BR" sz="2000" dirty="0" smtClean="0">
                  <a:solidFill>
                    <a:schemeClr val="bg1"/>
                  </a:solidFill>
                </a:rPr>
                <a:t>Pantoja   </a:t>
              </a:r>
              <a:r>
                <a:rPr lang="pt-BR" sz="1600" dirty="0" smtClean="0">
                  <a:solidFill>
                    <a:schemeClr val="bg1"/>
                  </a:solidFill>
                </a:rPr>
                <a:t>11/0147413</a:t>
              </a:r>
              <a:endParaRPr lang="pt-BR" sz="1600" dirty="0">
                <a:solidFill>
                  <a:schemeClr val="bg1"/>
                </a:solidFill>
              </a:endParaRPr>
            </a:p>
            <a:p>
              <a:pPr algn="r"/>
              <a:r>
                <a:rPr lang="pt-BR" sz="2000" dirty="0">
                  <a:solidFill>
                    <a:schemeClr val="bg1"/>
                  </a:solidFill>
                </a:rPr>
                <a:t>Francisco Anderson   </a:t>
              </a:r>
              <a:r>
                <a:rPr lang="pt-BR" sz="1600" dirty="0" smtClean="0">
                  <a:solidFill>
                    <a:schemeClr val="bg1"/>
                  </a:solidFill>
                </a:rPr>
                <a:t>11/0117964</a:t>
              </a:r>
              <a:endParaRPr lang="pt-B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99103" y="3933056"/>
              <a:ext cx="244897" cy="1944216"/>
            </a:xfrm>
            <a:prstGeom prst="rect">
              <a:avLst/>
            </a:prstGeom>
            <a:solidFill>
              <a:srgbClr val="3D7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5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PAINEL ARQUIVOS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55708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tângulo 28"/>
          <p:cNvSpPr/>
          <p:nvPr/>
        </p:nvSpPr>
        <p:spPr>
          <a:xfrm>
            <a:off x="257911" y="3933056"/>
            <a:ext cx="3269995" cy="64807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864693"/>
            <a:ext cx="5144400" cy="860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3"/>
          <a:stretch/>
        </p:blipFill>
        <p:spPr>
          <a:xfrm>
            <a:off x="3794323" y="2469735"/>
            <a:ext cx="4810125" cy="383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342179"/>
            <a:ext cx="5144400" cy="2808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PAINEL RODAPÉ</a:t>
            </a:r>
            <a:endParaRPr lang="pt-BR" sz="60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55708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tângulo 28"/>
          <p:cNvSpPr/>
          <p:nvPr/>
        </p:nvSpPr>
        <p:spPr>
          <a:xfrm>
            <a:off x="257911" y="4509120"/>
            <a:ext cx="3269995" cy="57606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089154"/>
            <a:ext cx="4629150" cy="379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41896"/>
            <a:ext cx="4629150" cy="2381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3923928" y="4287521"/>
            <a:ext cx="4629150" cy="319889"/>
            <a:chOff x="3923928" y="4287521"/>
            <a:chExt cx="4629150" cy="31988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47"/>
            <a:stretch/>
          </p:blipFill>
          <p:spPr>
            <a:xfrm>
              <a:off x="3923928" y="4287521"/>
              <a:ext cx="4629150" cy="149591"/>
            </a:xfrm>
            <a:prstGeom prst="rect">
              <a:avLst/>
            </a:prstGeom>
            <a:effectLst/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26"/>
            <a:stretch/>
          </p:blipFill>
          <p:spPr>
            <a:xfrm>
              <a:off x="3923928" y="4437112"/>
              <a:ext cx="4629150" cy="170298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000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DIALOG EVENTOS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517873" y="1268760"/>
            <a:ext cx="4396286" cy="4816800"/>
            <a:chOff x="2517873" y="1268760"/>
            <a:chExt cx="4396286" cy="481680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873" y="1268760"/>
              <a:ext cx="4396286" cy="4816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3140968"/>
              <a:ext cx="190518" cy="9212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704" y="4567204"/>
              <a:ext cx="190518" cy="92120"/>
            </a:xfrm>
            <a:prstGeom prst="rect">
              <a:avLst/>
            </a:prstGeom>
          </p:spPr>
        </p:pic>
      </p:grpSp>
      <p:sp>
        <p:nvSpPr>
          <p:cNvPr id="14" name="Rectangle 14"/>
          <p:cNvSpPr/>
          <p:nvPr/>
        </p:nvSpPr>
        <p:spPr>
          <a:xfrm>
            <a:off x="0" y="116632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DIALOG EVENTOS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DIALOG EVENTOS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0" y="116632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DIALOG EVENTOS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2" y="1268760"/>
            <a:ext cx="6384494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5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52223" t="38995" r="16257" b="29504"/>
          <a:stretch/>
        </p:blipFill>
        <p:spPr>
          <a:xfrm>
            <a:off x="783242" y="3356992"/>
            <a:ext cx="7682309" cy="2523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DIALOG INFO</a:t>
            </a:r>
            <a:endParaRPr lang="pt-BR" sz="60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15539"/>
            <a:ext cx="3317246" cy="2650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ARQUIVOS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62351" r="4886" b="19112"/>
          <a:stretch/>
        </p:blipFill>
        <p:spPr>
          <a:xfrm>
            <a:off x="5244859" y="440240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o 10"/>
          <p:cNvGrpSpPr/>
          <p:nvPr/>
        </p:nvGrpSpPr>
        <p:grpSpPr>
          <a:xfrm>
            <a:off x="1209990" y="1412776"/>
            <a:ext cx="6724020" cy="4816345"/>
            <a:chOff x="1304364" y="1412776"/>
            <a:chExt cx="6535272" cy="470237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364" y="1412776"/>
              <a:ext cx="6535272" cy="47023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293096"/>
              <a:ext cx="185170" cy="89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5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62351" r="4886" b="19112"/>
          <a:stretch/>
        </p:blipFill>
        <p:spPr>
          <a:xfrm>
            <a:off x="5244859" y="440240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3" y="1412776"/>
            <a:ext cx="5268375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13"/>
          <p:cNvSpPr/>
          <p:nvPr/>
        </p:nvSpPr>
        <p:spPr>
          <a:xfrm>
            <a:off x="2483768" y="5229200"/>
            <a:ext cx="2016224" cy="28803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ARQUIVOS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62351" r="4886" b="19112"/>
          <a:stretch/>
        </p:blipFill>
        <p:spPr>
          <a:xfrm>
            <a:off x="5244859" y="440240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1" y="1340768"/>
            <a:ext cx="6882399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ARQUIVOS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27757" r="5469" b="53706"/>
          <a:stretch/>
        </p:blipFill>
        <p:spPr>
          <a:xfrm>
            <a:off x="5244859" y="374678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3" y="1307759"/>
            <a:ext cx="7865194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157192"/>
            <a:ext cx="297847" cy="144016"/>
          </a:xfrm>
          <a:prstGeom prst="rect">
            <a:avLst/>
          </a:prstGeom>
        </p:spPr>
      </p:pic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TOCAR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3"/>
          <a:stretch/>
        </p:blipFill>
        <p:spPr>
          <a:xfrm>
            <a:off x="4896000" y="2331650"/>
            <a:ext cx="3600000" cy="21947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27757" r="5469" b="53706"/>
          <a:stretch/>
        </p:blipFill>
        <p:spPr>
          <a:xfrm>
            <a:off x="5244859" y="374678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97" y="3356992"/>
            <a:ext cx="297847" cy="144016"/>
          </a:xfrm>
          <a:prstGeom prst="rect">
            <a:avLst/>
          </a:prstGeom>
        </p:spPr>
      </p:pic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PAUSAR E PARAR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57"/>
          <a:stretch/>
        </p:blipFill>
        <p:spPr>
          <a:xfrm>
            <a:off x="648000" y="2751835"/>
            <a:ext cx="3600000" cy="1354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9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O TOCADOR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30" y="1700808"/>
            <a:ext cx="4788372" cy="4273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27757" r="5469" b="53706"/>
          <a:stretch/>
        </p:blipFill>
        <p:spPr>
          <a:xfrm>
            <a:off x="5244859" y="374678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VOLUME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95" y="1307759"/>
            <a:ext cx="5502007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4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27757" r="5469" b="53706"/>
          <a:stretch/>
        </p:blipFill>
        <p:spPr>
          <a:xfrm>
            <a:off x="5244859" y="374678"/>
            <a:ext cx="3539609" cy="64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AVANÇAR E RETROCEDER</a:t>
            </a:r>
            <a:endParaRPr lang="pt-BR" sz="36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81"/>
          <a:stretch/>
        </p:blipFill>
        <p:spPr>
          <a:xfrm>
            <a:off x="408000" y="2625288"/>
            <a:ext cx="3960000" cy="1607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3" b="1324"/>
          <a:stretch/>
        </p:blipFill>
        <p:spPr>
          <a:xfrm>
            <a:off x="4776000" y="2400624"/>
            <a:ext cx="3960000" cy="20567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0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PREPARAÇÃO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44" y="1358328"/>
            <a:ext cx="5006710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PREPARAÇÃO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03" b="17528"/>
          <a:stretch/>
        </p:blipFill>
        <p:spPr>
          <a:xfrm>
            <a:off x="2479128" y="4869160"/>
            <a:ext cx="4185745" cy="9361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9" b="34389"/>
          <a:stretch/>
        </p:blipFill>
        <p:spPr>
          <a:xfrm>
            <a:off x="2477366" y="1484784"/>
            <a:ext cx="4189268" cy="2952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PREPARAÇÃO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83" b="761"/>
          <a:stretch/>
        </p:blipFill>
        <p:spPr>
          <a:xfrm>
            <a:off x="2479128" y="5055930"/>
            <a:ext cx="4185745" cy="9653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00" y="1355038"/>
            <a:ext cx="4190400" cy="3442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2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0" y="260648"/>
            <a:ext cx="4716016" cy="864096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EXECUÇÃO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16" y="1358328"/>
            <a:ext cx="4550369" cy="481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2" name="Rectangle 7"/>
          <p:cNvSpPr/>
          <p:nvPr/>
        </p:nvSpPr>
        <p:spPr>
          <a:xfrm>
            <a:off x="-1" y="6408713"/>
            <a:ext cx="9144001" cy="476671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213992" y="2996952"/>
            <a:ext cx="471601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Dekar" pitchFamily="50" charset="0"/>
              </a:rPr>
              <a:t>OBRIGADO</a:t>
            </a:r>
            <a:endParaRPr lang="pt-BR" sz="7200" dirty="0">
              <a:solidFill>
                <a:schemeClr val="bg1"/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INTERFACE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7" y="2132857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23435" t="26375" r="31737" b="43860"/>
          <a:stretch/>
        </p:blipFill>
        <p:spPr>
          <a:xfrm>
            <a:off x="3809333" y="2651004"/>
            <a:ext cx="5071390" cy="18931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FRAME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8" y="2132857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etângulo 15"/>
          <p:cNvSpPr/>
          <p:nvPr/>
        </p:nvSpPr>
        <p:spPr>
          <a:xfrm>
            <a:off x="225548" y="2132856"/>
            <a:ext cx="3295967" cy="292947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26203" t="31297" r="33950" b="36219"/>
          <a:stretch/>
        </p:blipFill>
        <p:spPr>
          <a:xfrm>
            <a:off x="3733875" y="2409462"/>
            <a:ext cx="5184577" cy="2376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55708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LAYOUT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48965" y="2348880"/>
            <a:ext cx="3285334" cy="273630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26203" t="29329" r="31183" b="41141"/>
          <a:stretch/>
        </p:blipFill>
        <p:spPr>
          <a:xfrm>
            <a:off x="3903290" y="3973383"/>
            <a:ext cx="4413126" cy="1719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90" y="1479798"/>
            <a:ext cx="4413126" cy="22701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PAINEL TOPO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3434" t="33266" r="36165" b="60828"/>
          <a:stretch/>
        </p:blipFill>
        <p:spPr>
          <a:xfrm>
            <a:off x="3707904" y="2969568"/>
            <a:ext cx="5144400" cy="4228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55708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tângulo 28"/>
          <p:cNvSpPr/>
          <p:nvPr/>
        </p:nvSpPr>
        <p:spPr>
          <a:xfrm>
            <a:off x="248965" y="2348880"/>
            <a:ext cx="3285334" cy="57606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48490"/>
            <a:ext cx="5144400" cy="192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PAINEL CENTRO</a:t>
            </a:r>
            <a:endParaRPr lang="pt-BR" sz="60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0" y="2155708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tângulo 28"/>
          <p:cNvSpPr/>
          <p:nvPr/>
        </p:nvSpPr>
        <p:spPr>
          <a:xfrm>
            <a:off x="257911" y="2996952"/>
            <a:ext cx="3269995" cy="468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22882" t="16532" r="22881" b="14563"/>
          <a:stretch/>
        </p:blipFill>
        <p:spPr>
          <a:xfrm>
            <a:off x="3760659" y="1783159"/>
            <a:ext cx="5144400" cy="3674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PAINEL CENTRO</a:t>
            </a:r>
            <a:endParaRPr lang="pt-BR" sz="60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0" y="2155708"/>
            <a:ext cx="3282778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tângulo 28"/>
          <p:cNvSpPr/>
          <p:nvPr/>
        </p:nvSpPr>
        <p:spPr>
          <a:xfrm>
            <a:off x="257911" y="2996952"/>
            <a:ext cx="3269995" cy="468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63220"/>
            <a:ext cx="4857750" cy="1314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8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" y="6408713"/>
            <a:ext cx="9144001" cy="476671"/>
            <a:chOff x="-1" y="6381328"/>
            <a:chExt cx="9144001" cy="476671"/>
          </a:xfrm>
        </p:grpSpPr>
        <p:sp>
          <p:nvSpPr>
            <p:cNvPr id="19" name="Rectangle 18"/>
            <p:cNvSpPr/>
            <p:nvPr/>
          </p:nvSpPr>
          <p:spPr>
            <a:xfrm>
              <a:off x="-1" y="6381328"/>
              <a:ext cx="9144001" cy="476671"/>
            </a:xfrm>
            <a:prstGeom prst="rect">
              <a:avLst/>
            </a:prstGeom>
            <a:solidFill>
              <a:srgbClr val="FFD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kar" pitchFamily="50" charset="0"/>
                </a:rPr>
                <a:t>O Tocador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04448" y="6434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latin typeface="Dekar" pitchFamily="50" charset="0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0" y="260648"/>
            <a:ext cx="4716016" cy="1008112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kar" pitchFamily="50" charset="0"/>
              </a:rPr>
              <a:t>PAINEL PROGRESSO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Dekar" pitchFamily="50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55708"/>
            <a:ext cx="3282779" cy="292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Retângulo 28"/>
          <p:cNvSpPr/>
          <p:nvPr/>
        </p:nvSpPr>
        <p:spPr>
          <a:xfrm>
            <a:off x="257911" y="3429000"/>
            <a:ext cx="3269995" cy="28803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-1" y="6264697"/>
            <a:ext cx="9144001" cy="620687"/>
          </a:xfrm>
          <a:prstGeom prst="rect">
            <a:avLst/>
          </a:prstGeom>
          <a:solidFill>
            <a:srgbClr val="FF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ekar" pitchFamily="50" charset="0"/>
              </a:rPr>
              <a:t>Introdução à Computação Sônica 2017-1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Dekar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32999"/>
            <a:ext cx="3924300" cy="209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55023"/>
            <a:ext cx="4048125" cy="390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94641"/>
            <a:ext cx="4781550" cy="1123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9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43B"/>
        </a:solidFill>
        <a:ln>
          <a:noFill/>
        </a:ln>
      </a:spPr>
      <a:bodyPr rtlCol="0" anchor="ctr"/>
      <a:lstStyle>
        <a:defPPr algn="ctr">
          <a:defRPr sz="2000" dirty="0" smtClean="0">
            <a:solidFill>
              <a:schemeClr val="tx1">
                <a:lumMod val="95000"/>
                <a:lumOff val="5000"/>
              </a:schemeClr>
            </a:solidFill>
            <a:latin typeface="Dekar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261</Words>
  <Application>Microsoft Office PowerPoint</Application>
  <PresentationFormat>Apresentação na tela (4:3)</PresentationFormat>
  <Paragraphs>108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Dekar</vt:lpstr>
      <vt:lpstr>Arial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Allisson Barros</dc:creator>
  <cp:lastModifiedBy>Allisson Barros</cp:lastModifiedBy>
  <cp:revision>764</cp:revision>
  <dcterms:created xsi:type="dcterms:W3CDTF">2014-12-01T10:40:58Z</dcterms:created>
  <dcterms:modified xsi:type="dcterms:W3CDTF">2017-04-13T16:53:24Z</dcterms:modified>
</cp:coreProperties>
</file>