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3" r:id="rId5"/>
  </p:sldMasterIdLst>
  <p:notesMasterIdLst>
    <p:notesMasterId r:id="rId11"/>
  </p:notesMasterIdLst>
  <p:sldIdLst>
    <p:sldId id="1810" r:id="rId6"/>
    <p:sldId id="1819" r:id="rId7"/>
    <p:sldId id="1822" r:id="rId8"/>
    <p:sldId id="1821" r:id="rId9"/>
    <p:sldId id="182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82BA9-32E7-412E-9B3D-023523743748}" v="7" dt="2020-04-30T19:26:12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Alfaro" userId="S::lalfaro_itcoint.com#ext#@zepedaselman.onmicrosoft.com::7d5f2e90-ef17-4931-8cdd-53dbf40f9558" providerId="AD" clId="Web-{5A382BA9-32E7-412E-9B3D-023523743748}"/>
    <pc:docChg chg="delSld modSld">
      <pc:chgData name="Leonardo Alfaro" userId="S::lalfaro_itcoint.com#ext#@zepedaselman.onmicrosoft.com::7d5f2e90-ef17-4931-8cdd-53dbf40f9558" providerId="AD" clId="Web-{5A382BA9-32E7-412E-9B3D-023523743748}" dt="2020-04-30T19:26:12.933" v="5"/>
      <pc:docMkLst>
        <pc:docMk/>
      </pc:docMkLst>
      <pc:sldChg chg="modSp">
        <pc:chgData name="Leonardo Alfaro" userId="S::lalfaro_itcoint.com#ext#@zepedaselman.onmicrosoft.com::7d5f2e90-ef17-4931-8cdd-53dbf40f9558" providerId="AD" clId="Web-{5A382BA9-32E7-412E-9B3D-023523743748}" dt="2020-04-30T19:26:06.401" v="4" actId="20577"/>
        <pc:sldMkLst>
          <pc:docMk/>
          <pc:sldMk cId="4278534604" sldId="1822"/>
        </pc:sldMkLst>
        <pc:spChg chg="mod">
          <ac:chgData name="Leonardo Alfaro" userId="S::lalfaro_itcoint.com#ext#@zepedaselman.onmicrosoft.com::7d5f2e90-ef17-4931-8cdd-53dbf40f9558" providerId="AD" clId="Web-{5A382BA9-32E7-412E-9B3D-023523743748}" dt="2020-04-30T19:25:56.385" v="2" actId="14100"/>
          <ac:spMkLst>
            <pc:docMk/>
            <pc:sldMk cId="4278534604" sldId="1822"/>
            <ac:spMk id="2" creationId="{B8EB5FBF-7A11-624E-AA00-C53BF09BA7EB}"/>
          </ac:spMkLst>
        </pc:spChg>
        <pc:spChg chg="mod">
          <ac:chgData name="Leonardo Alfaro" userId="S::lalfaro_itcoint.com#ext#@zepedaselman.onmicrosoft.com::7d5f2e90-ef17-4931-8cdd-53dbf40f9558" providerId="AD" clId="Web-{5A382BA9-32E7-412E-9B3D-023523743748}" dt="2020-04-30T19:26:06.401" v="4" actId="20577"/>
          <ac:spMkLst>
            <pc:docMk/>
            <pc:sldMk cId="4278534604" sldId="1822"/>
            <ac:spMk id="3" creationId="{7A026A1A-543E-E746-9FD3-87127F947D8A}"/>
          </ac:spMkLst>
        </pc:spChg>
      </pc:sldChg>
      <pc:sldChg chg="del">
        <pc:chgData name="Leonardo Alfaro" userId="S::lalfaro_itcoint.com#ext#@zepedaselman.onmicrosoft.com::7d5f2e90-ef17-4931-8cdd-53dbf40f9558" providerId="AD" clId="Web-{5A382BA9-32E7-412E-9B3D-023523743748}" dt="2020-04-30T19:26:12.933" v="5"/>
        <pc:sldMkLst>
          <pc:docMk/>
          <pc:sldMk cId="3956537539" sldId="18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3D395-E783-4DE1-BF80-45253FBB0C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8E38E-54F1-4633-8F60-8C515C7592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2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los derechos reservados. MICROSOFT NO OTORGA GARANTÍAS, EXPRESAS, IMPLÍCITAS NI REGLAMENTARIAS, RESPECTO DE LA INFORMACIÓN DE ESTA PRESENTACIÓN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72DC8-D49D-432C-9D46-A7718B5F54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4/30/2020 12:25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18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50E6FF"/>
                </a:solidFill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10847DFE-DD48-4C93-84DD-AE782B2A9A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Two people sitting at a table using a computer.&#10;&#10;Description automatically generated">
            <a:extLst>
              <a:ext uri="{FF2B5EF4-FFF2-40B4-BE49-F238E27FC236}">
                <a16:creationId xmlns:a16="http://schemas.microsoft.com/office/drawing/2014/main" id="{F9A7CF8A-30D6-48AA-AAA3-9F874DD701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90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8765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/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8963"/>
            <a:ext cx="4158362" cy="2535236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Title square photo layout </a:t>
            </a:r>
          </a:p>
        </p:txBody>
      </p:sp>
    </p:spTree>
    <p:extLst>
      <p:ext uri="{BB962C8B-B14F-4D97-AF65-F5344CB8AC3E}">
        <p14:creationId xmlns:p14="http://schemas.microsoft.com/office/powerpoint/2010/main" val="16777295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4159950" cy="5683249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4356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96526"/>
            <a:ext cx="4163125" cy="327251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Square photo layout with smaller text</a:t>
            </a:r>
          </a:p>
        </p:txBody>
      </p:sp>
    </p:spTree>
    <p:extLst>
      <p:ext uri="{BB962C8B-B14F-4D97-AF65-F5344CB8AC3E}">
        <p14:creationId xmlns:p14="http://schemas.microsoft.com/office/powerpoint/2010/main" val="26979544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88571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12981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969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53704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4039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dirty="0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blipFill>
            <a:blip r:embed="rId2"/>
            <a:stretch>
              <a:fillRect/>
            </a:stretch>
          </a:blipFill>
        </p:spPr>
        <p:txBody>
          <a:bodyPr bIns="1005840" anchor="ctr">
            <a:noAutofit/>
          </a:bodyPr>
          <a:lstStyle>
            <a:lvl1pPr marL="0" indent="0" algn="ctr">
              <a:buNone/>
              <a:defRPr sz="10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a screenshot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 </a:t>
            </a:r>
          </a:p>
        </p:txBody>
      </p:sp>
    </p:spTree>
    <p:extLst>
      <p:ext uri="{BB962C8B-B14F-4D97-AF65-F5344CB8AC3E}">
        <p14:creationId xmlns:p14="http://schemas.microsoft.com/office/powerpoint/2010/main" val="12431657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7" name="Picture 6" descr="Two people sitting at a table using a computer.&#10;&#10;Description automatically generated">
            <a:extLst>
              <a:ext uri="{FF2B5EF4-FFF2-40B4-BE49-F238E27FC236}">
                <a16:creationId xmlns:a16="http://schemas.microsoft.com/office/drawing/2014/main" id="{EF611E5D-50E2-478F-8A1D-7D2ACFE34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9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305840"/>
            <a:ext cx="3468956" cy="3963193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104" y="2447038"/>
            <a:ext cx="6961188" cy="3821999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88263" y="2017713"/>
            <a:ext cx="3477325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2017713"/>
            <a:ext cx="6961188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199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13" pos="2744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2" orient="horz" pos="1728">
          <p15:clr>
            <a:srgbClr val="FBAE4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4356100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8315" y="585788"/>
            <a:ext cx="6669658" cy="5683250"/>
          </a:xfrm>
        </p:spPr>
        <p:txBody>
          <a:bodyPr anchor="ctr" anchorCtr="0"/>
          <a:lstStyle>
            <a:lvl1pPr marL="0" indent="0">
              <a:spcAft>
                <a:spcPts val="1200"/>
              </a:spcAft>
              <a:buNone/>
              <a:defRPr sz="2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F6E003-50E5-45D8-A623-8E629A545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3637" cy="568325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7038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14" pos="3110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4356100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8315" y="585788"/>
            <a:ext cx="6669658" cy="5683250"/>
          </a:xfrm>
        </p:spPr>
        <p:txBody>
          <a:bodyPr anchor="ctr" anchorCtr="0"/>
          <a:lstStyle>
            <a:lvl1pPr marL="0" indent="0">
              <a:spcAft>
                <a:spcPts val="1200"/>
              </a:spcAft>
              <a:buNone/>
              <a:defRPr sz="2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F6E003-50E5-45D8-A623-8E629A545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3637" cy="568325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933683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14" pos="3110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747249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8096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0006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57193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0695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0351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088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B651035-36B1-415D-8FE3-8C8205888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54180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291B0CF-9615-4684-B7F1-8E5483826A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x-none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Todos los derechos reservados. </a:t>
            </a:r>
          </a:p>
        </p:txBody>
      </p:sp>
    </p:spTree>
    <p:extLst>
      <p:ext uri="{BB962C8B-B14F-4D97-AF65-F5344CB8AC3E}">
        <p14:creationId xmlns:p14="http://schemas.microsoft.com/office/powerpoint/2010/main" val="1789389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5927640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544" y="2956282"/>
            <a:ext cx="9401560" cy="945435"/>
          </a:xfrm>
          <a:noFill/>
        </p:spPr>
        <p:txBody>
          <a:bodyPr lIns="0" tIns="0" rIns="0" bIns="182880" anchor="b" anchorCtr="0"/>
          <a:lstStyle>
            <a:lvl1pPr>
              <a:defRPr sz="4902" strike="noStrike" spc="-147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589066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07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202871"/>
            <a:ext cx="3632388" cy="1172553"/>
          </a:xfrm>
        </p:spPr>
        <p:txBody>
          <a:bodyPr lIns="0" tIns="0" rIns="0" bIns="0"/>
          <a:lstStyle>
            <a:lvl1pPr>
              <a:defRPr sz="1961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12722" y="1202872"/>
            <a:ext cx="3618382" cy="3289228"/>
          </a:xfrm>
        </p:spPr>
        <p:txBody>
          <a:bodyPr wrap="square" lIns="0" tIns="0" rIns="0" bIns="0">
            <a:noAutofit/>
          </a:bodyPr>
          <a:lstStyle>
            <a:lvl1pPr marL="0" marR="0" indent="0" algn="l" defTabSz="507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9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spc="0" baseline="0">
                <a:solidFill>
                  <a:schemeClr val="accent1"/>
                </a:solidFill>
                <a:latin typeface="+mj-lt"/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96458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8" y="2139702"/>
            <a:ext cx="11339774" cy="12231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266888884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9" y="2141394"/>
            <a:ext cx="11339774" cy="1223171"/>
          </a:xfrm>
        </p:spPr>
        <p:txBody>
          <a:bodyPr wrap="square" lIns="0" tIns="0" rIns="0" bIns="0">
            <a:spAutoFit/>
          </a:bodyPr>
          <a:lstStyle>
            <a:lvl1pPr marL="268916" indent="-268916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537832" indent="-224097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1961">
                <a:solidFill>
                  <a:srgbClr val="000000"/>
                </a:solidFill>
              </a:defRPr>
            </a:lvl2pPr>
            <a:lvl3pPr marL="806748" indent="-224097">
              <a:spcBef>
                <a:spcPts val="0"/>
              </a:spcBef>
              <a:spcAft>
                <a:spcPts val="1274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1961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1083831"/>
            <a:ext cx="11339774" cy="35307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chemeClr val="tx2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/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169046461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808535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5982391" y="2145841"/>
            <a:ext cx="5780073" cy="3756460"/>
          </a:xfrm>
        </p:spPr>
        <p:txBody>
          <a:bodyPr anchor="ctr">
            <a:noAutofit/>
          </a:bodyPr>
          <a:lstStyle>
            <a:lvl1pPr algn="ctr">
              <a:defRPr sz="1961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2145841"/>
            <a:ext cx="513817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84812717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26425" y="1599723"/>
            <a:ext cx="3632388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897219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281363" y="1599723"/>
            <a:ext cx="3623052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126965" y="1599723"/>
            <a:ext cx="3635499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746694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598490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26425" y="4927922"/>
            <a:ext cx="3627659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281362" y="4927922"/>
            <a:ext cx="362305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126963" y="4927922"/>
            <a:ext cx="3635502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6265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5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10904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214840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20633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2642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35824"/>
            <a:ext cx="11336039" cy="7440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6751" y="2135537"/>
            <a:ext cx="1572767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849259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20633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4840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743466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637672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0904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28147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26424" y="2135536"/>
            <a:ext cx="11336039" cy="4288197"/>
          </a:xfrm>
        </p:spPr>
        <p:txBody>
          <a:bodyPr bIns="1737360" anchor="ctr">
            <a:noAutofit/>
          </a:bodyPr>
          <a:lstStyle>
            <a:lvl1pPr algn="ctr">
              <a:defRPr sz="1961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13377450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59942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2677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58641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x-none" sz="686" dirty="0">
                <a:solidFill>
                  <a:srgbClr val="000000"/>
                </a:solidFill>
                <a:cs typeface="Segoe UI" pitchFamily="34" charset="0"/>
              </a:rPr>
              <a:t>© Copyright Microsoft Corporation. Todos los derechos reservados.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544" y="437137"/>
            <a:ext cx="896425" cy="1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08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x-none" sz="686" dirty="0">
                <a:solidFill>
                  <a:schemeClr val="bg2"/>
                </a:solidFill>
                <a:cs typeface="Segoe UI" pitchFamily="34" charset="0"/>
              </a:rPr>
              <a:t>© Copyright Microsoft Corporation. Todos los derechos reservados.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81" y="437140"/>
            <a:ext cx="896425" cy="19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55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31800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68270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79510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8984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2309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7.emf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87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424" y="435824"/>
            <a:ext cx="11336039" cy="74401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7319" y="1866615"/>
            <a:ext cx="11336039" cy="127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88817" y="3012080"/>
            <a:ext cx="6858623" cy="83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039878" y="3221594"/>
            <a:ext cx="6858000" cy="4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3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137" b="0" kern="1200" cap="none" spc="-147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549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4097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48193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7229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896386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425780"/>
            <a:ext cx="9144000" cy="1107996"/>
          </a:xfrm>
        </p:spPr>
        <p:txBody>
          <a:bodyPr/>
          <a:lstStyle/>
          <a:p>
            <a:r>
              <a:rPr lang="x-none" dirty="0">
                <a:solidFill>
                  <a:srgbClr val="EDFCFF"/>
                </a:solidFill>
              </a:rPr>
              <a:t>Microsoft Azure</a:t>
            </a:r>
            <a:r>
              <a:rPr lang="en-US" dirty="0">
                <a:solidFill>
                  <a:srgbClr val="EDFCFF"/>
                </a:solidFill>
              </a:rPr>
              <a:t> </a:t>
            </a:r>
            <a:br>
              <a:rPr dirty="0"/>
            </a:br>
            <a:r>
              <a:rPr lang="en-US" dirty="0">
                <a:solidFill>
                  <a:srgbClr val="EDFCFF"/>
                </a:solidFill>
              </a:rPr>
              <a:t>24 </a:t>
            </a:r>
            <a:r>
              <a:rPr lang="en-US" dirty="0" err="1">
                <a:solidFill>
                  <a:srgbClr val="EDFCFF"/>
                </a:solidFill>
              </a:rPr>
              <a:t>Hrs</a:t>
            </a:r>
            <a:r>
              <a:rPr lang="en-US" dirty="0">
                <a:solidFill>
                  <a:srgbClr val="EDFCFF"/>
                </a:solidFill>
              </a:rPr>
              <a:t>  </a:t>
            </a:r>
            <a:r>
              <a:rPr lang="en-US" dirty="0" err="1">
                <a:solidFill>
                  <a:srgbClr val="EDFCFF"/>
                </a:solidFill>
              </a:rPr>
              <a:t>en</a:t>
            </a:r>
            <a:r>
              <a:rPr lang="en-US" dirty="0">
                <a:solidFill>
                  <a:srgbClr val="EDFCFF"/>
                </a:solidFill>
              </a:rPr>
              <a:t> </a:t>
            </a:r>
            <a:r>
              <a:rPr lang="en-US" dirty="0" err="1">
                <a:solidFill>
                  <a:srgbClr val="EDFCFF"/>
                </a:solidFill>
              </a:rPr>
              <a:t>Espa</a:t>
            </a:r>
            <a:r>
              <a:rPr lang="es-GT" dirty="0" err="1">
                <a:solidFill>
                  <a:srgbClr val="EDFCFF"/>
                </a:solidFill>
              </a:rPr>
              <a:t>ñol</a:t>
            </a:r>
            <a:endParaRPr lang="x-none" dirty="0">
              <a:solidFill>
                <a:srgbClr val="EDFC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>
                <a:solidFill>
                  <a:srgbClr val="EDFCFF"/>
                </a:solidFill>
              </a:rPr>
              <a:t>Leonardo Alfaro Hernández – </a:t>
            </a:r>
            <a:r>
              <a:rPr lang="es-ES" dirty="0" err="1">
                <a:solidFill>
                  <a:srgbClr val="EDFCFF"/>
                </a:solidFill>
              </a:rPr>
              <a:t>Azure</a:t>
            </a:r>
            <a:r>
              <a:rPr lang="es-ES" dirty="0">
                <a:solidFill>
                  <a:srgbClr val="EDFCFF"/>
                </a:solidFill>
              </a:rPr>
              <a:t> HA </a:t>
            </a:r>
            <a:r>
              <a:rPr lang="es-ES" dirty="0" err="1">
                <a:solidFill>
                  <a:srgbClr val="EDFCFF"/>
                </a:solidFill>
              </a:rPr>
              <a:t>IaaS</a:t>
            </a:r>
            <a:r>
              <a:rPr lang="es-ES" dirty="0">
                <a:solidFill>
                  <a:srgbClr val="EDFCFF"/>
                </a:solidFill>
              </a:rPr>
              <a:t> - </a:t>
            </a:r>
            <a:r>
              <a:rPr lang="es-ES" dirty="0" err="1">
                <a:solidFill>
                  <a:srgbClr val="EDFCFF"/>
                </a:solidFill>
              </a:rPr>
              <a:t>PaaS</a:t>
            </a:r>
            <a:endParaRPr lang="en-US" dirty="0">
              <a:solidFill>
                <a:srgbClr val="EDFCFF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9C084F-FD52-0847-8DB0-2862F74342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19600" y="0"/>
            <a:ext cx="7772400" cy="685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162B263-BA2B-8F42-89AE-AB682B69EC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9171301" y="3143250"/>
            <a:ext cx="6858000" cy="571500"/>
          </a:xfrm>
          <a:prstGeom prst="rect">
            <a:avLst/>
          </a:prstGeom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DD0014B5-29C2-40CB-B3E3-AB6D778FF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184718"/>
            <a:ext cx="1238476" cy="124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0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77" y="2956350"/>
            <a:ext cx="9401560" cy="945301"/>
          </a:xfrm>
        </p:spPr>
        <p:txBody>
          <a:bodyPr/>
          <a:lstStyle/>
          <a:p>
            <a:r>
              <a:rPr lang="es-ES" dirty="0" err="1"/>
              <a:t>Azure</a:t>
            </a:r>
            <a:r>
              <a:rPr lang="es-ES" dirty="0"/>
              <a:t> HA </a:t>
            </a:r>
            <a:r>
              <a:rPr lang="es-ES" dirty="0" err="1"/>
              <a:t>IaaS</a:t>
            </a:r>
            <a:r>
              <a:rPr lang="es-ES" dirty="0"/>
              <a:t> - </a:t>
            </a:r>
            <a:r>
              <a:rPr lang="es-ES" dirty="0" err="1"/>
              <a:t>PaaS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77" y="4133987"/>
            <a:ext cx="9401560" cy="945301"/>
          </a:xfrm>
        </p:spPr>
        <p:txBody>
          <a:bodyPr/>
          <a:lstStyle/>
          <a:p>
            <a:r>
              <a:rPr lang="es-ES" sz="2745" dirty="0">
                <a:latin typeface="+mj-lt"/>
              </a:rPr>
              <a:t>Leonardo Alfaro Hernández</a:t>
            </a:r>
            <a:endParaRPr lang="x-none" sz="2745" dirty="0"/>
          </a:p>
        </p:txBody>
      </p:sp>
    </p:spTree>
    <p:extLst>
      <p:ext uri="{BB962C8B-B14F-4D97-AF65-F5344CB8AC3E}">
        <p14:creationId xmlns:p14="http://schemas.microsoft.com/office/powerpoint/2010/main" val="214285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03" y="1445602"/>
            <a:ext cx="10655315" cy="945301"/>
          </a:xfrm>
        </p:spPr>
        <p:txBody>
          <a:bodyPr/>
          <a:lstStyle/>
          <a:p>
            <a:r>
              <a:rPr lang="es-ES" sz="4900" dirty="0">
                <a:cs typeface="Segoe UI"/>
              </a:rPr>
              <a:t>Servicios Microsoft Azure Desplegados</a:t>
            </a:r>
            <a:endParaRPr lang="x-none" sz="4900" dirty="0"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1903" y="2573543"/>
            <a:ext cx="9401560" cy="2386083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s-ES" sz="2700" dirty="0">
                <a:latin typeface="+mj-lt"/>
              </a:rPr>
              <a:t>Azure Front </a:t>
            </a:r>
            <a:r>
              <a:rPr lang="es-ES" sz="2700" dirty="0" err="1">
                <a:latin typeface="+mj-lt"/>
              </a:rPr>
              <a:t>Door</a:t>
            </a:r>
            <a:endParaRPr lang="es-ES" sz="2700" dirty="0">
              <a:latin typeface="+mj-lt"/>
            </a:endParaRPr>
          </a:p>
          <a:p>
            <a:r>
              <a:rPr lang="es-ES" sz="2700" dirty="0">
                <a:latin typeface="+mj-lt"/>
              </a:rPr>
              <a:t>Azure </a:t>
            </a:r>
            <a:r>
              <a:rPr lang="es-ES" sz="2700" dirty="0" err="1">
                <a:latin typeface="+mj-lt"/>
              </a:rPr>
              <a:t>Application</a:t>
            </a:r>
            <a:r>
              <a:rPr lang="es-ES" sz="2700" dirty="0">
                <a:latin typeface="+mj-lt"/>
              </a:rPr>
              <a:t> Gateway</a:t>
            </a:r>
            <a:endParaRPr lang="es-ES" sz="2700" dirty="0">
              <a:latin typeface="+mj-lt"/>
              <a:cs typeface="Segoe UI Semibold"/>
            </a:endParaRPr>
          </a:p>
          <a:p>
            <a:r>
              <a:rPr lang="es-ES" sz="2700" dirty="0">
                <a:latin typeface="+mj-lt"/>
              </a:rPr>
              <a:t>Azure App </a:t>
            </a:r>
            <a:r>
              <a:rPr lang="es-ES" sz="2700" dirty="0" err="1">
                <a:latin typeface="+mj-lt"/>
              </a:rPr>
              <a:t>Service</a:t>
            </a:r>
            <a:r>
              <a:rPr lang="es-ES" sz="2700" dirty="0">
                <a:latin typeface="+mj-lt"/>
              </a:rPr>
              <a:t> Plan (Web App PHP)</a:t>
            </a:r>
            <a:endParaRPr lang="es-ES" sz="2700" dirty="0">
              <a:latin typeface="+mj-lt"/>
              <a:cs typeface="Segoe UI Semibold"/>
            </a:endParaRPr>
          </a:p>
          <a:p>
            <a:r>
              <a:rPr lang="es-ES" sz="2700" dirty="0">
                <a:latin typeface="+mj-lt"/>
              </a:rPr>
              <a:t>Azure Virtual Machines</a:t>
            </a:r>
            <a:endParaRPr lang="es-ES" sz="2700" dirty="0">
              <a:latin typeface="+mj-lt"/>
              <a:cs typeface="Segoe UI Semibold"/>
            </a:endParaRPr>
          </a:p>
          <a:p>
            <a:r>
              <a:rPr lang="es-ES" sz="2700" dirty="0">
                <a:latin typeface="+mj-lt"/>
              </a:rPr>
              <a:t>Azure SQL </a:t>
            </a:r>
            <a:r>
              <a:rPr lang="es-ES" sz="2700" dirty="0" err="1">
                <a:latin typeface="+mj-lt"/>
              </a:rPr>
              <a:t>Database</a:t>
            </a:r>
            <a:endParaRPr lang="es-ES" sz="2700" dirty="0">
              <a:latin typeface="+mj-lt"/>
            </a:endParaRPr>
          </a:p>
          <a:p>
            <a:r>
              <a:rPr lang="es-ES" sz="2700" dirty="0">
                <a:latin typeface="+mj-lt"/>
              </a:rPr>
              <a:t>Azure </a:t>
            </a:r>
            <a:r>
              <a:rPr lang="es-ES" sz="2700" dirty="0" err="1">
                <a:latin typeface="+mj-lt"/>
              </a:rPr>
              <a:t>Devops</a:t>
            </a:r>
            <a:r>
              <a:rPr lang="es-ES" sz="2700" dirty="0">
                <a:latin typeface="+mj-lt"/>
              </a:rPr>
              <a:t> – Repos - Pipelines</a:t>
            </a:r>
            <a:endParaRPr lang="es-ES" sz="2700" dirty="0">
              <a:latin typeface="+mj-lt"/>
              <a:cs typeface="Segoe UI Semibold"/>
            </a:endParaRPr>
          </a:p>
          <a:p>
            <a:endParaRPr lang="x-none" sz="2745" dirty="0"/>
          </a:p>
        </p:txBody>
      </p:sp>
    </p:spTree>
    <p:extLst>
      <p:ext uri="{BB962C8B-B14F-4D97-AF65-F5344CB8AC3E}">
        <p14:creationId xmlns:p14="http://schemas.microsoft.com/office/powerpoint/2010/main" val="427853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2"/>
                </a:solidFill>
              </a:rPr>
              <a:t>Azure</a:t>
            </a:r>
            <a:r>
              <a:rPr lang="es-ES" dirty="0">
                <a:solidFill>
                  <a:schemeClr val="bg2"/>
                </a:solidFill>
              </a:rPr>
              <a:t> HA </a:t>
            </a:r>
            <a:r>
              <a:rPr lang="es-ES" dirty="0" err="1">
                <a:solidFill>
                  <a:schemeClr val="bg2"/>
                </a:solidFill>
              </a:rPr>
              <a:t>IaaS</a:t>
            </a:r>
            <a:r>
              <a:rPr lang="es-ES" dirty="0">
                <a:solidFill>
                  <a:schemeClr val="bg2"/>
                </a:solidFill>
              </a:rPr>
              <a:t> – </a:t>
            </a:r>
            <a:r>
              <a:rPr lang="es-ES" dirty="0" err="1">
                <a:solidFill>
                  <a:schemeClr val="bg2"/>
                </a:solidFill>
              </a:rPr>
              <a:t>PaaS</a:t>
            </a:r>
            <a:r>
              <a:rPr lang="es-ES" dirty="0">
                <a:solidFill>
                  <a:schemeClr val="bg2"/>
                </a:solidFill>
              </a:rPr>
              <a:t> - </a:t>
            </a:r>
            <a:r>
              <a:rPr lang="es-ES" dirty="0" err="1">
                <a:solidFill>
                  <a:schemeClr val="bg2"/>
                </a:solidFill>
              </a:rPr>
              <a:t>Example</a:t>
            </a:r>
            <a:endParaRPr lang="x-none" dirty="0">
              <a:solidFill>
                <a:schemeClr val="bg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F7DCBA3-845E-1243-9430-1BC88F38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13" y="1065416"/>
            <a:ext cx="9205183" cy="55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015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80" y="2885521"/>
            <a:ext cx="11336039" cy="739343"/>
          </a:xfrm>
        </p:spPr>
        <p:txBody>
          <a:bodyPr/>
          <a:lstStyle/>
          <a:p>
            <a:pPr algn="ctr"/>
            <a:r>
              <a:rPr lang="es-ES" sz="6000" dirty="0">
                <a:solidFill>
                  <a:schemeClr val="bg2"/>
                </a:solidFill>
              </a:rPr>
              <a:t>Muchas Gracias</a:t>
            </a:r>
            <a:endParaRPr lang="x-none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114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01.potx" id="{B8F53374-45FC-4FE2-A734-987B38B4F728}" vid="{275E48DB-F7F1-47EF-AD59-BC93EEF78B96}"/>
    </a:ext>
  </a:extLst>
</a:theme>
</file>

<file path=ppt/theme/theme2.xml><?xml version="1.0" encoding="utf-8"?>
<a:theme xmlns:a="http://schemas.openxmlformats.org/drawingml/2006/main" name="1_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89DEEF96CFF8488D4393FB157B667A" ma:contentTypeVersion="7" ma:contentTypeDescription="Create a new document." ma:contentTypeScope="" ma:versionID="2403da5c1e9210ff76f03700d6eb7d71">
  <xsd:schema xmlns:xsd="http://www.w3.org/2001/XMLSchema" xmlns:xs="http://www.w3.org/2001/XMLSchema" xmlns:p="http://schemas.microsoft.com/office/2006/metadata/properties" xmlns:ns2="9bc7e212-3bf1-43d5-a098-bb6ae60f7aac" targetNamespace="http://schemas.microsoft.com/office/2006/metadata/properties" ma:root="true" ma:fieldsID="49ec797920804de5591aa3568aca8848" ns2:_="">
    <xsd:import namespace="9bc7e212-3bf1-43d5-a098-bb6ae60f7a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c7e212-3bf1-43d5-a098-bb6ae60f7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A86636-DAA8-4DA6-939F-DF0A59D9FE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A91CB3-AF62-4125-8E92-C6EDFCE131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53B010-1247-4CD0-BAC1-317C851564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c7e212-3bf1-43d5-a098-bb6ae60f7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95</Words>
  <Application>Microsoft Office PowerPoint</Application>
  <PresentationFormat>Panorámica</PresentationFormat>
  <Paragraphs>17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Black Template</vt:lpstr>
      <vt:lpstr>1_Microsoft 365 PPT Template - 2018</vt:lpstr>
      <vt:lpstr>Microsoft Azure  24 Hrs  en Español</vt:lpstr>
      <vt:lpstr>Azure HA IaaS - PaaS</vt:lpstr>
      <vt:lpstr>Servicios Microsoft Azure Desplegados</vt:lpstr>
      <vt:lpstr>Azure HA IaaS – PaaS - Example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Training Days</dc:title>
  <dc:creator>Diane Nye (Clearwater Group)</dc:creator>
  <cp:lastModifiedBy>Leonardo Alfaro</cp:lastModifiedBy>
  <cp:revision>12</cp:revision>
  <dcterms:created xsi:type="dcterms:W3CDTF">2019-11-25T19:35:38Z</dcterms:created>
  <dcterms:modified xsi:type="dcterms:W3CDTF">2020-04-30T19:26:44Z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2019-11-25T19:35:38Z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b343c787-ffe0-4bb0-bb77-0000a98a8123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0x0101006389DEEF96CFF8488D4393FB157B667A</vt:lpwstr>
  </property>
</Properties>
</file>