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3" r:id="rId5"/>
  </p:sldMasterIdLst>
  <p:notesMasterIdLst>
    <p:notesMasterId r:id="rId17"/>
  </p:notesMasterIdLst>
  <p:sldIdLst>
    <p:sldId id="1819" r:id="rId6"/>
    <p:sldId id="1820" r:id="rId7"/>
    <p:sldId id="1824" r:id="rId8"/>
    <p:sldId id="1825" r:id="rId9"/>
    <p:sldId id="1826" r:id="rId10"/>
    <p:sldId id="1827" r:id="rId11"/>
    <p:sldId id="1828" r:id="rId12"/>
    <p:sldId id="1823" r:id="rId13"/>
    <p:sldId id="1829" r:id="rId14"/>
    <p:sldId id="1830" r:id="rId15"/>
    <p:sldId id="18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7FAAD-D861-4B7F-A7D1-43CF9FF1AFA1}" v="12" dt="2020-04-30T18:48:59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0EE3A-CBA3-4475-AFFF-0A6120051D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83E57-C772-4F05-8516-5F55E9E77A36}">
      <dgm:prSet custT="1"/>
      <dgm:spPr/>
      <dgm:t>
        <a:bodyPr/>
        <a:lstStyle/>
        <a:p>
          <a:r>
            <a:rPr lang="en-US" sz="2750" dirty="0">
              <a:solidFill>
                <a:schemeClr val="bg1"/>
              </a:solidFill>
              <a:latin typeface="+mj-lt"/>
            </a:rPr>
            <a:t>Virtual network (</a:t>
          </a:r>
          <a:r>
            <a:rPr lang="en-US" sz="2750" dirty="0" err="1">
              <a:solidFill>
                <a:schemeClr val="bg1"/>
              </a:solidFill>
              <a:latin typeface="+mj-lt"/>
            </a:rPr>
            <a:t>vNet</a:t>
          </a:r>
          <a:r>
            <a:rPr lang="en-US" sz="2750" dirty="0">
              <a:solidFill>
                <a:schemeClr val="bg1"/>
              </a:solidFill>
              <a:latin typeface="+mj-lt"/>
            </a:rPr>
            <a:t>) - Subnets</a:t>
          </a:r>
        </a:p>
      </dgm:t>
    </dgm:pt>
    <dgm:pt modelId="{B51CB1DA-7A03-4AF1-BCFF-54984EBC94AE}" type="parTrans" cxnId="{3E395E2C-AD82-455E-82FB-58368A8D3ED2}">
      <dgm:prSet/>
      <dgm:spPr/>
      <dgm:t>
        <a:bodyPr/>
        <a:lstStyle/>
        <a:p>
          <a:endParaRPr lang="en-US"/>
        </a:p>
      </dgm:t>
    </dgm:pt>
    <dgm:pt modelId="{3CB2E8DB-0B18-4FBA-9466-38D0CC37F4BC}" type="sibTrans" cxnId="{3E395E2C-AD82-455E-82FB-58368A8D3ED2}">
      <dgm:prSet/>
      <dgm:spPr/>
      <dgm:t>
        <a:bodyPr/>
        <a:lstStyle/>
        <a:p>
          <a:endParaRPr lang="en-US"/>
        </a:p>
      </dgm:t>
    </dgm:pt>
    <dgm:pt modelId="{54B0EAF9-943A-4747-B1D6-55A8E94A9E0D}">
      <dgm:prSet custT="1"/>
      <dgm:spPr/>
      <dgm:t>
        <a:bodyPr/>
        <a:lstStyle/>
        <a:p>
          <a:r>
            <a:rPr lang="en-US" sz="2750" b="0" i="0" dirty="0">
              <a:solidFill>
                <a:schemeClr val="bg1"/>
              </a:solidFill>
              <a:latin typeface="+mj-lt"/>
            </a:rPr>
            <a:t>Filter network traffic</a:t>
          </a:r>
          <a:endParaRPr lang="en-US" sz="2750" b="0" dirty="0">
            <a:solidFill>
              <a:schemeClr val="bg1"/>
            </a:solidFill>
            <a:latin typeface="+mj-lt"/>
          </a:endParaRPr>
        </a:p>
      </dgm:t>
    </dgm:pt>
    <dgm:pt modelId="{48C3FACC-5BBC-49D7-88F8-34D83FC7FCBD}" type="parTrans" cxnId="{0DFD727C-DEBB-4C1C-9427-F077EF2C85A6}">
      <dgm:prSet/>
      <dgm:spPr/>
      <dgm:t>
        <a:bodyPr/>
        <a:lstStyle/>
        <a:p>
          <a:endParaRPr lang="en-US"/>
        </a:p>
      </dgm:t>
    </dgm:pt>
    <dgm:pt modelId="{DD43DAEA-230C-404A-93ED-6D9933305ED7}" type="sibTrans" cxnId="{0DFD727C-DEBB-4C1C-9427-F077EF2C85A6}">
      <dgm:prSet/>
      <dgm:spPr/>
      <dgm:t>
        <a:bodyPr/>
        <a:lstStyle/>
        <a:p>
          <a:endParaRPr lang="en-US"/>
        </a:p>
      </dgm:t>
    </dgm:pt>
    <dgm:pt modelId="{DF5E4DA7-B956-4C72-B958-2FFEAC0A5DD8}">
      <dgm:prSet custT="1"/>
      <dgm:spPr/>
      <dgm:t>
        <a:bodyPr/>
        <a:lstStyle/>
        <a:p>
          <a:r>
            <a:rPr lang="en-US" sz="2750" dirty="0" err="1">
              <a:solidFill>
                <a:schemeClr val="bg1"/>
              </a:solidFill>
              <a:latin typeface="+mj-lt"/>
            </a:rPr>
            <a:t>vNet</a:t>
          </a:r>
          <a:r>
            <a:rPr lang="en-US" sz="2750" dirty="0">
              <a:solidFill>
                <a:schemeClr val="bg1"/>
              </a:solidFill>
              <a:latin typeface="+mj-lt"/>
            </a:rPr>
            <a:t> Peering</a:t>
          </a:r>
        </a:p>
      </dgm:t>
    </dgm:pt>
    <dgm:pt modelId="{2096BED1-5B03-49CE-BF5D-8A19146A8A8B}" type="parTrans" cxnId="{6FCE2B85-6784-4AD1-B1E4-FB27E2130D94}">
      <dgm:prSet/>
      <dgm:spPr/>
      <dgm:t>
        <a:bodyPr/>
        <a:lstStyle/>
        <a:p>
          <a:endParaRPr lang="en-US"/>
        </a:p>
      </dgm:t>
    </dgm:pt>
    <dgm:pt modelId="{B0BD2ABF-3A9E-4BE6-ABBF-661D29245DE0}" type="sibTrans" cxnId="{6FCE2B85-6784-4AD1-B1E4-FB27E2130D94}">
      <dgm:prSet/>
      <dgm:spPr/>
      <dgm:t>
        <a:bodyPr/>
        <a:lstStyle/>
        <a:p>
          <a:endParaRPr lang="en-US"/>
        </a:p>
      </dgm:t>
    </dgm:pt>
    <dgm:pt modelId="{C1E64C02-27A3-4A17-8C97-CE69761251D2}">
      <dgm:prSet custT="1"/>
      <dgm:spPr/>
      <dgm:t>
        <a:bodyPr/>
        <a:lstStyle/>
        <a:p>
          <a:r>
            <a:rPr lang="en-US" sz="2750" dirty="0">
              <a:solidFill>
                <a:schemeClr val="bg1"/>
              </a:solidFill>
            </a:rPr>
            <a:t>Hybrid Connection: VPN &amp; ExpressRoute</a:t>
          </a:r>
        </a:p>
      </dgm:t>
    </dgm:pt>
    <dgm:pt modelId="{B226DA8B-C48D-47C0-8E79-8CB6C89BD53E}" type="parTrans" cxnId="{DA65D118-6520-4D06-894B-E3BEE5AEE705}">
      <dgm:prSet/>
      <dgm:spPr/>
      <dgm:t>
        <a:bodyPr/>
        <a:lstStyle/>
        <a:p>
          <a:endParaRPr lang="en-US"/>
        </a:p>
      </dgm:t>
    </dgm:pt>
    <dgm:pt modelId="{774186E7-D6E9-4C42-B221-65630B326468}" type="sibTrans" cxnId="{DA65D118-6520-4D06-894B-E3BEE5AEE705}">
      <dgm:prSet/>
      <dgm:spPr/>
      <dgm:t>
        <a:bodyPr/>
        <a:lstStyle/>
        <a:p>
          <a:endParaRPr lang="en-US"/>
        </a:p>
      </dgm:t>
    </dgm:pt>
    <dgm:pt modelId="{68769346-C6BC-43A4-BF00-AB0AFD254653}" type="pres">
      <dgm:prSet presAssocID="{78F0EE3A-CBA3-4475-AFFF-0A6120051D1E}" presName="vert0" presStyleCnt="0">
        <dgm:presLayoutVars>
          <dgm:dir/>
          <dgm:animOne val="branch"/>
          <dgm:animLvl val="lvl"/>
        </dgm:presLayoutVars>
      </dgm:prSet>
      <dgm:spPr/>
    </dgm:pt>
    <dgm:pt modelId="{8102C555-DFC6-4F2D-9358-459FB626A713}" type="pres">
      <dgm:prSet presAssocID="{1C883E57-C772-4F05-8516-5F55E9E77A36}" presName="thickLine" presStyleLbl="alignNode1" presStyleIdx="0" presStyleCnt="4"/>
      <dgm:spPr/>
    </dgm:pt>
    <dgm:pt modelId="{026D6CF4-8AB5-4254-9999-1A7A458F4304}" type="pres">
      <dgm:prSet presAssocID="{1C883E57-C772-4F05-8516-5F55E9E77A36}" presName="horz1" presStyleCnt="0"/>
      <dgm:spPr/>
    </dgm:pt>
    <dgm:pt modelId="{3F587486-A448-48F4-8F06-B1593BF1B26F}" type="pres">
      <dgm:prSet presAssocID="{1C883E57-C772-4F05-8516-5F55E9E77A36}" presName="tx1" presStyleLbl="revTx" presStyleIdx="0" presStyleCnt="4"/>
      <dgm:spPr/>
    </dgm:pt>
    <dgm:pt modelId="{63DBEEB1-7F9D-43E1-9E14-710E5B182C7E}" type="pres">
      <dgm:prSet presAssocID="{1C883E57-C772-4F05-8516-5F55E9E77A36}" presName="vert1" presStyleCnt="0"/>
      <dgm:spPr/>
    </dgm:pt>
    <dgm:pt modelId="{0E5B700E-E147-48FB-A25D-168DA4DA0AC8}" type="pres">
      <dgm:prSet presAssocID="{54B0EAF9-943A-4747-B1D6-55A8E94A9E0D}" presName="thickLine" presStyleLbl="alignNode1" presStyleIdx="1" presStyleCnt="4"/>
      <dgm:spPr/>
    </dgm:pt>
    <dgm:pt modelId="{89CC6ED7-363B-4D85-B02C-2F19BA6D617D}" type="pres">
      <dgm:prSet presAssocID="{54B0EAF9-943A-4747-B1D6-55A8E94A9E0D}" presName="horz1" presStyleCnt="0"/>
      <dgm:spPr/>
    </dgm:pt>
    <dgm:pt modelId="{708C0C7E-7917-420F-9461-73B88A0C5693}" type="pres">
      <dgm:prSet presAssocID="{54B0EAF9-943A-4747-B1D6-55A8E94A9E0D}" presName="tx1" presStyleLbl="revTx" presStyleIdx="1" presStyleCnt="4"/>
      <dgm:spPr/>
    </dgm:pt>
    <dgm:pt modelId="{DBAEE186-A23D-4614-8882-F5DBC858F3AB}" type="pres">
      <dgm:prSet presAssocID="{54B0EAF9-943A-4747-B1D6-55A8E94A9E0D}" presName="vert1" presStyleCnt="0"/>
      <dgm:spPr/>
    </dgm:pt>
    <dgm:pt modelId="{D6864E7C-BDF5-40FB-9F37-C4446CCCBAFA}" type="pres">
      <dgm:prSet presAssocID="{DF5E4DA7-B956-4C72-B958-2FFEAC0A5DD8}" presName="thickLine" presStyleLbl="alignNode1" presStyleIdx="2" presStyleCnt="4"/>
      <dgm:spPr/>
    </dgm:pt>
    <dgm:pt modelId="{D7BF51F0-FBFF-4A0A-A24E-088FCF3F38B6}" type="pres">
      <dgm:prSet presAssocID="{DF5E4DA7-B956-4C72-B958-2FFEAC0A5DD8}" presName="horz1" presStyleCnt="0"/>
      <dgm:spPr/>
    </dgm:pt>
    <dgm:pt modelId="{3E9E2385-4E5F-4B89-8C3F-50E5C679FA45}" type="pres">
      <dgm:prSet presAssocID="{DF5E4DA7-B956-4C72-B958-2FFEAC0A5DD8}" presName="tx1" presStyleLbl="revTx" presStyleIdx="2" presStyleCnt="4"/>
      <dgm:spPr/>
    </dgm:pt>
    <dgm:pt modelId="{201B3881-0F2D-4D91-BA4F-90CD21169636}" type="pres">
      <dgm:prSet presAssocID="{DF5E4DA7-B956-4C72-B958-2FFEAC0A5DD8}" presName="vert1" presStyleCnt="0"/>
      <dgm:spPr/>
    </dgm:pt>
    <dgm:pt modelId="{3B75BC0E-0247-428F-A761-F391BE197786}" type="pres">
      <dgm:prSet presAssocID="{C1E64C02-27A3-4A17-8C97-CE69761251D2}" presName="thickLine" presStyleLbl="alignNode1" presStyleIdx="3" presStyleCnt="4"/>
      <dgm:spPr/>
    </dgm:pt>
    <dgm:pt modelId="{9D4B4DE5-B61E-4052-9091-BE9278C05775}" type="pres">
      <dgm:prSet presAssocID="{C1E64C02-27A3-4A17-8C97-CE69761251D2}" presName="horz1" presStyleCnt="0"/>
      <dgm:spPr/>
    </dgm:pt>
    <dgm:pt modelId="{AE3C5FB4-5DE9-4DA0-9A86-54280855B385}" type="pres">
      <dgm:prSet presAssocID="{C1E64C02-27A3-4A17-8C97-CE69761251D2}" presName="tx1" presStyleLbl="revTx" presStyleIdx="3" presStyleCnt="4"/>
      <dgm:spPr/>
    </dgm:pt>
    <dgm:pt modelId="{9B2E653D-1D82-4B47-86F0-CCEE4E8E37E0}" type="pres">
      <dgm:prSet presAssocID="{C1E64C02-27A3-4A17-8C97-CE69761251D2}" presName="vert1" presStyleCnt="0"/>
      <dgm:spPr/>
    </dgm:pt>
  </dgm:ptLst>
  <dgm:cxnLst>
    <dgm:cxn modelId="{BBF1E601-75D3-441E-8E2C-47679DE31CAB}" type="presOf" srcId="{DF5E4DA7-B956-4C72-B958-2FFEAC0A5DD8}" destId="{3E9E2385-4E5F-4B89-8C3F-50E5C679FA45}" srcOrd="0" destOrd="0" presId="urn:microsoft.com/office/officeart/2008/layout/LinedList"/>
    <dgm:cxn modelId="{DA65D118-6520-4D06-894B-E3BEE5AEE705}" srcId="{78F0EE3A-CBA3-4475-AFFF-0A6120051D1E}" destId="{C1E64C02-27A3-4A17-8C97-CE69761251D2}" srcOrd="3" destOrd="0" parTransId="{B226DA8B-C48D-47C0-8E79-8CB6C89BD53E}" sibTransId="{774186E7-D6E9-4C42-B221-65630B326468}"/>
    <dgm:cxn modelId="{3E395E2C-AD82-455E-82FB-58368A8D3ED2}" srcId="{78F0EE3A-CBA3-4475-AFFF-0A6120051D1E}" destId="{1C883E57-C772-4F05-8516-5F55E9E77A36}" srcOrd="0" destOrd="0" parTransId="{B51CB1DA-7A03-4AF1-BCFF-54984EBC94AE}" sibTransId="{3CB2E8DB-0B18-4FBA-9466-38D0CC37F4BC}"/>
    <dgm:cxn modelId="{312B823E-559F-4530-AA53-F4BE98F3D248}" type="presOf" srcId="{1C883E57-C772-4F05-8516-5F55E9E77A36}" destId="{3F587486-A448-48F4-8F06-B1593BF1B26F}" srcOrd="0" destOrd="0" presId="urn:microsoft.com/office/officeart/2008/layout/LinedList"/>
    <dgm:cxn modelId="{0BDEC956-D882-419B-AAC6-0E3FE2A730E2}" type="presOf" srcId="{78F0EE3A-CBA3-4475-AFFF-0A6120051D1E}" destId="{68769346-C6BC-43A4-BF00-AB0AFD254653}" srcOrd="0" destOrd="0" presId="urn:microsoft.com/office/officeart/2008/layout/LinedList"/>
    <dgm:cxn modelId="{0DFD727C-DEBB-4C1C-9427-F077EF2C85A6}" srcId="{78F0EE3A-CBA3-4475-AFFF-0A6120051D1E}" destId="{54B0EAF9-943A-4747-B1D6-55A8E94A9E0D}" srcOrd="1" destOrd="0" parTransId="{48C3FACC-5BBC-49D7-88F8-34D83FC7FCBD}" sibTransId="{DD43DAEA-230C-404A-93ED-6D9933305ED7}"/>
    <dgm:cxn modelId="{6FCE2B85-6784-4AD1-B1E4-FB27E2130D94}" srcId="{78F0EE3A-CBA3-4475-AFFF-0A6120051D1E}" destId="{DF5E4DA7-B956-4C72-B958-2FFEAC0A5DD8}" srcOrd="2" destOrd="0" parTransId="{2096BED1-5B03-49CE-BF5D-8A19146A8A8B}" sibTransId="{B0BD2ABF-3A9E-4BE6-ABBF-661D29245DE0}"/>
    <dgm:cxn modelId="{2479DBC9-8308-44CD-A7E9-97D88DDC8C72}" type="presOf" srcId="{C1E64C02-27A3-4A17-8C97-CE69761251D2}" destId="{AE3C5FB4-5DE9-4DA0-9A86-54280855B385}" srcOrd="0" destOrd="0" presId="urn:microsoft.com/office/officeart/2008/layout/LinedList"/>
    <dgm:cxn modelId="{B5179CDE-C37F-4D0A-BEF0-62E0A2895107}" type="presOf" srcId="{54B0EAF9-943A-4747-B1D6-55A8E94A9E0D}" destId="{708C0C7E-7917-420F-9461-73B88A0C5693}" srcOrd="0" destOrd="0" presId="urn:microsoft.com/office/officeart/2008/layout/LinedList"/>
    <dgm:cxn modelId="{93390E35-98F9-45F4-8BEA-2202E9934143}" type="presParOf" srcId="{68769346-C6BC-43A4-BF00-AB0AFD254653}" destId="{8102C555-DFC6-4F2D-9358-459FB626A713}" srcOrd="0" destOrd="0" presId="urn:microsoft.com/office/officeart/2008/layout/LinedList"/>
    <dgm:cxn modelId="{0BA6DE9E-E150-4175-A6E3-73B9D2045D49}" type="presParOf" srcId="{68769346-C6BC-43A4-BF00-AB0AFD254653}" destId="{026D6CF4-8AB5-4254-9999-1A7A458F4304}" srcOrd="1" destOrd="0" presId="urn:microsoft.com/office/officeart/2008/layout/LinedList"/>
    <dgm:cxn modelId="{FA9C20B5-9362-4120-B72E-4AEC1948333C}" type="presParOf" srcId="{026D6CF4-8AB5-4254-9999-1A7A458F4304}" destId="{3F587486-A448-48F4-8F06-B1593BF1B26F}" srcOrd="0" destOrd="0" presId="urn:microsoft.com/office/officeart/2008/layout/LinedList"/>
    <dgm:cxn modelId="{1F1E71AB-1702-4B83-8083-30AFF956D616}" type="presParOf" srcId="{026D6CF4-8AB5-4254-9999-1A7A458F4304}" destId="{63DBEEB1-7F9D-43E1-9E14-710E5B182C7E}" srcOrd="1" destOrd="0" presId="urn:microsoft.com/office/officeart/2008/layout/LinedList"/>
    <dgm:cxn modelId="{72A4383C-F6B4-432F-8AD4-CA509BAEA130}" type="presParOf" srcId="{68769346-C6BC-43A4-BF00-AB0AFD254653}" destId="{0E5B700E-E147-48FB-A25D-168DA4DA0AC8}" srcOrd="2" destOrd="0" presId="urn:microsoft.com/office/officeart/2008/layout/LinedList"/>
    <dgm:cxn modelId="{D506B104-0DA5-47F2-92EB-F0BE00B59C43}" type="presParOf" srcId="{68769346-C6BC-43A4-BF00-AB0AFD254653}" destId="{89CC6ED7-363B-4D85-B02C-2F19BA6D617D}" srcOrd="3" destOrd="0" presId="urn:microsoft.com/office/officeart/2008/layout/LinedList"/>
    <dgm:cxn modelId="{53A585E3-D7AF-4F42-9DEE-A3ADC4A29A2D}" type="presParOf" srcId="{89CC6ED7-363B-4D85-B02C-2F19BA6D617D}" destId="{708C0C7E-7917-420F-9461-73B88A0C5693}" srcOrd="0" destOrd="0" presId="urn:microsoft.com/office/officeart/2008/layout/LinedList"/>
    <dgm:cxn modelId="{F26C357A-F555-484E-A72D-9539FECB3A8D}" type="presParOf" srcId="{89CC6ED7-363B-4D85-B02C-2F19BA6D617D}" destId="{DBAEE186-A23D-4614-8882-F5DBC858F3AB}" srcOrd="1" destOrd="0" presId="urn:microsoft.com/office/officeart/2008/layout/LinedList"/>
    <dgm:cxn modelId="{C56DF896-71BF-45BF-B85B-2B452E786565}" type="presParOf" srcId="{68769346-C6BC-43A4-BF00-AB0AFD254653}" destId="{D6864E7C-BDF5-40FB-9F37-C4446CCCBAFA}" srcOrd="4" destOrd="0" presId="urn:microsoft.com/office/officeart/2008/layout/LinedList"/>
    <dgm:cxn modelId="{047464AE-FB4B-46AB-8128-E4CD6E0EFE67}" type="presParOf" srcId="{68769346-C6BC-43A4-BF00-AB0AFD254653}" destId="{D7BF51F0-FBFF-4A0A-A24E-088FCF3F38B6}" srcOrd="5" destOrd="0" presId="urn:microsoft.com/office/officeart/2008/layout/LinedList"/>
    <dgm:cxn modelId="{76BF7A1D-BDB1-4305-B17F-08EB751F13EA}" type="presParOf" srcId="{D7BF51F0-FBFF-4A0A-A24E-088FCF3F38B6}" destId="{3E9E2385-4E5F-4B89-8C3F-50E5C679FA45}" srcOrd="0" destOrd="0" presId="urn:microsoft.com/office/officeart/2008/layout/LinedList"/>
    <dgm:cxn modelId="{FE958D0A-867F-405F-8529-2D8973D8C23E}" type="presParOf" srcId="{D7BF51F0-FBFF-4A0A-A24E-088FCF3F38B6}" destId="{201B3881-0F2D-4D91-BA4F-90CD21169636}" srcOrd="1" destOrd="0" presId="urn:microsoft.com/office/officeart/2008/layout/LinedList"/>
    <dgm:cxn modelId="{C38CDFED-BFAE-414A-BBC8-15497A69CB98}" type="presParOf" srcId="{68769346-C6BC-43A4-BF00-AB0AFD254653}" destId="{3B75BC0E-0247-428F-A761-F391BE197786}" srcOrd="6" destOrd="0" presId="urn:microsoft.com/office/officeart/2008/layout/LinedList"/>
    <dgm:cxn modelId="{2D7C85F1-DC84-4BA7-B926-D3252BE0FA37}" type="presParOf" srcId="{68769346-C6BC-43A4-BF00-AB0AFD254653}" destId="{9D4B4DE5-B61E-4052-9091-BE9278C05775}" srcOrd="7" destOrd="0" presId="urn:microsoft.com/office/officeart/2008/layout/LinedList"/>
    <dgm:cxn modelId="{013D7C0D-59C9-4978-A61F-C03E8ED1CC8C}" type="presParOf" srcId="{9D4B4DE5-B61E-4052-9091-BE9278C05775}" destId="{AE3C5FB4-5DE9-4DA0-9A86-54280855B385}" srcOrd="0" destOrd="0" presId="urn:microsoft.com/office/officeart/2008/layout/LinedList"/>
    <dgm:cxn modelId="{485D7B2C-2DF8-4E21-8F56-29DDAA3DED66}" type="presParOf" srcId="{9D4B4DE5-B61E-4052-9091-BE9278C05775}" destId="{9B2E653D-1D82-4B47-86F0-CCEE4E8E37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2C555-DFC6-4F2D-9358-459FB626A713}">
      <dsp:nvSpPr>
        <dsp:cNvPr id="0" name=""/>
        <dsp:cNvSpPr/>
      </dsp:nvSpPr>
      <dsp:spPr>
        <a:xfrm>
          <a:off x="0" y="0"/>
          <a:ext cx="113360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87486-A448-48F4-8F06-B1593BF1B26F}">
      <dsp:nvSpPr>
        <dsp:cNvPr id="0" name=""/>
        <dsp:cNvSpPr/>
      </dsp:nvSpPr>
      <dsp:spPr>
        <a:xfrm>
          <a:off x="0" y="0"/>
          <a:ext cx="11336039" cy="1072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22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50" kern="1200" dirty="0">
              <a:solidFill>
                <a:schemeClr val="bg1"/>
              </a:solidFill>
              <a:latin typeface="+mj-lt"/>
            </a:rPr>
            <a:t>Virtual network (</a:t>
          </a:r>
          <a:r>
            <a:rPr lang="en-US" sz="2750" kern="1200" dirty="0" err="1">
              <a:solidFill>
                <a:schemeClr val="bg1"/>
              </a:solidFill>
              <a:latin typeface="+mj-lt"/>
            </a:rPr>
            <a:t>vNet</a:t>
          </a:r>
          <a:r>
            <a:rPr lang="en-US" sz="2750" kern="1200" dirty="0">
              <a:solidFill>
                <a:schemeClr val="bg1"/>
              </a:solidFill>
              <a:latin typeface="+mj-lt"/>
            </a:rPr>
            <a:t>) - Subnets</a:t>
          </a:r>
        </a:p>
      </dsp:txBody>
      <dsp:txXfrm>
        <a:off x="0" y="0"/>
        <a:ext cx="11336039" cy="1072049"/>
      </dsp:txXfrm>
    </dsp:sp>
    <dsp:sp modelId="{0E5B700E-E147-48FB-A25D-168DA4DA0AC8}">
      <dsp:nvSpPr>
        <dsp:cNvPr id="0" name=""/>
        <dsp:cNvSpPr/>
      </dsp:nvSpPr>
      <dsp:spPr>
        <a:xfrm>
          <a:off x="0" y="1072049"/>
          <a:ext cx="113360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C0C7E-7917-420F-9461-73B88A0C5693}">
      <dsp:nvSpPr>
        <dsp:cNvPr id="0" name=""/>
        <dsp:cNvSpPr/>
      </dsp:nvSpPr>
      <dsp:spPr>
        <a:xfrm>
          <a:off x="0" y="1072049"/>
          <a:ext cx="11336039" cy="1072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22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50" b="0" i="0" kern="1200" dirty="0">
              <a:solidFill>
                <a:schemeClr val="bg1"/>
              </a:solidFill>
              <a:latin typeface="+mj-lt"/>
            </a:rPr>
            <a:t>Filter network traffic</a:t>
          </a:r>
          <a:endParaRPr lang="en-US" sz="2750" b="0" kern="1200" dirty="0">
            <a:solidFill>
              <a:schemeClr val="bg1"/>
            </a:solidFill>
            <a:latin typeface="+mj-lt"/>
          </a:endParaRPr>
        </a:p>
      </dsp:txBody>
      <dsp:txXfrm>
        <a:off x="0" y="1072049"/>
        <a:ext cx="11336039" cy="1072049"/>
      </dsp:txXfrm>
    </dsp:sp>
    <dsp:sp modelId="{D6864E7C-BDF5-40FB-9F37-C4446CCCBAFA}">
      <dsp:nvSpPr>
        <dsp:cNvPr id="0" name=""/>
        <dsp:cNvSpPr/>
      </dsp:nvSpPr>
      <dsp:spPr>
        <a:xfrm>
          <a:off x="0" y="2144098"/>
          <a:ext cx="113360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2385-4E5F-4B89-8C3F-50E5C679FA45}">
      <dsp:nvSpPr>
        <dsp:cNvPr id="0" name=""/>
        <dsp:cNvSpPr/>
      </dsp:nvSpPr>
      <dsp:spPr>
        <a:xfrm>
          <a:off x="0" y="2144098"/>
          <a:ext cx="11336039" cy="1072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22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50" kern="1200" dirty="0" err="1">
              <a:solidFill>
                <a:schemeClr val="bg1"/>
              </a:solidFill>
              <a:latin typeface="+mj-lt"/>
            </a:rPr>
            <a:t>vNet</a:t>
          </a:r>
          <a:r>
            <a:rPr lang="en-US" sz="2750" kern="1200" dirty="0">
              <a:solidFill>
                <a:schemeClr val="bg1"/>
              </a:solidFill>
              <a:latin typeface="+mj-lt"/>
            </a:rPr>
            <a:t> Peering</a:t>
          </a:r>
        </a:p>
      </dsp:txBody>
      <dsp:txXfrm>
        <a:off x="0" y="2144098"/>
        <a:ext cx="11336039" cy="1072049"/>
      </dsp:txXfrm>
    </dsp:sp>
    <dsp:sp modelId="{3B75BC0E-0247-428F-A761-F391BE197786}">
      <dsp:nvSpPr>
        <dsp:cNvPr id="0" name=""/>
        <dsp:cNvSpPr/>
      </dsp:nvSpPr>
      <dsp:spPr>
        <a:xfrm>
          <a:off x="0" y="3216147"/>
          <a:ext cx="113360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C5FB4-5DE9-4DA0-9A86-54280855B385}">
      <dsp:nvSpPr>
        <dsp:cNvPr id="0" name=""/>
        <dsp:cNvSpPr/>
      </dsp:nvSpPr>
      <dsp:spPr>
        <a:xfrm>
          <a:off x="0" y="3216147"/>
          <a:ext cx="11336039" cy="1072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22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50" kern="1200" dirty="0">
              <a:solidFill>
                <a:schemeClr val="bg1"/>
              </a:solidFill>
            </a:rPr>
            <a:t>Hybrid Connection: VPN &amp; ExpressRoute</a:t>
          </a:r>
        </a:p>
      </dsp:txBody>
      <dsp:txXfrm>
        <a:off x="0" y="3216147"/>
        <a:ext cx="11336039" cy="1072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D395-E783-4DE1-BF80-45253FBB0CD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8E38E-54F1-4633-8F60-8C515C75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F9A7CF8A-30D6-48AA-AAA3-9F874DD701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765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</p:spTree>
    <p:extLst>
      <p:ext uri="{BB962C8B-B14F-4D97-AF65-F5344CB8AC3E}">
        <p14:creationId xmlns:p14="http://schemas.microsoft.com/office/powerpoint/2010/main" val="16777295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435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96526"/>
            <a:ext cx="4163125" cy="327251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</p:spTree>
    <p:extLst>
      <p:ext uri="{BB962C8B-B14F-4D97-AF65-F5344CB8AC3E}">
        <p14:creationId xmlns:p14="http://schemas.microsoft.com/office/powerpoint/2010/main" val="2697954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8857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98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69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370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403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a screenshot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1243165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EF611E5D-50E2-478F-8A1D-7D2ACFE34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5840"/>
            <a:ext cx="3468956" cy="3963193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447038"/>
            <a:ext cx="6961188" cy="3821999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2017713"/>
            <a:ext cx="3477325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2017713"/>
            <a:ext cx="696118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19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703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933683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747249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096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000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719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069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0351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08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4180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x-none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Todos los derechos reservados. </a:t>
            </a:r>
          </a:p>
        </p:txBody>
      </p:sp>
    </p:spTree>
    <p:extLst>
      <p:ext uri="{BB962C8B-B14F-4D97-AF65-F5344CB8AC3E}">
        <p14:creationId xmlns:p14="http://schemas.microsoft.com/office/powerpoint/2010/main" val="178938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5927640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2956282"/>
            <a:ext cx="9401560" cy="945435"/>
          </a:xfrm>
          <a:noFill/>
        </p:spPr>
        <p:txBody>
          <a:bodyPr lIns="0" tIns="0" rIns="0" bIns="182880" anchor="b" anchorCtr="0"/>
          <a:lstStyle>
            <a:lvl1pPr>
              <a:defRPr sz="4902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589066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accent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9645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266888884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9" y="2141394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268916" indent="-268916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537832" indent="-224097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2pPr>
            <a:lvl3pPr marL="806748" indent="-224097"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1083831"/>
            <a:ext cx="11339774" cy="35307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1690464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80853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8481271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6265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2814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13377450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994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267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8641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rgbClr val="000000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chemeClr val="bg2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55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1800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8270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951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8984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230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8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435824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137" b="0" kern="1200" cap="none" spc="-147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77" y="2956350"/>
            <a:ext cx="9401560" cy="945301"/>
          </a:xfrm>
        </p:spPr>
        <p:txBody>
          <a:bodyPr/>
          <a:lstStyle/>
          <a:p>
            <a:r>
              <a:rPr lang="es-CR" dirty="0"/>
              <a:t>Azure Fundamentals 1.5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77" y="4133987"/>
            <a:ext cx="9401560" cy="945301"/>
          </a:xfrm>
        </p:spPr>
        <p:txBody>
          <a:bodyPr/>
          <a:lstStyle/>
          <a:p>
            <a:r>
              <a:rPr lang="es-CR" sz="2745" dirty="0">
                <a:latin typeface="+mj-lt"/>
              </a:rPr>
              <a:t>Carlos Chacón Chavarría</a:t>
            </a:r>
            <a:endParaRPr lang="x-none" sz="2745" dirty="0">
              <a:latin typeface="+mj-lt"/>
            </a:endParaRPr>
          </a:p>
          <a:p>
            <a:r>
              <a:rPr lang="es-CR" sz="2745" dirty="0"/>
              <a:t>Datacenter </a:t>
            </a:r>
            <a:r>
              <a:rPr lang="es-CR" sz="2745" dirty="0" err="1"/>
              <a:t>Architect</a:t>
            </a:r>
            <a:endParaRPr lang="x-none" sz="2745" dirty="0"/>
          </a:p>
        </p:txBody>
      </p:sp>
    </p:spTree>
    <p:extLst>
      <p:ext uri="{BB962C8B-B14F-4D97-AF65-F5344CB8AC3E}">
        <p14:creationId xmlns:p14="http://schemas.microsoft.com/office/powerpoint/2010/main" val="21428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423" y="1630133"/>
            <a:ext cx="7174527" cy="2000573"/>
          </a:xfrm>
        </p:spPr>
        <p:txBody>
          <a:bodyPr>
            <a:noAutofit/>
          </a:bodyPr>
          <a:lstStyle/>
          <a:p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Usando Network Security Group para web server.</a:t>
            </a:r>
          </a:p>
          <a:p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Comunicando equipos en diferentes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y 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r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egiones.</a:t>
            </a:r>
          </a:p>
          <a:p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Con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figurando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una VPN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Azure.</a:t>
            </a:r>
            <a:endParaRPr lang="es-E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err="1">
                <a:solidFill>
                  <a:schemeClr val="bg1"/>
                </a:solidFill>
              </a:rPr>
              <a:t>Laboratorios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8" name="Picture 17" descr="Person working with laptop and notepad">
            <a:extLst>
              <a:ext uri="{FF2B5EF4-FFF2-40B4-BE49-F238E27FC236}">
                <a16:creationId xmlns:a16="http://schemas.microsoft.com/office/drawing/2014/main" id="{8846E1BE-2C82-42FF-81BE-8531FB7B6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1" y="2205396"/>
            <a:ext cx="7477769" cy="4991265"/>
          </a:xfrm>
          <a:prstGeom prst="rect">
            <a:avLst/>
          </a:prstGeom>
          <a:effectLst>
            <a:softEdge rad="1041400"/>
          </a:effectLst>
        </p:spPr>
      </p:pic>
    </p:spTree>
    <p:extLst>
      <p:ext uri="{BB962C8B-B14F-4D97-AF65-F5344CB8AC3E}">
        <p14:creationId xmlns:p14="http://schemas.microsoft.com/office/powerpoint/2010/main" val="9791714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Diagrama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Laboratorio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18" name="Online Image Placeholder 17">
            <a:extLst>
              <a:ext uri="{FF2B5EF4-FFF2-40B4-BE49-F238E27FC236}">
                <a16:creationId xmlns:a16="http://schemas.microsoft.com/office/drawing/2014/main" id="{9039839B-CDD2-446B-90BD-F7B93D525AF8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400" y="1179838"/>
            <a:ext cx="7794875" cy="5532834"/>
          </a:xfrm>
        </p:spPr>
      </p:pic>
    </p:spTree>
    <p:extLst>
      <p:ext uri="{BB962C8B-B14F-4D97-AF65-F5344CB8AC3E}">
        <p14:creationId xmlns:p14="http://schemas.microsoft.com/office/powerpoint/2010/main" val="16013145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164592" rIns="0" bIns="0" rtlCol="0" anchor="t">
            <a:normAutofit/>
          </a:bodyPr>
          <a:lstStyle/>
          <a:p>
            <a:r>
              <a:rPr lang="en-US" b="0" kern="1200" cap="none" spc="-147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rPr>
              <a:t>Azure Fundamentals 1.5</a:t>
            </a:r>
          </a:p>
        </p:txBody>
      </p:sp>
      <p:graphicFrame>
        <p:nvGraphicFramePr>
          <p:cNvPr id="26" name="TextBox 23">
            <a:extLst>
              <a:ext uri="{FF2B5EF4-FFF2-40B4-BE49-F238E27FC236}">
                <a16:creationId xmlns:a16="http://schemas.microsoft.com/office/drawing/2014/main" id="{782C2E58-7638-4251-8549-B1800F7C7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48699"/>
              </p:ext>
            </p:extLst>
          </p:nvPr>
        </p:nvGraphicFramePr>
        <p:xfrm>
          <a:off x="426424" y="2135536"/>
          <a:ext cx="11336039" cy="4288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7309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423" y="2145841"/>
            <a:ext cx="5855314" cy="35977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Address space: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Segmento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de red privado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definido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Azure que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puede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incluir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IPs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privadas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públicas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. Se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recomienda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evitar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existaun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traslape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con las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premisas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Subnets: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Sub-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segmentos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de red del Address Space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definido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Regions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: Los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vNet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tiene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una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alcance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por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región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y una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misma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vNet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no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puede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extenderse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a dos regions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nativamente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+mj-lt"/>
              </a:rPr>
              <a:t>Virtual network (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vNet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) - Subnets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FE3E4F65-C76E-40CD-BF09-73B05416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5730" y="2145841"/>
            <a:ext cx="5391567" cy="31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56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424" y="2715983"/>
            <a:ext cx="5855314" cy="16355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Security groups: 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Network security groups (NSG) y Application security groups (ASG)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pueden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contener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m{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ultiples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reglas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de entrada y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salida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que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permite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filtrar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tr{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afico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a un conjunto de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</a:t>
            </a:r>
            <a:r>
              <a:rPr lang="en-US" sz="20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R" sz="3200" dirty="0">
                <a:solidFill>
                  <a:schemeClr val="bg1"/>
                </a:solidFill>
                <a:latin typeface="+mj-lt"/>
              </a:rPr>
              <a:t>Basic </a:t>
            </a:r>
            <a:r>
              <a:rPr lang="es-CR" sz="3200" dirty="0" err="1">
                <a:solidFill>
                  <a:schemeClr val="bg1"/>
                </a:solidFill>
                <a:latin typeface="+mj-lt"/>
              </a:rPr>
              <a:t>Filter</a:t>
            </a:r>
            <a:r>
              <a:rPr lang="es-CR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CR" sz="3200" dirty="0" err="1">
                <a:solidFill>
                  <a:schemeClr val="bg1"/>
                </a:solidFill>
                <a:latin typeface="+mj-lt"/>
              </a:rPr>
              <a:t>network</a:t>
            </a:r>
            <a:r>
              <a:rPr lang="es-CR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CR" sz="3200" dirty="0" err="1">
                <a:solidFill>
                  <a:schemeClr val="bg1"/>
                </a:solidFill>
                <a:latin typeface="+mj-lt"/>
              </a:rPr>
              <a:t>traffic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DE53E4F-97D3-4844-84CD-A4EF55E38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1883" y="1853852"/>
            <a:ext cx="5130580" cy="33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14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424" y="2715983"/>
            <a:ext cx="5855314" cy="1635584"/>
          </a:xfrm>
        </p:spPr>
        <p:txBody>
          <a:bodyPr/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vNet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Peering: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Permite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la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comunicación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recursos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entre virtual network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la 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misma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región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diferente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región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e inclusive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diferentes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subscripciones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.</a:t>
            </a:r>
            <a:endParaRPr lang="en-US" sz="200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R" sz="3200" dirty="0">
                <a:solidFill>
                  <a:schemeClr val="bg1"/>
                </a:solidFill>
              </a:rPr>
              <a:t>Virtual Network </a:t>
            </a:r>
            <a:r>
              <a:rPr lang="es-CR" sz="3200" dirty="0" err="1">
                <a:solidFill>
                  <a:schemeClr val="bg1"/>
                </a:solidFill>
              </a:rPr>
              <a:t>Peering</a:t>
            </a:r>
            <a:r>
              <a:rPr lang="es-CR" sz="3200" dirty="0">
                <a:solidFill>
                  <a:schemeClr val="bg1"/>
                </a:solidFill>
              </a:rPr>
              <a:t> – </a:t>
            </a:r>
            <a:r>
              <a:rPr lang="es-CR" sz="3200" dirty="0" err="1">
                <a:solidFill>
                  <a:schemeClr val="bg1"/>
                </a:solidFill>
              </a:rPr>
              <a:t>vNet</a:t>
            </a:r>
            <a:r>
              <a:rPr lang="es-CR" sz="3200" dirty="0">
                <a:solidFill>
                  <a:schemeClr val="bg1"/>
                </a:solidFill>
              </a:rPr>
              <a:t> </a:t>
            </a:r>
            <a:r>
              <a:rPr lang="es-CR" sz="3200" dirty="0" err="1">
                <a:solidFill>
                  <a:schemeClr val="bg1"/>
                </a:solidFill>
              </a:rPr>
              <a:t>Peering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6A815C-7F4F-47BC-8B16-A8146833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4067" y="924842"/>
            <a:ext cx="3364922" cy="54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081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R" sz="3200" dirty="0">
                <a:solidFill>
                  <a:schemeClr val="bg1"/>
                </a:solidFill>
              </a:rPr>
              <a:t>Virtual Network </a:t>
            </a:r>
            <a:r>
              <a:rPr lang="es-CR" sz="3200" dirty="0" err="1">
                <a:solidFill>
                  <a:schemeClr val="bg1"/>
                </a:solidFill>
              </a:rPr>
              <a:t>Peering</a:t>
            </a:r>
            <a:r>
              <a:rPr lang="es-CR" sz="3200" dirty="0">
                <a:solidFill>
                  <a:schemeClr val="bg1"/>
                </a:solidFill>
              </a:rPr>
              <a:t> – </a:t>
            </a:r>
            <a:r>
              <a:rPr lang="es-CR" sz="3200" dirty="0" err="1">
                <a:solidFill>
                  <a:schemeClr val="bg1"/>
                </a:solidFill>
              </a:rPr>
              <a:t>vNet</a:t>
            </a:r>
            <a:r>
              <a:rPr lang="es-CR" sz="3200" dirty="0">
                <a:solidFill>
                  <a:schemeClr val="bg1"/>
                </a:solidFill>
              </a:rPr>
              <a:t> </a:t>
            </a:r>
            <a:r>
              <a:rPr lang="es-CR" sz="3200" dirty="0" err="1">
                <a:solidFill>
                  <a:schemeClr val="bg1"/>
                </a:solidFill>
              </a:rPr>
              <a:t>Peering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FF7F2D-A538-404D-9F17-FBF1CE8D1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4825" y="1332238"/>
            <a:ext cx="7684663" cy="5342871"/>
          </a:xfrm>
          <a:prstGeom prst="rect">
            <a:avLst/>
          </a:prstGeom>
        </p:spPr>
      </p:pic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02F95AF0-12ED-46AE-AE16-34993F5CC8B9}"/>
              </a:ext>
            </a:extLst>
          </p:cNvPr>
          <p:cNvSpPr/>
          <p:nvPr/>
        </p:nvSpPr>
        <p:spPr bwMode="auto">
          <a:xfrm>
            <a:off x="5475318" y="2171700"/>
            <a:ext cx="666750" cy="66675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333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423" y="1630133"/>
            <a:ext cx="7174527" cy="3597734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establece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entre el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dispositivo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VPN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las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premisas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y el Azure Virtual Network Gateway.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La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información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es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enviada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por un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túnnel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encriptado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soporta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IKE 1 y IKE2.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Soporte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para gran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cantidad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dispositivos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Velocidades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soportadas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:  100 Mbps – 10 Gbps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Hybrid Connection: VPN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7CF8DB3-E107-4AAB-AB3B-C011C6F7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842" y="3571875"/>
            <a:ext cx="9204157" cy="32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16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Hybrid Connection: VPN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19" name="Online Image Placeholder 18">
            <a:extLst>
              <a:ext uri="{FF2B5EF4-FFF2-40B4-BE49-F238E27FC236}">
                <a16:creationId xmlns:a16="http://schemas.microsoft.com/office/drawing/2014/main" id="{2FF9765C-3C83-4563-A5A8-92BE55CD4026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099" y="1603977"/>
            <a:ext cx="9818688" cy="4496240"/>
          </a:xfrm>
        </p:spPr>
      </p:pic>
    </p:spTree>
    <p:extLst>
      <p:ext uri="{BB962C8B-B14F-4D97-AF65-F5344CB8AC3E}">
        <p14:creationId xmlns:p14="http://schemas.microsoft.com/office/powerpoint/2010/main" val="33552259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423" y="1630133"/>
            <a:ext cx="7174527" cy="3597734"/>
          </a:xfrm>
        </p:spPr>
        <p:txBody>
          <a:bodyPr>
            <a:noAutofit/>
          </a:bodyPr>
          <a:lstStyle/>
          <a:p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Red privada hacia Azure que no usa el internet público.</a:t>
            </a:r>
          </a:p>
          <a:p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 debe solicitar con un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ExpressRoute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partner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Baja latencia, seguro y altamente confiable.</a:t>
            </a:r>
          </a:p>
          <a:p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Permite comunicación a servicios Azure PaaS y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vNet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es-E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Velocidad hasta 100Gbps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Hybrid Connection: Express Route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BF2B5C-EB51-4B34-A1A6-662D85ED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5605" y="3532095"/>
            <a:ext cx="9270536" cy="325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873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8F53374-45FC-4FE2-A734-987B38B4F728}" vid="{275E48DB-F7F1-47EF-AD59-BC93EEF78B96}"/>
    </a:ext>
  </a:extLst>
</a:theme>
</file>

<file path=ppt/theme/theme2.xml><?xml version="1.0" encoding="utf-8"?>
<a:theme xmlns:a="http://schemas.openxmlformats.org/drawingml/2006/main" name="1_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rgbClr val="282828"/>
    </a:dk1>
    <a:lt1>
      <a:srgbClr val="FFFFFF"/>
    </a:lt1>
    <a:dk2>
      <a:srgbClr val="282828"/>
    </a:dk2>
    <a:lt2>
      <a:srgbClr val="FFFFFF"/>
    </a:lt2>
    <a:accent1>
      <a:srgbClr val="0078D4"/>
    </a:accent1>
    <a:accent2>
      <a:srgbClr val="002050"/>
    </a:accent2>
    <a:accent3>
      <a:srgbClr val="939393"/>
    </a:accent3>
    <a:accent4>
      <a:srgbClr val="00BCF2"/>
    </a:accent4>
    <a:accent5>
      <a:srgbClr val="6C6E6C"/>
    </a:accent5>
    <a:accent6>
      <a:srgbClr val="2E2F2E"/>
    </a:accent6>
    <a:hlink>
      <a:srgbClr val="0078D4"/>
    </a:hlink>
    <a:folHlink>
      <a:srgbClr val="0078D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9DEEF96CFF8488D4393FB157B667A" ma:contentTypeVersion="7" ma:contentTypeDescription="Create a new document." ma:contentTypeScope="" ma:versionID="2403da5c1e9210ff76f03700d6eb7d71">
  <xsd:schema xmlns:xsd="http://www.w3.org/2001/XMLSchema" xmlns:xs="http://www.w3.org/2001/XMLSchema" xmlns:p="http://schemas.microsoft.com/office/2006/metadata/properties" xmlns:ns2="9bc7e212-3bf1-43d5-a098-bb6ae60f7aac" targetNamespace="http://schemas.microsoft.com/office/2006/metadata/properties" ma:root="true" ma:fieldsID="49ec797920804de5591aa3568aca8848" ns2:_="">
    <xsd:import namespace="9bc7e212-3bf1-43d5-a098-bb6ae60f7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7e212-3bf1-43d5-a098-bb6ae60f7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A91CB3-AF62-4125-8E92-C6EDFCE1314E}">
  <ds:schemaRefs>
    <ds:schemaRef ds:uri="0857081b-719c-4ccf-b21b-a0d91708e871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6A86636-DAA8-4DA6-939F-DF0A59D9FE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B7D3D-1119-4444-9612-C6461761F40A}"/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301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Semibold</vt:lpstr>
      <vt:lpstr>Wingdings</vt:lpstr>
      <vt:lpstr>Black Template</vt:lpstr>
      <vt:lpstr>1_Microsoft 365 PPT Template - 2018</vt:lpstr>
      <vt:lpstr>Azure Fundamentals 1.5</vt:lpstr>
      <vt:lpstr>Azure Fundamentals 1.5</vt:lpstr>
      <vt:lpstr>Virtual network (vNet) - Subnets</vt:lpstr>
      <vt:lpstr>Basic Filter network traffic</vt:lpstr>
      <vt:lpstr>Virtual Network Peering – vNet Peering</vt:lpstr>
      <vt:lpstr>Virtual Network Peering – vNet Peering</vt:lpstr>
      <vt:lpstr>Hybrid Connection: VPN</vt:lpstr>
      <vt:lpstr>Hybrid Connection: VPN</vt:lpstr>
      <vt:lpstr>Hybrid Connection: Express Route</vt:lpstr>
      <vt:lpstr>Laboratorios</vt:lpstr>
      <vt:lpstr>Diagrama Laboratorio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Fundamentals 1.5</dc:title>
  <dc:creator>Carlos Jose Chacon</dc:creator>
  <cp:lastModifiedBy>Carlos Jose Chacon</cp:lastModifiedBy>
  <cp:revision>6</cp:revision>
  <dcterms:created xsi:type="dcterms:W3CDTF">2020-04-29T06:14:41Z</dcterms:created>
  <dcterms:modified xsi:type="dcterms:W3CDTF">2020-04-30T19:02:36Z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0x0101006389DEEF96CFF8488D4393FB157B667A</vt:lpwstr>
  </property>
</Properties>
</file>