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93" r:id="rId5"/>
  </p:sldMasterIdLst>
  <p:notesMasterIdLst>
    <p:notesMasterId r:id="rId11"/>
  </p:notesMasterIdLst>
  <p:sldIdLst>
    <p:sldId id="1810" r:id="rId6"/>
    <p:sldId id="1820" r:id="rId7"/>
    <p:sldId id="1821" r:id="rId8"/>
    <p:sldId id="1822" r:id="rId9"/>
    <p:sldId id="182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23D395-E783-4DE1-BF80-45253FBB0CD4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08E38E-54F1-4633-8F60-8C515C759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429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x-none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Todos los derechos reservados. MICROSOFT NO OTORGA GARANTÍAS, EXPRESAS, IMPLÍCITAS NI REGLAMENTARIAS, RESPECTO DE LA INFORMACIÓN DE ESTA PRESENTACIÓN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072DC8-D49D-432C-9D46-A7718B5F5490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4/29/2020 10:15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8182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>
                <a:solidFill>
                  <a:srgbClr val="50E6FF"/>
                </a:solidFill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38554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8" name="MS logo white - EMF" descr="Microsoft logo white text version">
            <a:extLst>
              <a:ext uri="{FF2B5EF4-FFF2-40B4-BE49-F238E27FC236}">
                <a16:creationId xmlns:a16="http://schemas.microsoft.com/office/drawing/2014/main" id="{10847DFE-DD48-4C93-84DD-AE782B2A9A2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pic>
        <p:nvPicPr>
          <p:cNvPr id="6" name="Picture 5" descr="Two people sitting at a table using a computer.&#10;&#10;Description automatically generated">
            <a:extLst>
              <a:ext uri="{FF2B5EF4-FFF2-40B4-BE49-F238E27FC236}">
                <a16:creationId xmlns:a16="http://schemas.microsoft.com/office/drawing/2014/main" id="{F9A7CF8A-30D6-48AA-AAA3-9F874DD7018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8906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55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7287657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0"/>
            <a:ext cx="4162425" cy="2733497"/>
          </a:xfrm>
        </p:spPr>
        <p:txBody>
          <a:bodyPr/>
          <a:lstStyle>
            <a:lvl1pPr marL="0" indent="0">
              <a:buNone/>
              <a:defRPr sz="22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2E18FD0C-FA99-4937-92CD-5CF7F279CD8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10312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35C9167-B5C7-4834-AC78-240C8C3EF1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588963"/>
            <a:ext cx="4158362" cy="2535236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/>
              <a:t>Title square photo layout </a:t>
            </a:r>
          </a:p>
        </p:txBody>
      </p:sp>
    </p:spTree>
    <p:extLst>
      <p:ext uri="{BB962C8B-B14F-4D97-AF65-F5344CB8AC3E}">
        <p14:creationId xmlns:p14="http://schemas.microsoft.com/office/powerpoint/2010/main" val="167772959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968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>
          <p15:clr>
            <a:srgbClr val="C35EA4"/>
          </p15:clr>
        </p15:guide>
        <p15:guide id="11" pos="2993">
          <p15:clr>
            <a:srgbClr val="5ACBF0"/>
          </p15:clr>
        </p15:guide>
        <p15:guide id="12" pos="3543">
          <p15:clr>
            <a:srgbClr val="A4A3A4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EB5B31F-7AD9-4BC6-8D61-62AD8011666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10312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B92DE97-5F35-4963-AC7A-96FEB9806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85788"/>
            <a:ext cx="4159950" cy="5683249"/>
          </a:xfrm>
        </p:spPr>
        <p:txBody>
          <a:bodyPr anchor="ctr"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0743564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2991">
          <p15:clr>
            <a:srgbClr val="5ACBF0"/>
          </p15:clr>
        </p15:guide>
        <p15:guide id="7" pos="3728">
          <p15:clr>
            <a:srgbClr val="C35EA4"/>
          </p15:clr>
        </p15:guide>
        <p15:guide id="8" pos="3544">
          <p15:clr>
            <a:srgbClr val="A4A3A4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3EBEAA94-C151-43DE-8A5A-09E8A930427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10312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4E2C6C6-B442-4DE7-9C6C-405B900531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996526"/>
            <a:ext cx="4163125" cy="3272512"/>
          </a:xfrm>
        </p:spPr>
        <p:txBody>
          <a:bodyPr anchor="t"/>
          <a:lstStyle>
            <a:lvl1pPr>
              <a:defRPr sz="2800"/>
            </a:lvl1pPr>
          </a:lstStyle>
          <a:p>
            <a:r>
              <a:rPr lang="en-US" dirty="0"/>
              <a:t>Square photo layout with smaller text</a:t>
            </a:r>
          </a:p>
        </p:txBody>
      </p:sp>
    </p:spTree>
    <p:extLst>
      <p:ext uri="{BB962C8B-B14F-4D97-AF65-F5344CB8AC3E}">
        <p14:creationId xmlns:p14="http://schemas.microsoft.com/office/powerpoint/2010/main" val="269795449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1877">
          <p15:clr>
            <a:srgbClr val="5ACBF0"/>
          </p15:clr>
        </p15:guide>
        <p15:guide id="4" pos="3731">
          <p15:clr>
            <a:srgbClr val="C35EA4"/>
          </p15:clr>
        </p15:guide>
        <p15:guide id="5" pos="2993">
          <p15:clr>
            <a:srgbClr val="5ACBF0"/>
          </p15:clr>
        </p15:guide>
        <p15:guide id="6" pos="3547">
          <p15:clr>
            <a:srgbClr val="A4A3A4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horizontal photo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EB5B31F-7AD9-4BC6-8D61-62AD8011666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0" y="0"/>
            <a:ext cx="12192000" cy="4572000"/>
          </a:xfrm>
          <a:blipFill>
            <a:blip r:embed="rId2"/>
            <a:stretch>
              <a:fillRect/>
            </a:stretch>
          </a:blipFill>
        </p:spPr>
        <p:txBody>
          <a:bodyPr vert="horz" wrap="square" lIns="0" tIns="1097280" rIns="0" bIns="0" rtlCol="0" anchor="t" anchorCtr="0">
            <a:noAutofit/>
          </a:bodyPr>
          <a:lstStyle>
            <a:lvl1pPr marL="0" indent="0" algn="ctr">
              <a:buNone/>
              <a:defRPr lang="en-US" sz="1400" b="1" dirty="0">
                <a:solidFill>
                  <a:srgbClr val="FFFFFF"/>
                </a:solidFill>
              </a:defRPr>
            </a:lvl1pPr>
          </a:lstStyle>
          <a:p>
            <a:pPr marL="228600" lvl="0" indent="-228600" algn="ctr"/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E01E45-D858-46CB-8C37-2ADA7A8B4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157216"/>
            <a:ext cx="11018520" cy="1111822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6885717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5" orient="horz" pos="2880">
          <p15:clr>
            <a:srgbClr val="5ACBF0"/>
          </p15:clr>
        </p15:guide>
        <p15:guide id="6" orient="horz" pos="36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horizontal photo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EB5B31F-7AD9-4BC6-8D61-62AD8011666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-2381" y="2286000"/>
            <a:ext cx="12192000" cy="4572000"/>
          </a:xfrm>
          <a:blipFill>
            <a:blip r:embed="rId2"/>
            <a:stretch>
              <a:fillRect/>
            </a:stretch>
          </a:blipFill>
        </p:spPr>
        <p:txBody>
          <a:bodyPr vert="horz" wrap="square" lIns="0" tIns="1097280" rIns="0" bIns="0" rtlCol="0" anchor="t" anchorCtr="0">
            <a:noAutofit/>
          </a:bodyPr>
          <a:lstStyle>
            <a:lvl1pPr marL="0" indent="0" algn="ctr">
              <a:buNone/>
              <a:defRPr lang="en-US" sz="1400" b="1" dirty="0">
                <a:solidFill>
                  <a:srgbClr val="FFFFFF"/>
                </a:solidFill>
              </a:defRPr>
            </a:lvl1pPr>
          </a:lstStyle>
          <a:p>
            <a:pPr marL="228600" lvl="0" indent="-228600" algn="ctr"/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5563AC-3A0B-4839-A9DC-F00E8E541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85788"/>
            <a:ext cx="11018520" cy="1114996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3129819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5" orient="horz" pos="1440">
          <p15:clr>
            <a:srgbClr val="5ACBF0"/>
          </p15:clr>
        </p15:guide>
        <p15:guide id="6" orient="horz" pos="72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833B58-0629-4A46-8711-902C16A9931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4199" y="5689600"/>
            <a:ext cx="5367528" cy="579438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231301F-62BD-4CF6-8990-CDF00AFC8CC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582612" y="2025650"/>
            <a:ext cx="5367528" cy="3474720"/>
          </a:xfrm>
          <a:blipFill>
            <a:blip r:embed="rId2"/>
            <a:stretch>
              <a:fillRect/>
            </a:stretch>
          </a:blipFill>
        </p:spPr>
        <p:txBody>
          <a:bodyPr vert="horz" wrap="square" lIns="0" tIns="0" rIns="0" bIns="1188720" rtlCol="0" anchor="ctr" anchorCtr="0">
            <a:noAutofit/>
          </a:bodyPr>
          <a:lstStyle>
            <a:lvl1pPr marL="0" indent="0" algn="ctr">
              <a:buNone/>
              <a:defRPr lang="en-US" sz="1000" b="1" dirty="0">
                <a:solidFill>
                  <a:srgbClr val="FFFFFF"/>
                </a:solidFill>
              </a:defRPr>
            </a:lvl1pPr>
          </a:lstStyle>
          <a:p>
            <a:pPr marL="228600" lvl="0" indent="-228600" algn="ctr"/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5B401B2-8D93-427E-90A4-52337B3965E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41860" y="5689600"/>
            <a:ext cx="5367528" cy="579438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1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223C820-5673-4288-A9D6-185A95066B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6239255" y="2025650"/>
            <a:ext cx="5367528" cy="3474720"/>
          </a:xfrm>
          <a:blipFill>
            <a:blip r:embed="rId2"/>
            <a:stretch>
              <a:fillRect/>
            </a:stretch>
          </a:blipFill>
        </p:spPr>
        <p:txBody>
          <a:bodyPr vert="horz" wrap="square" lIns="0" tIns="0" rIns="0" bIns="1188720" rtlCol="0" anchor="ctr" anchorCtr="0">
            <a:noAutofit/>
          </a:bodyPr>
          <a:lstStyle>
            <a:lvl1pPr marL="0" indent="0" algn="ctr">
              <a:buNone/>
              <a:defRPr lang="en-US" sz="1000" b="1" dirty="0">
                <a:solidFill>
                  <a:srgbClr val="FFFFFF"/>
                </a:solidFill>
              </a:defRPr>
            </a:lvl1pPr>
          </a:lstStyle>
          <a:p>
            <a:pPr marL="228600" lvl="0" indent="-228600" algn="ctr"/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27DCA08-1117-4B11-AEFD-AAB2B3354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98323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596998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3584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  <p15:guide id="6" pos="3749">
          <p15:clr>
            <a:srgbClr val="5ACBF0"/>
          </p15:clr>
        </p15:guide>
        <p15:guide id="7" pos="3931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833B58-0629-4A46-8711-902C16A9931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2613" y="5689600"/>
            <a:ext cx="3475037" cy="579438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231301F-62BD-4CF6-8990-CDF00AFC8CC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582612" y="2025650"/>
            <a:ext cx="3474720" cy="3474720"/>
          </a:xfrm>
          <a:blipFill>
            <a:blip r:embed="rId2"/>
            <a:stretch>
              <a:fillRect/>
            </a:stretch>
          </a:blipFill>
        </p:spPr>
        <p:txBody>
          <a:bodyPr lIns="0" tIns="0" rIns="0" bIns="100584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8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7E8A9C08-F392-459F-B90B-EDBF4A830C5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58640" y="5689600"/>
            <a:ext cx="3475037" cy="579438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10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E401A97-B3D4-43E4-9B09-8AD4B6B2606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358640" y="2025650"/>
            <a:ext cx="3474720" cy="3474720"/>
          </a:xfrm>
          <a:blipFill>
            <a:blip r:embed="rId2"/>
            <a:stretch>
              <a:fillRect/>
            </a:stretch>
          </a:blipFill>
        </p:spPr>
        <p:txBody>
          <a:bodyPr lIns="0" tIns="0" rIns="0" bIns="100584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8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5B401B2-8D93-427E-90A4-52337B3965E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134351" y="5689600"/>
            <a:ext cx="3475037" cy="579438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1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223C820-5673-4288-A9D6-185A95066B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8132063" y="2025650"/>
            <a:ext cx="3474720" cy="3474720"/>
          </a:xfrm>
          <a:blipFill>
            <a:blip r:embed="rId2"/>
            <a:stretch>
              <a:fillRect/>
            </a:stretch>
          </a:blipFill>
        </p:spPr>
        <p:txBody>
          <a:bodyPr lIns="0" tIns="0" rIns="0" bIns="100584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8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260F77E-464D-46F7-A8F8-6F281DAB0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98323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1537049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3584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  <p15:guide id="6" pos="2557">
          <p15:clr>
            <a:srgbClr val="5ACBF0"/>
          </p15:clr>
        </p15:guide>
        <p15:guide id="7" pos="2744">
          <p15:clr>
            <a:srgbClr val="5ACBF0"/>
          </p15:clr>
        </p15:guide>
        <p15:guide id="8" pos="4936">
          <p15:clr>
            <a:srgbClr val="5ACBF0"/>
          </p15:clr>
        </p15:guide>
        <p15:guide id="9" pos="5123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pictur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833B58-0629-4A46-8711-902C16A9931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2613" y="4753938"/>
            <a:ext cx="2532888" cy="1515100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231301F-62BD-4CF6-8990-CDF00AFC8CC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582612" y="2025650"/>
            <a:ext cx="2532888" cy="2532888"/>
          </a:xfrm>
          <a:blipFill>
            <a:blip r:embed="rId2"/>
            <a:stretch>
              <a:fillRect/>
            </a:stretch>
          </a:blip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7E8A9C08-F392-459F-B90B-EDBF4A830C5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413908" y="4753938"/>
            <a:ext cx="2532888" cy="1515100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10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E401A97-B3D4-43E4-9B09-8AD4B6B2606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3413908" y="2025650"/>
            <a:ext cx="2532888" cy="2532888"/>
          </a:xfrm>
          <a:blipFill>
            <a:blip r:embed="rId2"/>
            <a:stretch>
              <a:fillRect/>
            </a:stretch>
          </a:blip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5B401B2-8D93-427E-90A4-52337B3965E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45204" y="4753938"/>
            <a:ext cx="2532888" cy="1515100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1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223C820-5673-4288-A9D6-185A95066B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6245204" y="2025650"/>
            <a:ext cx="2532888" cy="2532888"/>
          </a:xfrm>
          <a:blipFill>
            <a:blip r:embed="rId2"/>
            <a:stretch>
              <a:fillRect/>
            </a:stretch>
          </a:blip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38E883C1-8203-4549-AF30-B96AEC45AC6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076500" y="4753938"/>
            <a:ext cx="2532888" cy="1515100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1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BBD58C33-921C-42F1-9803-1C798DB548C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 bwMode="gray">
          <a:xfrm>
            <a:off x="9076500" y="2025650"/>
            <a:ext cx="2532888" cy="2532888"/>
          </a:xfrm>
          <a:blipFill>
            <a:blip r:embed="rId2"/>
            <a:stretch>
              <a:fillRect/>
            </a:stretch>
          </a:blip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7A434B7-D4B9-4D45-A31C-F0CC4D227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98323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9140397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2993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  <p15:guide id="6" pos="1963">
          <p15:clr>
            <a:srgbClr val="5ACBF0"/>
          </p15:clr>
        </p15:guide>
        <p15:guide id="7" pos="2150">
          <p15:clr>
            <a:srgbClr val="5ACBF0"/>
          </p15:clr>
        </p15:guide>
        <p15:guide id="8" pos="3746">
          <p15:clr>
            <a:srgbClr val="5ACBF0"/>
          </p15:clr>
        </p15:guide>
        <p15:guide id="9" pos="3934">
          <p15:clr>
            <a:srgbClr val="5ACBF0"/>
          </p15:clr>
        </p15:guide>
        <p15:guide id="10" pos="5530">
          <p15:clr>
            <a:srgbClr val="5ACBF0"/>
          </p15:clr>
        </p15:guide>
        <p15:guide id="11" pos="5716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sho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D883269-C75C-4B87-8CD9-BE4E94E2B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C923CE-7CB3-4CF0-AAA2-722B1683A10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15300" y="2017713"/>
            <a:ext cx="3494088" cy="4251325"/>
          </a:xfrm>
        </p:spPr>
        <p:txBody>
          <a:bodyPr/>
          <a:lstStyle>
            <a:lvl1pPr marL="0" indent="0">
              <a:buFontTx/>
              <a:buNone/>
              <a:defRPr sz="2000"/>
            </a:lvl1pPr>
          </a:lstStyle>
          <a:p>
            <a:pPr lvl="0"/>
            <a:r>
              <a:rPr lang="en-US" dirty="0"/>
              <a:t>Add a caption</a:t>
            </a:r>
          </a:p>
        </p:txBody>
      </p:sp>
      <p:sp>
        <p:nvSpPr>
          <p:cNvPr id="3" name="Picture Placeholder 2" descr="This screenshot is a 'placeholder' only. Drag or drop your screen shot here, or click and tap the center to insert a photo.">
            <a:extLst>
              <a:ext uri="{FF2B5EF4-FFF2-40B4-BE49-F238E27FC236}">
                <a16:creationId xmlns:a16="http://schemas.microsoft.com/office/drawing/2014/main" id="{32952E5A-3BE5-4580-872E-DC3A31E8D44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582612" y="1436688"/>
            <a:ext cx="7253288" cy="4832350"/>
          </a:xfrm>
          <a:blipFill>
            <a:blip r:embed="rId2"/>
            <a:stretch>
              <a:fillRect/>
            </a:stretch>
          </a:blipFill>
        </p:spPr>
        <p:txBody>
          <a:bodyPr bIns="1005840" anchor="ctr">
            <a:noAutofit/>
          </a:bodyPr>
          <a:lstStyle>
            <a:lvl1pPr marL="0" indent="0" algn="ctr">
              <a:buNone/>
              <a:defRPr sz="1000" b="1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Drag &amp; drop a screenshot </a:t>
            </a:r>
            <a:br>
              <a:rPr lang="en-US" dirty="0"/>
            </a:br>
            <a:r>
              <a:rPr lang="en-US" dirty="0"/>
              <a:t>here or click or tap icon </a:t>
            </a:r>
            <a:br>
              <a:rPr lang="en-US" dirty="0"/>
            </a:br>
            <a:r>
              <a:rPr lang="en-US" dirty="0"/>
              <a:t>below to insert </a:t>
            </a:r>
          </a:p>
        </p:txBody>
      </p:sp>
    </p:spTree>
    <p:extLst>
      <p:ext uri="{BB962C8B-B14F-4D97-AF65-F5344CB8AC3E}">
        <p14:creationId xmlns:p14="http://schemas.microsoft.com/office/powerpoint/2010/main" val="124316574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0" pos="4937">
          <p15:clr>
            <a:srgbClr val="5ACBF0"/>
          </p15:clr>
        </p15:guide>
        <p15:guide id="21" pos="5112">
          <p15:clr>
            <a:srgbClr val="5ACBF0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38554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6" name="MS logo white - EMF" descr="Microsoft logo white text version">
            <a:extLst>
              <a:ext uri="{FF2B5EF4-FFF2-40B4-BE49-F238E27FC236}">
                <a16:creationId xmlns:a16="http://schemas.microsoft.com/office/drawing/2014/main" id="{752F7F94-9231-4E4A-AA40-FA537E6B0D7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pic>
        <p:nvPicPr>
          <p:cNvPr id="7" name="Picture 6" descr="Two people sitting at a table using a computer.&#10;&#10;Description automatically generated">
            <a:extLst>
              <a:ext uri="{FF2B5EF4-FFF2-40B4-BE49-F238E27FC236}">
                <a16:creationId xmlns:a16="http://schemas.microsoft.com/office/drawing/2014/main" id="{EF611E5D-50E2-478F-8A1D-7D2ACFE348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795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305840"/>
            <a:ext cx="3468956" cy="3963193"/>
          </a:xfrm>
        </p:spPr>
        <p:txBody>
          <a:bodyPr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8DBB0A-21C9-483B-83DA-E59B5C3578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46104" y="2447038"/>
            <a:ext cx="6961188" cy="3821999"/>
          </a:xfrm>
        </p:spPr>
        <p:txBody>
          <a:bodyPr/>
          <a:lstStyle>
            <a:lvl1pPr marL="0" indent="0">
              <a:spcAft>
                <a:spcPts val="1200"/>
              </a:spcAft>
              <a:buNone/>
              <a:defRPr sz="2400"/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9FD800B-7DF4-487A-ADA4-F44FB0D5A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588263" y="2017713"/>
            <a:ext cx="3477325" cy="0"/>
          </a:xfrm>
          <a:prstGeom prst="line">
            <a:avLst/>
          </a:prstGeom>
          <a:ln w="28575">
            <a:solidFill>
              <a:schemeClr val="accent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17D0DD9-81B9-4F58-9346-51EE2B8F81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648200" y="2017713"/>
            <a:ext cx="6961188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941992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2" pos="2561">
          <p15:clr>
            <a:srgbClr val="5ACBF0"/>
          </p15:clr>
        </p15:guide>
        <p15:guide id="13" pos="2744">
          <p15:clr>
            <a:srgbClr val="5ACBF0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2" orient="horz" pos="1728">
          <p15:clr>
            <a:srgbClr val="FBAE40"/>
          </p15:clr>
        </p15:guide>
        <p15:guide id="33" pos="2928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EDEC010-DDB9-42D4-B78F-4D54E3BEA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blackWhite">
          <a:xfrm>
            <a:off x="0" y="0"/>
            <a:ext cx="4356100" cy="6858000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55F69672-DC8B-4F90-8167-6367A65F8F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38315" y="585788"/>
            <a:ext cx="6669658" cy="5683250"/>
          </a:xfrm>
        </p:spPr>
        <p:txBody>
          <a:bodyPr anchor="ctr" anchorCtr="0"/>
          <a:lstStyle>
            <a:lvl1pPr marL="0" indent="0">
              <a:spcAft>
                <a:spcPts val="1200"/>
              </a:spcAft>
              <a:buNone/>
              <a:defRPr sz="2800"/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CF6E003-50E5-45D8-A623-8E629A545C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585788"/>
            <a:ext cx="3183637" cy="5683250"/>
          </a:xfr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8370383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3" pos="2744">
          <p15:clr>
            <a:srgbClr val="5ACBF0"/>
          </p15:clr>
        </p15:guide>
        <p15:guide id="14" pos="3110">
          <p15:clr>
            <a:srgbClr val="5ACBF0"/>
          </p15:clr>
        </p15:guide>
        <p15:guide id="29" orient="horz" pos="2160">
          <p15:clr>
            <a:srgbClr val="FDE53C"/>
          </p15:clr>
        </p15:guide>
        <p15:guide id="30" pos="2376">
          <p15:clr>
            <a:srgbClr val="5ACBF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side by s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EDEC010-DDB9-42D4-B78F-4D54E3BEA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blackWhite">
          <a:xfrm>
            <a:off x="0" y="0"/>
            <a:ext cx="4356100" cy="6858000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55F69672-DC8B-4F90-8167-6367A65F8F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38315" y="585788"/>
            <a:ext cx="6669658" cy="5683250"/>
          </a:xfrm>
        </p:spPr>
        <p:txBody>
          <a:bodyPr anchor="ctr" anchorCtr="0"/>
          <a:lstStyle>
            <a:lvl1pPr marL="0" indent="0">
              <a:spcAft>
                <a:spcPts val="1200"/>
              </a:spcAft>
              <a:buNone/>
              <a:defRPr sz="2800"/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CF6E003-50E5-45D8-A623-8E629A545C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585788"/>
            <a:ext cx="3183637" cy="5683250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89336831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3" pos="2744">
          <p15:clr>
            <a:srgbClr val="5ACBF0"/>
          </p15:clr>
        </p15:guide>
        <p15:guide id="14" pos="3110">
          <p15:clr>
            <a:srgbClr val="5ACBF0"/>
          </p15:clr>
        </p15:guide>
        <p15:guide id="29" orient="horz" pos="2160">
          <p15:clr>
            <a:srgbClr val="FDE53C"/>
          </p15:clr>
        </p15:guide>
        <p15:guide id="30" pos="2376">
          <p15:clr>
            <a:srgbClr val="5ACBF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side by s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35867F2-3994-4092-B53B-5792FEE698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4356100" y="2578100"/>
            <a:ext cx="0" cy="1701800"/>
          </a:xfrm>
          <a:prstGeom prst="line">
            <a:avLst/>
          </a:prstGeom>
          <a:ln w="28575">
            <a:solidFill>
              <a:schemeClr val="accent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015781-2431-48C9-AEF1-52FBD41AF3F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41888" y="585788"/>
            <a:ext cx="6667500" cy="5683249"/>
          </a:xfrm>
        </p:spPr>
        <p:txBody>
          <a:bodyPr anchor="ctr"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E5C076-3B78-4451-8068-576892A08E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585788"/>
            <a:ext cx="3182027" cy="568325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97472498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3" pos="2744">
          <p15:clr>
            <a:srgbClr val="5ACBF0"/>
          </p15:clr>
        </p15:guide>
        <p15:guide id="29" orient="horz" pos="2160">
          <p15:clr>
            <a:srgbClr val="FDE53C"/>
          </p15:clr>
        </p15:guide>
        <p15:guide id="30" pos="2376">
          <p15:clr>
            <a:srgbClr val="5ACBF0"/>
          </p15:clr>
        </p15:guide>
        <p15:guide id="31" pos="3113">
          <p15:clr>
            <a:srgbClr val="5ACBF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solidFill>
                  <a:srgbClr val="50E6FF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38554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3809685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38554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400066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solidFill>
                  <a:srgbClr val="50E6FF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0571937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306958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003519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30884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solidFill>
                  <a:srgbClr val="50E6FF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38554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7" name="MS logo white - EMF" descr="Microsoft logo white text version">
            <a:extLst>
              <a:ext uri="{FF2B5EF4-FFF2-40B4-BE49-F238E27FC236}">
                <a16:creationId xmlns:a16="http://schemas.microsoft.com/office/drawing/2014/main" id="{BB651035-36B1-415D-8FE3-8C820588801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275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 descr="This layout should only be used for developer code. The font used is a monospace font which is ideal for showing code.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7541804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S logo white - EMF" descr="Microsoft logo white text version">
            <a:extLst>
              <a:ext uri="{FF2B5EF4-FFF2-40B4-BE49-F238E27FC236}">
                <a16:creationId xmlns:a16="http://schemas.microsoft.com/office/drawing/2014/main" id="{1291B0CF-9615-4684-B7F1-8E5483826A4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2" name="Text Box 3" descr="This is a copyright notice that should be included on the final slide.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x-none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Todos los derechos reservados. </a:t>
            </a:r>
          </a:p>
        </p:txBody>
      </p:sp>
    </p:spTree>
    <p:extLst>
      <p:ext uri="{BB962C8B-B14F-4D97-AF65-F5344CB8AC3E}">
        <p14:creationId xmlns:p14="http://schemas.microsoft.com/office/powerpoint/2010/main" val="17893896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159276401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288">
          <p15:clr>
            <a:srgbClr val="5ACBF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blue">
    <p:bg>
      <p:bgPr>
        <a:solidFill>
          <a:srgbClr val="0278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E73B716-5AC1-4E6F-99C0-F195B0C587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9544" y="2956282"/>
            <a:ext cx="9401560" cy="945435"/>
          </a:xfrm>
          <a:noFill/>
        </p:spPr>
        <p:txBody>
          <a:bodyPr lIns="0" tIns="0" rIns="0" bIns="182880" anchor="b" anchorCtr="0"/>
          <a:lstStyle>
            <a:lvl1pPr>
              <a:defRPr sz="4902" strike="noStrike" spc="-147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E78FD896-9F6B-4251-9F12-35FEF1AF740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6426" y="5890660"/>
            <a:ext cx="9401560" cy="945435"/>
          </a:xfrm>
          <a:noFill/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68" spc="0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10" name="MS logo white - EMF" descr="Microsoft logo white text version">
            <a:extLst>
              <a:ext uri="{FF2B5EF4-FFF2-40B4-BE49-F238E27FC236}">
                <a16:creationId xmlns:a16="http://schemas.microsoft.com/office/drawing/2014/main" id="{923145A3-A9AB-4B3E-A898-5EC4C932840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6076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6425" y="1202871"/>
            <a:ext cx="3632388" cy="1172553"/>
          </a:xfrm>
        </p:spPr>
        <p:txBody>
          <a:bodyPr lIns="0" tIns="0" rIns="0" bIns="0"/>
          <a:lstStyle>
            <a:lvl1pPr>
              <a:defRPr sz="1961" spc="0"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212722" y="1202872"/>
            <a:ext cx="3618382" cy="3289228"/>
          </a:xfrm>
        </p:spPr>
        <p:txBody>
          <a:bodyPr wrap="square" lIns="0" tIns="0" rIns="0" bIns="0">
            <a:noAutofit/>
          </a:bodyPr>
          <a:lstStyle>
            <a:lvl1pPr marL="0" marR="0" indent="0" algn="l" defTabSz="5073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9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961" spc="0" baseline="0">
                <a:solidFill>
                  <a:schemeClr val="accent1"/>
                </a:solidFill>
                <a:latin typeface="+mj-lt"/>
              </a:defRPr>
            </a:lvl1pPr>
            <a:lvl2pPr marL="224097" indent="0">
              <a:buNone/>
              <a:defRPr sz="1765"/>
            </a:lvl2pPr>
            <a:lvl3pPr marL="448193" indent="0">
              <a:buNone/>
              <a:defRPr sz="1765"/>
            </a:lvl3pPr>
            <a:lvl4pPr marL="672290" indent="0">
              <a:buNone/>
              <a:defRPr sz="1765"/>
            </a:lvl4pPr>
            <a:lvl5pPr marL="896386" indent="0">
              <a:buNone/>
              <a:defRPr sz="1765"/>
            </a:lvl5pPr>
          </a:lstStyle>
          <a:p>
            <a:pPr lvl="0"/>
            <a:r>
              <a:rPr lang="en-US" dirty="0"/>
              <a:t>##	Section title</a:t>
            </a:r>
          </a:p>
          <a:p>
            <a:pPr lvl="0"/>
            <a:r>
              <a:rPr lang="en-US" dirty="0"/>
              <a:t>##	Section title</a:t>
            </a:r>
          </a:p>
          <a:p>
            <a:pPr lvl="0"/>
            <a:r>
              <a:rPr lang="en-US" dirty="0"/>
              <a:t>##	Section title</a:t>
            </a:r>
          </a:p>
          <a:p>
            <a:pPr lvl="0"/>
            <a:r>
              <a:rPr lang="en-US" dirty="0"/>
              <a:t>##	Section title</a:t>
            </a:r>
          </a:p>
          <a:p>
            <a:pPr lvl="0"/>
            <a:r>
              <a:rPr lang="en-US" dirty="0"/>
              <a:t>##	Section title</a:t>
            </a:r>
          </a:p>
          <a:p>
            <a:pPr lvl="0"/>
            <a:r>
              <a:rPr lang="en-US" dirty="0"/>
              <a:t>##	Section title</a:t>
            </a:r>
          </a:p>
          <a:p>
            <a:pPr lvl="0"/>
            <a:r>
              <a:rPr lang="en-US" dirty="0"/>
              <a:t>##	Section title</a:t>
            </a:r>
          </a:p>
        </p:txBody>
      </p:sp>
    </p:spTree>
    <p:extLst>
      <p:ext uri="{BB962C8B-B14F-4D97-AF65-F5344CB8AC3E}">
        <p14:creationId xmlns:p14="http://schemas.microsoft.com/office/powerpoint/2010/main" val="2189645840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A83EF54-F800-4521-AA68-2B27B0B561A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7318" y="2139702"/>
            <a:ext cx="11339774" cy="1223171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274"/>
              </a:spcAft>
              <a:buNone/>
              <a:defRPr sz="2549" b="0" i="0">
                <a:solidFill>
                  <a:srgbClr val="000000"/>
                </a:solidFill>
                <a:latin typeface="+mn-lt"/>
              </a:defRPr>
            </a:lvl1pPr>
            <a:lvl2pPr marL="224097" indent="0">
              <a:lnSpc>
                <a:spcPct val="90000"/>
              </a:lnSpc>
              <a:spcBef>
                <a:spcPts val="0"/>
              </a:spcBef>
              <a:spcAft>
                <a:spcPts val="1274"/>
              </a:spcAft>
              <a:buNone/>
              <a:defRPr sz="1961">
                <a:solidFill>
                  <a:srgbClr val="000000"/>
                </a:solidFill>
              </a:defRPr>
            </a:lvl2pPr>
            <a:lvl3pPr marL="448193" indent="0">
              <a:spcBef>
                <a:spcPts val="0"/>
              </a:spcBef>
              <a:spcAft>
                <a:spcPts val="1274"/>
              </a:spcAft>
              <a:buNone/>
              <a:defRPr sz="1961">
                <a:solidFill>
                  <a:srgbClr val="000000"/>
                </a:solidFill>
              </a:defRPr>
            </a:lvl3pPr>
            <a:lvl4pPr marL="672290" indent="0">
              <a:spcBef>
                <a:spcPts val="0"/>
              </a:spcBef>
              <a:spcAft>
                <a:spcPts val="1274"/>
              </a:spcAft>
              <a:buNone/>
              <a:defRPr sz="1961"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First level Segoe UI 26pt</a:t>
            </a:r>
          </a:p>
          <a:p>
            <a:pPr lvl="1"/>
            <a:r>
              <a:rPr lang="en-US" dirty="0"/>
              <a:t>Second level Segoe UI 20pt</a:t>
            </a:r>
          </a:p>
          <a:p>
            <a:pPr lvl="2"/>
            <a:r>
              <a:rPr lang="en-US" dirty="0"/>
              <a:t>Third level Segoe UI 20pt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AE6F3ED0-7F59-40C0-BDE3-5E04439997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424" y="440495"/>
            <a:ext cx="11336039" cy="739343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32pt</a:t>
            </a:r>
          </a:p>
        </p:txBody>
      </p:sp>
    </p:spTree>
    <p:extLst>
      <p:ext uri="{BB962C8B-B14F-4D97-AF65-F5344CB8AC3E}">
        <p14:creationId xmlns:p14="http://schemas.microsoft.com/office/powerpoint/2010/main" val="2668888849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ody slide (with 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A83EF54-F800-4521-AA68-2B27B0B561A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7319" y="2141394"/>
            <a:ext cx="11339774" cy="1223171"/>
          </a:xfrm>
        </p:spPr>
        <p:txBody>
          <a:bodyPr wrap="square" lIns="0" tIns="0" rIns="0" bIns="0">
            <a:spAutoFit/>
          </a:bodyPr>
          <a:lstStyle>
            <a:lvl1pPr marL="268916" indent="-268916">
              <a:lnSpc>
                <a:spcPct val="90000"/>
              </a:lnSpc>
              <a:spcBef>
                <a:spcPts val="0"/>
              </a:spcBef>
              <a:spcAft>
                <a:spcPts val="1274"/>
              </a:spcAft>
              <a:buClr>
                <a:srgbClr val="000000"/>
              </a:buClr>
              <a:buSzPct val="77000"/>
              <a:buFont typeface="Arial" panose="020B0604020202020204" pitchFamily="34" charset="0"/>
              <a:buChar char="•"/>
              <a:defRPr sz="2549" b="0" i="0">
                <a:solidFill>
                  <a:srgbClr val="000000"/>
                </a:solidFill>
                <a:latin typeface="+mn-lt"/>
              </a:defRPr>
            </a:lvl1pPr>
            <a:lvl2pPr marL="537832" indent="-224097">
              <a:lnSpc>
                <a:spcPct val="90000"/>
              </a:lnSpc>
              <a:spcBef>
                <a:spcPts val="0"/>
              </a:spcBef>
              <a:spcAft>
                <a:spcPts val="1274"/>
              </a:spcAft>
              <a:buClr>
                <a:srgbClr val="000000"/>
              </a:buClr>
              <a:buSzPct val="77000"/>
              <a:buFont typeface="Arial" panose="020B0604020202020204" pitchFamily="34" charset="0"/>
              <a:buChar char="•"/>
              <a:defRPr sz="1961">
                <a:solidFill>
                  <a:srgbClr val="000000"/>
                </a:solidFill>
              </a:defRPr>
            </a:lvl2pPr>
            <a:lvl3pPr marL="806748" indent="-224097">
              <a:spcBef>
                <a:spcPts val="0"/>
              </a:spcBef>
              <a:spcAft>
                <a:spcPts val="1274"/>
              </a:spcAft>
              <a:buClr>
                <a:srgbClr val="000000"/>
              </a:buClr>
              <a:buSzPct val="77000"/>
              <a:buFont typeface="Arial" panose="020B0604020202020204" pitchFamily="34" charset="0"/>
              <a:buChar char="•"/>
              <a:defRPr sz="1961">
                <a:solidFill>
                  <a:srgbClr val="000000"/>
                </a:solidFill>
              </a:defRPr>
            </a:lvl3pPr>
            <a:lvl4pPr marL="672290" indent="0">
              <a:spcBef>
                <a:spcPts val="0"/>
              </a:spcBef>
              <a:spcAft>
                <a:spcPts val="1274"/>
              </a:spcAft>
              <a:buNone/>
              <a:defRPr sz="1961"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First level Segoe UI 26pt</a:t>
            </a:r>
          </a:p>
          <a:p>
            <a:pPr lvl="1"/>
            <a:r>
              <a:rPr lang="en-US" dirty="0"/>
              <a:t>Second level Segoe UI 20pt</a:t>
            </a:r>
          </a:p>
          <a:p>
            <a:pPr lvl="2"/>
            <a:r>
              <a:rPr lang="en-US" dirty="0"/>
              <a:t>Third level Segoe UI 20pt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AE6F3ED0-7F59-40C0-BDE3-5E04439997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424" y="440495"/>
            <a:ext cx="11336039" cy="758022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32pt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BF94EA65-2CBF-4A04-9D22-169D8572F34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6423" y="1083831"/>
            <a:ext cx="11339774" cy="353070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274"/>
              </a:spcAft>
              <a:buNone/>
              <a:defRPr sz="2549" b="0" i="0">
                <a:solidFill>
                  <a:srgbClr val="000000"/>
                </a:solidFill>
                <a:latin typeface="+mn-lt"/>
              </a:defRPr>
            </a:lvl1pPr>
            <a:lvl2pPr marL="224097" indent="0">
              <a:lnSpc>
                <a:spcPct val="90000"/>
              </a:lnSpc>
              <a:spcBef>
                <a:spcPts val="0"/>
              </a:spcBef>
              <a:spcAft>
                <a:spcPts val="1274"/>
              </a:spcAft>
              <a:buNone/>
              <a:defRPr sz="1961">
                <a:solidFill>
                  <a:schemeClr val="tx2"/>
                </a:solidFill>
              </a:defRPr>
            </a:lvl2pPr>
            <a:lvl3pPr marL="448193" indent="0">
              <a:spcBef>
                <a:spcPts val="0"/>
              </a:spcBef>
              <a:spcAft>
                <a:spcPts val="1274"/>
              </a:spcAft>
              <a:buNone/>
              <a:defRPr sz="1961"/>
            </a:lvl3pPr>
            <a:lvl4pPr marL="672290" indent="0">
              <a:spcBef>
                <a:spcPts val="0"/>
              </a:spcBef>
              <a:spcAft>
                <a:spcPts val="1274"/>
              </a:spcAft>
              <a:buNone/>
              <a:defRPr sz="1961"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Subtitle Segoe UI 26pt</a:t>
            </a:r>
          </a:p>
        </p:txBody>
      </p:sp>
    </p:spTree>
    <p:extLst>
      <p:ext uri="{BB962C8B-B14F-4D97-AF65-F5344CB8AC3E}">
        <p14:creationId xmlns:p14="http://schemas.microsoft.com/office/powerpoint/2010/main" val="1690464612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BDBC305C-A9C3-4278-AFC0-C99DFD80A6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424" y="440495"/>
            <a:ext cx="11336039" cy="758022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68085354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line Image Placeholder 2">
            <a:extLst>
              <a:ext uri="{FF2B5EF4-FFF2-40B4-BE49-F238E27FC236}">
                <a16:creationId xmlns:a16="http://schemas.microsoft.com/office/drawing/2014/main" id="{562D5679-B66F-A244-9E94-0FFE5F1B6168}"/>
              </a:ext>
            </a:extLst>
          </p:cNvPr>
          <p:cNvSpPr>
            <a:spLocks noGrp="1"/>
          </p:cNvSpPr>
          <p:nvPr>
            <p:ph type="clipArt" sz="quarter" idx="11" hasCustomPrompt="1"/>
          </p:nvPr>
        </p:nvSpPr>
        <p:spPr>
          <a:xfrm>
            <a:off x="5982391" y="2145841"/>
            <a:ext cx="5780073" cy="3756460"/>
          </a:xfrm>
        </p:spPr>
        <p:txBody>
          <a:bodyPr anchor="ctr">
            <a:noAutofit/>
          </a:bodyPr>
          <a:lstStyle>
            <a:lvl1pPr algn="ctr">
              <a:defRPr sz="1961">
                <a:latin typeface="+mj-lt"/>
              </a:defRPr>
            </a:lvl1pPr>
          </a:lstStyle>
          <a:p>
            <a:r>
              <a:rPr lang="en-US" dirty="0"/>
              <a:t>Drop photo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26424" y="2145841"/>
            <a:ext cx="5138175" cy="2573509"/>
          </a:xfrm>
        </p:spPr>
        <p:txBody>
          <a:bodyPr wrap="square" lIns="0" tIns="0" rIns="0" bIns="0">
            <a:no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549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549" b="0" i="0">
                <a:solidFill>
                  <a:srgbClr val="000000"/>
                </a:solidFill>
                <a:latin typeface="+mn-lt"/>
              </a:defRPr>
            </a:lvl1pPr>
            <a:lvl2pPr marL="224097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pt-BR" dirty="0"/>
              <a:t>Subhead Segoe UI 26pt</a:t>
            </a:r>
          </a:p>
          <a:p>
            <a:pPr lvl="0"/>
            <a:r>
              <a:rPr lang="pt-BR" dirty="0"/>
              <a:t>Subhead Segoe UI 26pt</a:t>
            </a:r>
          </a:p>
          <a:p>
            <a:pPr lvl="0"/>
            <a:r>
              <a:rPr lang="pt-BR" dirty="0"/>
              <a:t>Subhead Segoe UI 26pt</a:t>
            </a: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E60CBD1C-0AFE-4EB9-94D7-943981FE05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424" y="440495"/>
            <a:ext cx="11336039" cy="739343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Device layout</a:t>
            </a:r>
          </a:p>
        </p:txBody>
      </p:sp>
    </p:spTree>
    <p:extLst>
      <p:ext uri="{BB962C8B-B14F-4D97-AF65-F5344CB8AC3E}">
        <p14:creationId xmlns:p14="http://schemas.microsoft.com/office/powerpoint/2010/main" val="1848127178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layout: three columns graphic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26425" y="1599723"/>
            <a:ext cx="3632388" cy="31289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897219" y="1958468"/>
            <a:ext cx="2698612" cy="2411476"/>
          </a:xfrm>
        </p:spPr>
        <p:txBody>
          <a:bodyPr anchor="ctr">
            <a:noAutofit/>
          </a:bodyPr>
          <a:lstStyle>
            <a:lvl1pPr marL="0" indent="0" algn="ctr">
              <a:buNone/>
              <a:defRPr sz="196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4281363" y="1599723"/>
            <a:ext cx="3623052" cy="31289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8126965" y="1599723"/>
            <a:ext cx="3635499" cy="31289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Content Placeholder 15"/>
          <p:cNvSpPr>
            <a:spLocks noGrp="1"/>
          </p:cNvSpPr>
          <p:nvPr userDrawn="1">
            <p:ph sz="quarter" idx="18" hasCustomPrompt="1"/>
          </p:nvPr>
        </p:nvSpPr>
        <p:spPr>
          <a:xfrm>
            <a:off x="4746694" y="1958468"/>
            <a:ext cx="2698612" cy="2411476"/>
          </a:xfrm>
        </p:spPr>
        <p:txBody>
          <a:bodyPr anchor="ctr">
            <a:noAutofit/>
          </a:bodyPr>
          <a:lstStyle>
            <a:lvl1pPr marL="0" indent="0" algn="ctr">
              <a:buNone/>
              <a:defRPr sz="196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8" name="Content Placeholder 15"/>
          <p:cNvSpPr>
            <a:spLocks noGrp="1"/>
          </p:cNvSpPr>
          <p:nvPr userDrawn="1">
            <p:ph sz="quarter" idx="19" hasCustomPrompt="1"/>
          </p:nvPr>
        </p:nvSpPr>
        <p:spPr>
          <a:xfrm>
            <a:off x="8598490" y="1958468"/>
            <a:ext cx="2698612" cy="2411476"/>
          </a:xfrm>
        </p:spPr>
        <p:txBody>
          <a:bodyPr anchor="ctr">
            <a:noAutofit/>
          </a:bodyPr>
          <a:lstStyle>
            <a:lvl1pPr marL="0" indent="0" algn="ctr">
              <a:buNone/>
              <a:defRPr sz="196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FC74E6E5-9DAD-4A14-9C20-D9F9150874FE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426424" y="440495"/>
            <a:ext cx="11336039" cy="739343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Graphic layout: three columns graphic and text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FB052D15-67DF-4845-863F-FEC853640A9E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26425" y="4927922"/>
            <a:ext cx="3627659" cy="1307666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84"/>
              </a:spcAft>
              <a:buNone/>
              <a:defRPr sz="1568" b="1">
                <a:solidFill>
                  <a:schemeClr val="accent1"/>
                </a:solidFill>
                <a:latin typeface="+mj-lt"/>
              </a:defRPr>
            </a:lvl1pPr>
            <a:lvl2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84"/>
              </a:spcAft>
              <a:buClrTx/>
              <a:buSzPct val="90000"/>
              <a:buFont typeface="Arial" panose="020B0604020202020204" pitchFamily="34" charset="0"/>
              <a:buNone/>
              <a:tabLst/>
              <a:defRPr sz="1568">
                <a:solidFill>
                  <a:srgbClr val="000000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16</a:t>
            </a:r>
          </a:p>
          <a:p>
            <a:pPr lvl="1"/>
            <a:r>
              <a:rPr lang="en-US" dirty="0"/>
              <a:t>Body copy Segoe Regular 16.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</a:t>
            </a:r>
            <a:r>
              <a:rPr lang="en-US" dirty="0"/>
              <a:t>.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A5ECD4C7-D870-4003-9FA8-85EBBED87940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281362" y="4927922"/>
            <a:ext cx="3623051" cy="1307666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84"/>
              </a:spcAft>
              <a:buNone/>
              <a:defRPr sz="1568">
                <a:solidFill>
                  <a:schemeClr val="accent1"/>
                </a:solidFill>
                <a:latin typeface="+mj-lt"/>
              </a:defRPr>
            </a:lvl1pPr>
            <a:lvl2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84"/>
              </a:spcAft>
              <a:buClrTx/>
              <a:buSzPct val="90000"/>
              <a:buFont typeface="Arial" panose="020B0604020202020204" pitchFamily="34" charset="0"/>
              <a:buNone/>
              <a:tabLst/>
              <a:defRPr sz="1568">
                <a:solidFill>
                  <a:srgbClr val="000000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16</a:t>
            </a:r>
          </a:p>
          <a:p>
            <a:pPr lvl="1"/>
            <a:r>
              <a:rPr lang="en-US" dirty="0"/>
              <a:t>Body copy Segoe Regular 16.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</a:t>
            </a:r>
            <a:r>
              <a:rPr lang="en-US" dirty="0"/>
              <a:t>.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AA9BECBA-B2CC-4EE6-B54E-9ADB03EB2595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8126963" y="4927922"/>
            <a:ext cx="3635502" cy="1307666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84"/>
              </a:spcAft>
              <a:buNone/>
              <a:defRPr sz="1568">
                <a:solidFill>
                  <a:schemeClr val="accent1"/>
                </a:solidFill>
                <a:latin typeface="+mj-lt"/>
              </a:defRPr>
            </a:lvl1pPr>
            <a:lvl2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84"/>
              </a:spcAft>
              <a:buClrTx/>
              <a:buSzPct val="90000"/>
              <a:buFont typeface="Arial" panose="020B0604020202020204" pitchFamily="34" charset="0"/>
              <a:buNone/>
              <a:tabLst/>
              <a:defRPr sz="1568">
                <a:solidFill>
                  <a:srgbClr val="000000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Paragraph title Segoe UI bold 16</a:t>
            </a:r>
          </a:p>
          <a:p>
            <a:pPr lvl="1"/>
            <a:r>
              <a:rPr lang="en-US" dirty="0"/>
              <a:t>Body copy Segoe Regular 16.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3762658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38554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7" name="MS logo white - EMF" descr="Microsoft logo white text version">
            <a:extLst>
              <a:ext uri="{FF2B5EF4-FFF2-40B4-BE49-F238E27FC236}">
                <a16:creationId xmlns:a16="http://schemas.microsoft.com/office/drawing/2014/main" id="{923145A3-A9AB-4B3E-A898-5EC4C932840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257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layout: four columns graphic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9594C393-E06E-3A4C-A658-2526A14DA5A1}"/>
              </a:ext>
            </a:extLst>
          </p:cNvPr>
          <p:cNvSpPr/>
          <p:nvPr userDrawn="1"/>
        </p:nvSpPr>
        <p:spPr bwMode="auto">
          <a:xfrm>
            <a:off x="9109046" y="1590385"/>
            <a:ext cx="2653417" cy="3128965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>
            <a:outerShdw blurRad="76200" algn="ctr" rotWithShape="0">
              <a:schemeClr val="bg2">
                <a:lumMod val="50000"/>
                <a:alpha val="80000"/>
              </a:scheme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011C51E-94BA-C44D-ABF4-E87C4124DAF0}"/>
              </a:ext>
            </a:extLst>
          </p:cNvPr>
          <p:cNvSpPr/>
          <p:nvPr userDrawn="1"/>
        </p:nvSpPr>
        <p:spPr bwMode="auto">
          <a:xfrm>
            <a:off x="6214840" y="1590385"/>
            <a:ext cx="2653417" cy="3128965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>
            <a:outerShdw blurRad="76200" algn="ctr" rotWithShape="0">
              <a:schemeClr val="bg2">
                <a:lumMod val="50000"/>
                <a:alpha val="80000"/>
              </a:scheme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6DDB665-2DD7-AE40-9862-C6E8E22E9215}"/>
              </a:ext>
            </a:extLst>
          </p:cNvPr>
          <p:cNvSpPr/>
          <p:nvPr userDrawn="1"/>
        </p:nvSpPr>
        <p:spPr bwMode="auto">
          <a:xfrm>
            <a:off x="3320633" y="1590385"/>
            <a:ext cx="2653417" cy="3128965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>
            <a:outerShdw blurRad="76200" algn="ctr" rotWithShape="0">
              <a:schemeClr val="bg2">
                <a:lumMod val="50000"/>
                <a:alpha val="80000"/>
              </a:scheme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CD677DE-AA2C-984C-BAE1-54D5F0B518CE}"/>
              </a:ext>
            </a:extLst>
          </p:cNvPr>
          <p:cNvSpPr/>
          <p:nvPr userDrawn="1"/>
        </p:nvSpPr>
        <p:spPr bwMode="auto">
          <a:xfrm>
            <a:off x="426426" y="1590385"/>
            <a:ext cx="2653417" cy="3128965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>
            <a:outerShdw blurRad="76200" algn="ctr" rotWithShape="0">
              <a:schemeClr val="bg2">
                <a:lumMod val="50000"/>
                <a:alpha val="80000"/>
              </a:scheme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47712A-15EB-884C-BF95-7C690BA778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424" y="435824"/>
            <a:ext cx="11336039" cy="74401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Graphic layout: four columns graphic and text</a:t>
            </a:r>
          </a:p>
        </p:txBody>
      </p:sp>
      <p:sp>
        <p:nvSpPr>
          <p:cNvPr id="4" name="Content Placeholder 15">
            <a:extLst>
              <a:ext uri="{FF2B5EF4-FFF2-40B4-BE49-F238E27FC236}">
                <a16:creationId xmlns:a16="http://schemas.microsoft.com/office/drawing/2014/main" id="{F580A529-D3A8-5643-80BA-3E2BE1AA8D57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966751" y="2135537"/>
            <a:ext cx="1572767" cy="2038660"/>
          </a:xfrm>
        </p:spPr>
        <p:txBody>
          <a:bodyPr anchor="ctr">
            <a:noAutofit/>
          </a:bodyPr>
          <a:lstStyle>
            <a:lvl1pPr marL="0" indent="0" algn="ctr">
              <a:buNone/>
              <a:defRPr sz="196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7" name="Content Placeholder 15">
            <a:extLst>
              <a:ext uri="{FF2B5EF4-FFF2-40B4-BE49-F238E27FC236}">
                <a16:creationId xmlns:a16="http://schemas.microsoft.com/office/drawing/2014/main" id="{1F6D7A4B-5FFE-2741-8477-E0CAA019B079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3849259" y="2135537"/>
            <a:ext cx="1596164" cy="2038660"/>
          </a:xfrm>
        </p:spPr>
        <p:txBody>
          <a:bodyPr anchor="ctr">
            <a:noAutofit/>
          </a:bodyPr>
          <a:lstStyle>
            <a:lvl1pPr marL="0" indent="0" algn="ctr">
              <a:buNone/>
              <a:defRPr sz="196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07CF99F6-2487-AC48-8A09-B34B72BD5FE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6426" y="4927922"/>
            <a:ext cx="2653417" cy="1307666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84"/>
              </a:spcAft>
              <a:buNone/>
              <a:defRPr sz="1568" b="1">
                <a:solidFill>
                  <a:schemeClr val="accent1"/>
                </a:solidFill>
                <a:latin typeface="+mj-lt"/>
              </a:defRPr>
            </a:lvl1pPr>
            <a:lvl2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84"/>
              </a:spcAft>
              <a:buClrTx/>
              <a:buSzPct val="90000"/>
              <a:buFont typeface="Arial" panose="020B0604020202020204" pitchFamily="34" charset="0"/>
              <a:buNone/>
              <a:tabLst/>
              <a:defRPr sz="1568">
                <a:solidFill>
                  <a:srgbClr val="000000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16</a:t>
            </a:r>
          </a:p>
          <a:p>
            <a:pPr lvl="1"/>
            <a:r>
              <a:rPr lang="en-US" dirty="0"/>
              <a:t>Body copy Segoe Regular 16.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quam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.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7F7B5F75-90C0-F44E-9322-8FF1108BD34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20633" y="4927922"/>
            <a:ext cx="2653417" cy="1307666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84"/>
              </a:spcAft>
              <a:buNone/>
              <a:defRPr sz="1568">
                <a:solidFill>
                  <a:schemeClr val="accent1"/>
                </a:solidFill>
                <a:latin typeface="+mj-lt"/>
              </a:defRPr>
            </a:lvl1pPr>
            <a:lvl2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84"/>
              </a:spcAft>
              <a:buClrTx/>
              <a:buSzPct val="90000"/>
              <a:buFont typeface="Arial" panose="020B0604020202020204" pitchFamily="34" charset="0"/>
              <a:buNone/>
              <a:tabLst/>
              <a:defRPr sz="1568">
                <a:solidFill>
                  <a:srgbClr val="000000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16</a:t>
            </a:r>
          </a:p>
          <a:p>
            <a:pPr lvl="1"/>
            <a:r>
              <a:rPr lang="en-US" dirty="0"/>
              <a:t>Body copy Segoe Regular 16.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quam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.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6E444E9C-8096-FE42-BE2A-094180C6110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14840" y="4927922"/>
            <a:ext cx="2653417" cy="1307666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84"/>
              </a:spcAft>
              <a:buNone/>
              <a:defRPr sz="1568">
                <a:solidFill>
                  <a:schemeClr val="accent1"/>
                </a:solidFill>
                <a:latin typeface="+mj-lt"/>
              </a:defRPr>
            </a:lvl1pPr>
            <a:lvl2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84"/>
              </a:spcAft>
              <a:buClrTx/>
              <a:buSzPct val="90000"/>
              <a:buFont typeface="Arial" panose="020B0604020202020204" pitchFamily="34" charset="0"/>
              <a:buNone/>
              <a:tabLst/>
              <a:defRPr sz="1568">
                <a:solidFill>
                  <a:srgbClr val="000000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Paragraph title Segoe UI bold 16</a:t>
            </a:r>
          </a:p>
          <a:p>
            <a:pPr lvl="1"/>
            <a:r>
              <a:rPr lang="en-US" dirty="0"/>
              <a:t>Body copy Segoe Regular 16.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quam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.</a:t>
            </a:r>
          </a:p>
        </p:txBody>
      </p:sp>
      <p:sp>
        <p:nvSpPr>
          <p:cNvPr id="13" name="Content Placeholder 15">
            <a:extLst>
              <a:ext uri="{FF2B5EF4-FFF2-40B4-BE49-F238E27FC236}">
                <a16:creationId xmlns:a16="http://schemas.microsoft.com/office/drawing/2014/main" id="{30602BFF-4B8C-D046-AD65-47970BC89DF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743466" y="2135537"/>
            <a:ext cx="1596164" cy="2038660"/>
          </a:xfrm>
        </p:spPr>
        <p:txBody>
          <a:bodyPr anchor="ctr">
            <a:noAutofit/>
          </a:bodyPr>
          <a:lstStyle>
            <a:lvl1pPr marL="0" indent="0" algn="ctr">
              <a:buNone/>
              <a:defRPr sz="196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4" name="Content Placeholder 15">
            <a:extLst>
              <a:ext uri="{FF2B5EF4-FFF2-40B4-BE49-F238E27FC236}">
                <a16:creationId xmlns:a16="http://schemas.microsoft.com/office/drawing/2014/main" id="{88A8CB35-A244-544E-8BAE-53CB85074FBB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9637672" y="2135537"/>
            <a:ext cx="1596164" cy="2038660"/>
          </a:xfrm>
        </p:spPr>
        <p:txBody>
          <a:bodyPr anchor="ctr">
            <a:noAutofit/>
          </a:bodyPr>
          <a:lstStyle>
            <a:lvl1pPr marL="0" indent="0" algn="ctr">
              <a:buNone/>
              <a:defRPr sz="196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D8D35D15-66F4-4840-BA72-4B7AB5A24EF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109046" y="4927922"/>
            <a:ext cx="2653417" cy="1307666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84"/>
              </a:spcAft>
              <a:buNone/>
              <a:defRPr sz="1568">
                <a:solidFill>
                  <a:schemeClr val="accent1"/>
                </a:solidFill>
                <a:latin typeface="+mj-lt"/>
              </a:defRPr>
            </a:lvl1pPr>
            <a:lvl2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84"/>
              </a:spcAft>
              <a:buClrTx/>
              <a:buSzPct val="90000"/>
              <a:buFont typeface="Arial" panose="020B0604020202020204" pitchFamily="34" charset="0"/>
              <a:buNone/>
              <a:tabLst/>
              <a:defRPr sz="1568">
                <a:solidFill>
                  <a:srgbClr val="000000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Paragraph title Segoe UI bold 16</a:t>
            </a:r>
          </a:p>
          <a:p>
            <a:pPr lvl="1"/>
            <a:r>
              <a:rPr lang="en-US" dirty="0"/>
              <a:t>Body copy Segoe Regular 16.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quam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43281475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26424" y="2135536"/>
            <a:ext cx="11336039" cy="4288197"/>
          </a:xfrm>
        </p:spPr>
        <p:txBody>
          <a:bodyPr bIns="1737360" anchor="ctr">
            <a:noAutofit/>
          </a:bodyPr>
          <a:lstStyle>
            <a:lvl1pPr algn="ctr">
              <a:defRPr sz="1961">
                <a:solidFill>
                  <a:srgbClr val="000000"/>
                </a:solidFill>
                <a:latin typeface="+mj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4F997AC3-87B6-4E0B-88C2-A05069E413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424" y="440495"/>
            <a:ext cx="11336039" cy="739343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Table layout</a:t>
            </a:r>
          </a:p>
        </p:txBody>
      </p:sp>
    </p:spTree>
    <p:extLst>
      <p:ext uri="{BB962C8B-B14F-4D97-AF65-F5344CB8AC3E}">
        <p14:creationId xmlns:p14="http://schemas.microsoft.com/office/powerpoint/2010/main" val="4133774504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 hasCustomPrompt="1"/>
          </p:nvPr>
        </p:nvSpPr>
        <p:spPr>
          <a:xfrm>
            <a:off x="426425" y="1184319"/>
            <a:ext cx="7477989" cy="3535032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lnSpc>
                <a:spcPct val="90000"/>
              </a:lnSpc>
              <a:defRPr lang="en-US" sz="5294" spc="-147" dirty="0">
                <a:solidFill>
                  <a:srgbClr val="000000"/>
                </a:solidFill>
              </a:defRPr>
            </a:lvl1pPr>
          </a:lstStyle>
          <a:p>
            <a:pPr marL="0" lvl="0">
              <a:lnSpc>
                <a:spcPts val="549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599421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blue">
    <p:bg>
      <p:bgPr>
        <a:solidFill>
          <a:srgbClr val="0278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>
            <a:extLst>
              <a:ext uri="{FF2B5EF4-FFF2-40B4-BE49-F238E27FC236}">
                <a16:creationId xmlns:a16="http://schemas.microsoft.com/office/drawing/2014/main" id="{51E9DCD3-357B-4AF7-BDD2-18E09F714F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425" y="1184319"/>
            <a:ext cx="7477989" cy="3535032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lnSpc>
                <a:spcPct val="90000"/>
              </a:lnSpc>
              <a:defRPr lang="en-US" sz="5294" spc="-147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49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226779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2586415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F07DE85-B70F-4309-8506-6C011BC20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424" y="1829711"/>
            <a:ext cx="7477989" cy="1473396"/>
          </a:xfrm>
          <a:noFill/>
        </p:spPr>
        <p:txBody>
          <a:bodyPr lIns="0" tIns="0" rIns="0" bIns="0" anchor="t" anchorCtr="0"/>
          <a:lstStyle>
            <a:lvl1pPr>
              <a:lnSpc>
                <a:spcPct val="100000"/>
              </a:lnSpc>
              <a:spcAft>
                <a:spcPts val="1274"/>
              </a:spcAft>
              <a:defRPr sz="2549" spc="-147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F3523A4C-09FD-49AC-AA6D-1A6E7B7893EE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28494" y="6318462"/>
            <a:ext cx="4482124" cy="10561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x-none" sz="686" dirty="0">
                <a:solidFill>
                  <a:srgbClr val="000000"/>
                </a:solidFill>
                <a:cs typeface="Segoe UI" pitchFamily="34" charset="0"/>
              </a:rPr>
              <a:t>© Copyright Microsoft Corporation. Todos los derechos reservados.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4C8B45-9D01-4389-94BD-CBAF3D8B35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9544" y="437137"/>
            <a:ext cx="896425" cy="19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5084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blue">
    <p:bg>
      <p:bgPr>
        <a:solidFill>
          <a:srgbClr val="0278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26425" y="1829711"/>
            <a:ext cx="7477989" cy="1473396"/>
          </a:xfrm>
          <a:noFill/>
        </p:spPr>
        <p:txBody>
          <a:bodyPr lIns="0" tIns="0" rIns="0" bIns="0" anchor="t" anchorCtr="0"/>
          <a:lstStyle>
            <a:lvl1pPr>
              <a:lnSpc>
                <a:spcPct val="100000"/>
              </a:lnSpc>
              <a:spcAft>
                <a:spcPts val="1274"/>
              </a:spcAft>
              <a:defRPr sz="2549" spc="-147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1688BD8D-D2E4-4DFC-B39C-D55D84362354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28494" y="6318462"/>
            <a:ext cx="4482124" cy="10561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x-none" sz="686" dirty="0">
                <a:solidFill>
                  <a:schemeClr val="bg2"/>
                </a:solidFill>
                <a:cs typeface="Segoe UI" pitchFamily="34" charset="0"/>
              </a:rPr>
              <a:t>© Copyright Microsoft Corporation. Todos los derechos reservados.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6BDE7C-8AED-4A87-A171-2EB14E4B983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8681" y="437140"/>
            <a:ext cx="896425" cy="191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9552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212C2-8B30-4835-8711-AA981B6CFBE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4200" y="1435100"/>
            <a:ext cx="11018838" cy="48339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8318007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9682709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B7A288-CDAC-4184-9F73-137C95F5E64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4200" y="1435100"/>
            <a:ext cx="5211763" cy="48339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EC22105-78D6-4753-94FA-3DA949361A9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9688" y="1435100"/>
            <a:ext cx="5219700" cy="48339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7795108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+mn-lt"/>
                <a:cs typeface="Segoe UI" panose="020B05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>
                <a:latin typeface="+mn-lt"/>
              </a:defRPr>
            </a:lvl2pPr>
            <a:lvl3pPr marL="450850" indent="0">
              <a:buFont typeface="Wingdings" panose="05000000000000000000" pitchFamily="2" charset="2"/>
              <a:buNone/>
              <a:tabLst/>
              <a:defRPr sz="1600" b="0">
                <a:latin typeface="+mn-lt"/>
              </a:defRPr>
            </a:lvl3pPr>
            <a:lvl4pPr marL="652462" indent="0">
              <a:buFont typeface="Wingdings" panose="05000000000000000000" pitchFamily="2" charset="2"/>
              <a:buNone/>
              <a:defRPr sz="1400" b="0">
                <a:latin typeface="+mn-lt"/>
              </a:defRPr>
            </a:lvl4pPr>
            <a:lvl5pPr marL="854075" indent="0">
              <a:buFont typeface="Wingdings" panose="05000000000000000000" pitchFamily="2" charset="2"/>
              <a:buNone/>
              <a:tabLst/>
              <a:defRPr sz="1400" b="0"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+mn-lt"/>
                <a:cs typeface="Segoe UI" panose="020B05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>
                <a:latin typeface="+mn-lt"/>
              </a:defRPr>
            </a:lvl2pPr>
            <a:lvl3pPr marL="450850" indent="0">
              <a:buFont typeface="Wingdings" panose="05000000000000000000" pitchFamily="2" charset="2"/>
              <a:buNone/>
              <a:tabLst/>
              <a:defRPr sz="1600" b="0">
                <a:latin typeface="+mn-lt"/>
              </a:defRPr>
            </a:lvl3pPr>
            <a:lvl4pPr marL="652462" indent="0">
              <a:buFont typeface="Wingdings" panose="05000000000000000000" pitchFamily="2" charset="2"/>
              <a:buNone/>
              <a:defRPr sz="1400" b="0">
                <a:latin typeface="+mn-lt"/>
              </a:defRPr>
            </a:lvl4pPr>
            <a:lvl5pPr marL="854075" indent="0">
              <a:buFont typeface="Wingdings" panose="05000000000000000000" pitchFamily="2" charset="2"/>
              <a:buNone/>
              <a:tabLst/>
              <a:defRPr sz="1400" b="0"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7589843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AD36F-C0EA-4185-ADAF-F4A4448F9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6423096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45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17" Type="http://schemas.openxmlformats.org/officeDocument/2006/relationships/image" Target="../media/image8.png"/><Relationship Id="rId2" Type="http://schemas.openxmlformats.org/officeDocument/2006/relationships/slideLayout" Target="../slideLayouts/slideLayout34.xml"/><Relationship Id="rId16" Type="http://schemas.openxmlformats.org/officeDocument/2006/relationships/image" Target="../media/image7.emf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5876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424" y="435824"/>
            <a:ext cx="11336039" cy="744014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37319" y="1866615"/>
            <a:ext cx="11336039" cy="12764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688817" y="3012080"/>
            <a:ext cx="6858623" cy="8332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F66C9DB-A981-45BC-B811-A6F95811A81C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039878" y="3221594"/>
            <a:ext cx="6858000" cy="414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030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3137" b="0" kern="1200" cap="none" spc="-147" baseline="0" dirty="0" smtClean="0">
          <a:ln w="3175">
            <a:noFill/>
          </a:ln>
          <a:solidFill>
            <a:srgbClr val="000000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14367" rtl="0" eaLnBrk="1" fontAlgn="auto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549" kern="1200" spc="0" baseline="0">
          <a:solidFill>
            <a:srgbClr val="000000"/>
          </a:solidFill>
          <a:latin typeface="+mn-lt"/>
          <a:ea typeface="+mn-ea"/>
          <a:cs typeface="+mn-cs"/>
        </a:defRPr>
      </a:lvl1pPr>
      <a:lvl2pPr marL="224097" marR="0" indent="0" algn="l" defTabSz="914367" rtl="0" eaLnBrk="1" fontAlgn="auto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961" kern="1200" spc="0" baseline="0">
          <a:solidFill>
            <a:srgbClr val="000000"/>
          </a:solidFill>
          <a:latin typeface="+mn-lt"/>
          <a:ea typeface="+mn-ea"/>
          <a:cs typeface="+mn-cs"/>
        </a:defRPr>
      </a:lvl2pPr>
      <a:lvl3pPr marL="448193" marR="0" indent="0" algn="l" defTabSz="914367" rtl="0" eaLnBrk="1" fontAlgn="auto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568" kern="1200" spc="0" baseline="0">
          <a:solidFill>
            <a:srgbClr val="000000"/>
          </a:solidFill>
          <a:latin typeface="+mn-lt"/>
          <a:ea typeface="+mn-ea"/>
          <a:cs typeface="+mn-cs"/>
        </a:defRPr>
      </a:lvl3pPr>
      <a:lvl4pPr marL="672290" marR="0" indent="0" algn="l" defTabSz="914367" rtl="0" eaLnBrk="1" fontAlgn="auto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568" kern="1200" spc="0" baseline="0">
          <a:solidFill>
            <a:srgbClr val="000000"/>
          </a:solidFill>
          <a:latin typeface="+mn-lt"/>
          <a:ea typeface="+mn-ea"/>
          <a:cs typeface="+mn-cs"/>
        </a:defRPr>
      </a:lvl4pPr>
      <a:lvl5pPr marL="896386" marR="0" indent="0" algn="l" defTabSz="914367" rtl="0" eaLnBrk="1" fontAlgn="auto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568" kern="1200" spc="0" baseline="0">
          <a:solidFill>
            <a:srgbClr val="000000"/>
          </a:soli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pos="1373">
          <p15:clr>
            <a:srgbClr val="C35EA4"/>
          </p15:clr>
        </p15:guide>
        <p15:guide id="4" pos="1517">
          <p15:clr>
            <a:srgbClr val="C35EA4"/>
          </p15:clr>
        </p15:guide>
        <p15:guide id="5" pos="2608">
          <p15:clr>
            <a:srgbClr val="C35EA4"/>
          </p15:clr>
        </p15:guide>
        <p15:guide id="6" pos="2751">
          <p15:clr>
            <a:srgbClr val="C35EA4"/>
          </p15:clr>
        </p15:guide>
        <p15:guide id="7" pos="3844">
          <p15:clr>
            <a:srgbClr val="C35EA4"/>
          </p15:clr>
        </p15:guide>
        <p15:guide id="8" pos="3989">
          <p15:clr>
            <a:srgbClr val="C35EA4"/>
          </p15:clr>
        </p15:guide>
        <p15:guide id="9" pos="5079">
          <p15:clr>
            <a:srgbClr val="C35EA4"/>
          </p15:clr>
        </p15:guide>
        <p15:guide id="10" pos="5222">
          <p15:clr>
            <a:srgbClr val="C35EA4"/>
          </p15:clr>
        </p15:guide>
        <p15:guide id="11" pos="6317">
          <p15:clr>
            <a:srgbClr val="C35EA4"/>
          </p15:clr>
        </p15:guide>
        <p15:guide id="12" pos="6460">
          <p15:clr>
            <a:srgbClr val="C35EA4"/>
          </p15:clr>
        </p15:guide>
        <p15:guide id="16" pos="274">
          <p15:clr>
            <a:srgbClr val="F26B43"/>
          </p15:clr>
        </p15:guide>
        <p15:guide id="17" pos="7558">
          <p15:clr>
            <a:srgbClr val="F26B43"/>
          </p15:clr>
        </p15:guide>
        <p15:guide id="18" orient="horz" pos="758">
          <p15:clr>
            <a:srgbClr val="5ACBF0"/>
          </p15:clr>
        </p15:guide>
        <p15:guide id="19" orient="horz" pos="1372">
          <p15:clr>
            <a:srgbClr val="5ACBF0"/>
          </p15:clr>
        </p15:guide>
        <p15:guide id="20" orient="horz" pos="612">
          <p15:clr>
            <a:srgbClr val="5ACBF0"/>
          </p15:clr>
        </p15:guide>
        <p15:guide id="21" orient="horz" pos="1515">
          <p15:clr>
            <a:srgbClr val="5ACBF0"/>
          </p15:clr>
        </p15:guide>
        <p15:guide id="22" orient="horz" pos="2127">
          <p15:clr>
            <a:srgbClr val="5ACBF0"/>
          </p15:clr>
        </p15:guide>
        <p15:guide id="23" orient="horz" pos="2275">
          <p15:clr>
            <a:srgbClr val="5ACBF0"/>
          </p15:clr>
        </p15:guide>
        <p15:guide id="25" orient="horz" pos="280">
          <p15:clr>
            <a:srgbClr val="F26B43"/>
          </p15:clr>
        </p15:guide>
        <p15:guide id="26" orient="horz" pos="4127">
          <p15:clr>
            <a:srgbClr val="F26B43"/>
          </p15:clr>
        </p15:guide>
        <p15:guide id="27" orient="horz" pos="2889">
          <p15:clr>
            <a:srgbClr val="5ACBF0"/>
          </p15:clr>
        </p15:guide>
        <p15:guide id="28" orient="horz" pos="3032">
          <p15:clr>
            <a:srgbClr val="5ACBF0"/>
          </p15:clr>
        </p15:guide>
        <p15:guide id="29" orient="horz" pos="3648">
          <p15:clr>
            <a:srgbClr val="5ACBF0"/>
          </p15:clr>
        </p15:guide>
        <p15:guide id="30" orient="horz" pos="3792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hyperlink" Target="mailto:Hugo_estradas@outlook.com" TargetMode="External"/><Relationship Id="rId1" Type="http://schemas.openxmlformats.org/officeDocument/2006/relationships/slideLayout" Target="../slideLayouts/slideLayout35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84200" y="2425780"/>
            <a:ext cx="9144000" cy="1107996"/>
          </a:xfrm>
        </p:spPr>
        <p:txBody>
          <a:bodyPr/>
          <a:lstStyle/>
          <a:p>
            <a:r>
              <a:rPr lang="x-none" dirty="0">
                <a:solidFill>
                  <a:srgbClr val="EDFCFF"/>
                </a:solidFill>
              </a:rPr>
              <a:t>Microsoft Azure</a:t>
            </a:r>
            <a:r>
              <a:rPr lang="en-US" dirty="0">
                <a:solidFill>
                  <a:srgbClr val="EDFCFF"/>
                </a:solidFill>
              </a:rPr>
              <a:t> </a:t>
            </a:r>
            <a:br>
              <a:rPr dirty="0"/>
            </a:br>
            <a:r>
              <a:rPr lang="en-US" dirty="0">
                <a:solidFill>
                  <a:srgbClr val="EDFCFF"/>
                </a:solidFill>
              </a:rPr>
              <a:t>24 </a:t>
            </a:r>
            <a:r>
              <a:rPr lang="en-US" dirty="0" err="1">
                <a:solidFill>
                  <a:srgbClr val="EDFCFF"/>
                </a:solidFill>
              </a:rPr>
              <a:t>Hrs</a:t>
            </a:r>
            <a:r>
              <a:rPr lang="en-US" dirty="0">
                <a:solidFill>
                  <a:srgbClr val="EDFCFF"/>
                </a:solidFill>
              </a:rPr>
              <a:t>  </a:t>
            </a:r>
            <a:r>
              <a:rPr lang="en-US" dirty="0" err="1">
                <a:solidFill>
                  <a:srgbClr val="EDFCFF"/>
                </a:solidFill>
              </a:rPr>
              <a:t>en</a:t>
            </a:r>
            <a:r>
              <a:rPr lang="en-US" dirty="0">
                <a:solidFill>
                  <a:srgbClr val="EDFCFF"/>
                </a:solidFill>
              </a:rPr>
              <a:t> </a:t>
            </a:r>
            <a:r>
              <a:rPr lang="en-US" dirty="0" err="1">
                <a:solidFill>
                  <a:srgbClr val="EDFCFF"/>
                </a:solidFill>
              </a:rPr>
              <a:t>Espa</a:t>
            </a:r>
            <a:r>
              <a:rPr lang="es-GT" dirty="0" err="1">
                <a:solidFill>
                  <a:srgbClr val="EDFCFF"/>
                </a:solidFill>
              </a:rPr>
              <a:t>ñol</a:t>
            </a:r>
            <a:endParaRPr lang="x-none" dirty="0">
              <a:solidFill>
                <a:srgbClr val="EDFCFF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rgbClr val="EDFCFF"/>
                </a:solidFill>
              </a:rPr>
              <a:t>Data Cleansing con Python </a:t>
            </a:r>
            <a:r>
              <a:rPr lang="en-US" dirty="0" err="1">
                <a:solidFill>
                  <a:srgbClr val="EDFCFF"/>
                </a:solidFill>
              </a:rPr>
              <a:t>en</a:t>
            </a:r>
            <a:r>
              <a:rPr lang="en-US" dirty="0">
                <a:solidFill>
                  <a:srgbClr val="EDFCFF"/>
                </a:solidFill>
              </a:rPr>
              <a:t> Azure DataBricks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49C084F-FD52-0847-8DB0-2862F743426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419600" y="0"/>
            <a:ext cx="7772400" cy="68580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162B263-BA2B-8F42-89AE-AB682B69ECE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 rot="5400000">
            <a:off x="9171301" y="3143250"/>
            <a:ext cx="6858000" cy="571500"/>
          </a:xfrm>
          <a:prstGeom prst="rect">
            <a:avLst/>
          </a:prstGeom>
        </p:spPr>
      </p:pic>
      <p:pic>
        <p:nvPicPr>
          <p:cNvPr id="1028" name="Picture 4" descr="See the source image">
            <a:extLst>
              <a:ext uri="{FF2B5EF4-FFF2-40B4-BE49-F238E27FC236}">
                <a16:creationId xmlns:a16="http://schemas.microsoft.com/office/drawing/2014/main" id="{DD0014B5-29C2-40CB-B3E3-AB6D778FFD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00" y="1184718"/>
            <a:ext cx="1238476" cy="124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6401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026A1A-543E-E746-9FD3-87127F947D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7318" y="2139702"/>
            <a:ext cx="6216700" cy="4208332"/>
          </a:xfrm>
        </p:spPr>
        <p:txBody>
          <a:bodyPr/>
          <a:lstStyle/>
          <a:p>
            <a:r>
              <a:rPr lang="en-US" sz="2745" dirty="0" err="1">
                <a:solidFill>
                  <a:schemeClr val="bg2"/>
                </a:solidFill>
                <a:latin typeface="+mj-lt"/>
              </a:rPr>
              <a:t>Acerca</a:t>
            </a:r>
            <a:r>
              <a:rPr lang="en-US" sz="2745" dirty="0">
                <a:solidFill>
                  <a:schemeClr val="bg2"/>
                </a:solidFill>
                <a:latin typeface="+mj-lt"/>
              </a:rPr>
              <a:t> de m</a:t>
            </a:r>
            <a:r>
              <a:rPr lang="es-GT" sz="2745" dirty="0">
                <a:solidFill>
                  <a:schemeClr val="bg2"/>
                </a:solidFill>
                <a:latin typeface="+mj-lt"/>
              </a:rPr>
              <a:t>í</a:t>
            </a:r>
            <a:r>
              <a:rPr lang="en-US" sz="2745" dirty="0">
                <a:solidFill>
                  <a:schemeClr val="bg2"/>
                </a:solidFill>
                <a:latin typeface="+mj-lt"/>
              </a:rPr>
              <a:t>:</a:t>
            </a:r>
          </a:p>
          <a:p>
            <a:endParaRPr lang="en-US" sz="2745" dirty="0">
              <a:solidFill>
                <a:schemeClr val="bg2"/>
              </a:solidFill>
              <a:latin typeface="+mj-lt"/>
            </a:endParaRPr>
          </a:p>
          <a:p>
            <a:r>
              <a:rPr lang="en-US" sz="2745" dirty="0">
                <a:solidFill>
                  <a:schemeClr val="bg2"/>
                </a:solidFill>
                <a:latin typeface="+mj-lt"/>
                <a:hlinkClick r:id="rId2"/>
              </a:rPr>
              <a:t>hugo_estradas@outlook.com</a:t>
            </a:r>
            <a:endParaRPr lang="en-US" sz="2745" dirty="0">
              <a:solidFill>
                <a:schemeClr val="bg2"/>
              </a:solidFill>
              <a:latin typeface="+mj-lt"/>
            </a:endParaRPr>
          </a:p>
          <a:p>
            <a:endParaRPr lang="en-US" sz="2745" dirty="0">
              <a:solidFill>
                <a:schemeClr val="bg2"/>
              </a:solidFill>
              <a:latin typeface="+mj-lt"/>
            </a:endParaRPr>
          </a:p>
          <a:p>
            <a:r>
              <a:rPr lang="en-US" sz="2745" dirty="0">
                <a:solidFill>
                  <a:schemeClr val="bg2"/>
                </a:solidFill>
                <a:latin typeface="+mj-lt"/>
              </a:rPr>
              <a:t>IG | TW: @</a:t>
            </a:r>
            <a:r>
              <a:rPr lang="en-US" sz="2745" dirty="0" err="1">
                <a:solidFill>
                  <a:schemeClr val="bg2"/>
                </a:solidFill>
                <a:latin typeface="+mj-lt"/>
              </a:rPr>
              <a:t>hugoestradas</a:t>
            </a:r>
            <a:endParaRPr lang="en-US" sz="2745" dirty="0">
              <a:solidFill>
                <a:schemeClr val="bg2"/>
              </a:solidFill>
              <a:latin typeface="+mj-lt"/>
            </a:endParaRPr>
          </a:p>
          <a:p>
            <a:r>
              <a:rPr lang="en-US" sz="2745" dirty="0">
                <a:solidFill>
                  <a:schemeClr val="bg2"/>
                </a:solidFill>
                <a:latin typeface="+mj-lt"/>
              </a:rPr>
              <a:t>LinkedIn: linked.com/in/</a:t>
            </a:r>
            <a:r>
              <a:rPr lang="en-US" sz="2745" dirty="0" err="1">
                <a:solidFill>
                  <a:schemeClr val="bg2"/>
                </a:solidFill>
                <a:latin typeface="+mj-lt"/>
              </a:rPr>
              <a:t>hugoestradas</a:t>
            </a:r>
            <a:endParaRPr lang="en-US" sz="2745" dirty="0">
              <a:solidFill>
                <a:schemeClr val="bg2"/>
              </a:solidFill>
              <a:latin typeface="+mj-lt"/>
            </a:endParaRPr>
          </a:p>
          <a:p>
            <a:r>
              <a:rPr lang="en-US" sz="2745" dirty="0">
                <a:solidFill>
                  <a:schemeClr val="bg2"/>
                </a:solidFill>
                <a:latin typeface="+mj-lt"/>
              </a:rPr>
              <a:t>GitHub: github.com/</a:t>
            </a:r>
            <a:r>
              <a:rPr lang="en-US" sz="2745" dirty="0" err="1">
                <a:solidFill>
                  <a:schemeClr val="bg2"/>
                </a:solidFill>
                <a:latin typeface="+mj-lt"/>
              </a:rPr>
              <a:t>hugoestradas</a:t>
            </a:r>
            <a:endParaRPr lang="en-US" sz="2745" dirty="0">
              <a:solidFill>
                <a:schemeClr val="bg2"/>
              </a:solidFill>
              <a:latin typeface="+mj-lt"/>
            </a:endParaRPr>
          </a:p>
          <a:p>
            <a:r>
              <a:rPr lang="en-US" sz="2745" dirty="0">
                <a:solidFill>
                  <a:schemeClr val="bg2"/>
                </a:solidFill>
                <a:latin typeface="+mj-lt"/>
              </a:rPr>
              <a:t>DEV: dev.to/</a:t>
            </a:r>
            <a:r>
              <a:rPr lang="en-US" sz="2745" dirty="0" err="1">
                <a:solidFill>
                  <a:schemeClr val="bg2"/>
                </a:solidFill>
                <a:latin typeface="+mj-lt"/>
              </a:rPr>
              <a:t>hugoestradas</a:t>
            </a:r>
            <a:endParaRPr lang="en-US" sz="2745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B5FBF-7A11-624E-AA00-C53BF09BA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Cleansing con Python </a:t>
            </a:r>
            <a:r>
              <a:rPr lang="en-US" dirty="0" err="1"/>
              <a:t>en</a:t>
            </a:r>
            <a:r>
              <a:rPr lang="en-US" dirty="0"/>
              <a:t> Azure DataBricks</a:t>
            </a:r>
            <a:endParaRPr lang="x-none" dirty="0">
              <a:solidFill>
                <a:schemeClr val="bg2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0382E2-C4B0-405F-903F-A17679FF8F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9391" y="1278312"/>
            <a:ext cx="2924226" cy="3552092"/>
          </a:xfrm>
          <a:prstGeom prst="rect">
            <a:avLst/>
          </a:prstGeom>
        </p:spPr>
      </p:pic>
      <p:pic>
        <p:nvPicPr>
          <p:cNvPr id="1026" name="Picture 2" descr="Microsoft Certified Azure Fundamentals Badge - Microsoft 365 ...">
            <a:extLst>
              <a:ext uri="{FF2B5EF4-FFF2-40B4-BE49-F238E27FC236}">
                <a16:creationId xmlns:a16="http://schemas.microsoft.com/office/drawing/2014/main" id="{4F90EA43-DD13-47C7-8C7C-B173DE47F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505" y="4970740"/>
            <a:ext cx="2089693" cy="1562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nternational Scrum Institute Wiki &amp; Review">
            <a:extLst>
              <a:ext uri="{FF2B5EF4-FFF2-40B4-BE49-F238E27FC236}">
                <a16:creationId xmlns:a16="http://schemas.microsoft.com/office/drawing/2014/main" id="{B30BC1A6-9F8E-4F96-A9E1-F9AB58BF5D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2685" y="5359197"/>
            <a:ext cx="2729862" cy="927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730916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CB6A8FBF-2B73-4B71-AE1F-F2186E0770B2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B5FBF-7A11-624E-AA00-C53BF09BA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Cleansing con Python </a:t>
            </a:r>
            <a:r>
              <a:rPr lang="en-US" dirty="0" err="1"/>
              <a:t>en</a:t>
            </a:r>
            <a:r>
              <a:rPr lang="en-US" dirty="0"/>
              <a:t> Azure DataBricks</a:t>
            </a:r>
            <a:endParaRPr lang="x-none" dirty="0">
              <a:solidFill>
                <a:schemeClr val="bg2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026A1A-543E-E746-9FD3-87127F947D8A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850900" y="2139950"/>
            <a:ext cx="11341100" cy="1140505"/>
          </a:xfrm>
        </p:spPr>
        <p:txBody>
          <a:bodyPr/>
          <a:lstStyle/>
          <a:p>
            <a:r>
              <a:rPr lang="es-GT" sz="2745" dirty="0">
                <a:solidFill>
                  <a:schemeClr val="bg2"/>
                </a:solidFill>
                <a:latin typeface="+mj-lt"/>
              </a:rPr>
              <a:t>¿Qué es Data </a:t>
            </a:r>
            <a:r>
              <a:rPr lang="es-GT" sz="2745" dirty="0" err="1">
                <a:solidFill>
                  <a:schemeClr val="bg2"/>
                </a:solidFill>
                <a:latin typeface="+mj-lt"/>
              </a:rPr>
              <a:t>Cleansing</a:t>
            </a:r>
            <a:r>
              <a:rPr lang="en-US" sz="2745" dirty="0">
                <a:solidFill>
                  <a:schemeClr val="bg2"/>
                </a:solidFill>
                <a:latin typeface="+mj-lt"/>
              </a:rPr>
              <a:t>?</a:t>
            </a:r>
          </a:p>
          <a:p>
            <a:r>
              <a:rPr lang="en-US" sz="2745" dirty="0">
                <a:solidFill>
                  <a:schemeClr val="bg2"/>
                </a:solidFill>
              </a:rPr>
              <a:t>Es el </a:t>
            </a:r>
            <a:r>
              <a:rPr lang="en-US" sz="2745" dirty="0" err="1">
                <a:solidFill>
                  <a:schemeClr val="bg2"/>
                </a:solidFill>
              </a:rPr>
              <a:t>proceso</a:t>
            </a:r>
            <a:r>
              <a:rPr lang="en-US" sz="2745" dirty="0">
                <a:solidFill>
                  <a:schemeClr val="bg2"/>
                </a:solidFill>
              </a:rPr>
              <a:t> de detector y </a:t>
            </a:r>
            <a:r>
              <a:rPr lang="en-US" sz="2745" dirty="0" err="1">
                <a:solidFill>
                  <a:schemeClr val="bg2"/>
                </a:solidFill>
              </a:rPr>
              <a:t>corregir</a:t>
            </a:r>
            <a:r>
              <a:rPr lang="en-US" sz="2745" dirty="0">
                <a:solidFill>
                  <a:schemeClr val="bg2"/>
                </a:solidFill>
              </a:rPr>
              <a:t> (o remover) </a:t>
            </a:r>
            <a:r>
              <a:rPr lang="en-US" sz="2745" dirty="0" err="1">
                <a:solidFill>
                  <a:schemeClr val="bg2"/>
                </a:solidFill>
              </a:rPr>
              <a:t>registros</a:t>
            </a:r>
            <a:r>
              <a:rPr lang="en-US" sz="2745" dirty="0">
                <a:solidFill>
                  <a:schemeClr val="bg2"/>
                </a:solidFill>
              </a:rPr>
              <a:t> </a:t>
            </a:r>
            <a:r>
              <a:rPr lang="en-US" sz="2745" dirty="0" err="1">
                <a:solidFill>
                  <a:schemeClr val="bg2"/>
                </a:solidFill>
              </a:rPr>
              <a:t>corruptos</a:t>
            </a:r>
            <a:r>
              <a:rPr lang="en-US" sz="2745" dirty="0">
                <a:solidFill>
                  <a:schemeClr val="bg2"/>
                </a:solidFill>
              </a:rPr>
              <a:t> o no </a:t>
            </a:r>
            <a:r>
              <a:rPr lang="en-US" sz="2745" dirty="0" err="1">
                <a:solidFill>
                  <a:schemeClr val="bg2"/>
                </a:solidFill>
              </a:rPr>
              <a:t>precisos</a:t>
            </a:r>
            <a:r>
              <a:rPr lang="en-US" sz="2745" dirty="0">
                <a:solidFill>
                  <a:schemeClr val="bg2"/>
                </a:solidFill>
              </a:rPr>
              <a:t> de un set de </a:t>
            </a:r>
            <a:r>
              <a:rPr lang="en-US" sz="2745" dirty="0" err="1">
                <a:solidFill>
                  <a:schemeClr val="bg2"/>
                </a:solidFill>
              </a:rPr>
              <a:t>datos</a:t>
            </a:r>
            <a:r>
              <a:rPr lang="en-US" sz="2745" dirty="0">
                <a:solidFill>
                  <a:schemeClr val="bg2"/>
                </a:solidFill>
              </a:rPr>
              <a:t>.</a:t>
            </a:r>
            <a:endParaRPr lang="x-none" sz="2745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740159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nline Image Placeholder 3">
            <a:extLst>
              <a:ext uri="{FF2B5EF4-FFF2-40B4-BE49-F238E27FC236}">
                <a16:creationId xmlns:a16="http://schemas.microsoft.com/office/drawing/2014/main" id="{FC36BF0C-7BAE-4809-96CE-3E9C8D0275CA}"/>
              </a:ext>
            </a:extLst>
          </p:cNvPr>
          <p:cNvPicPr>
            <a:picLocks noGrp="1" noChangeAspect="1"/>
          </p:cNvPicPr>
          <p:nvPr>
            <p:ph type="clipArt" sz="quarter" idx="11"/>
          </p:nvPr>
        </p:nvPicPr>
        <p:blipFill>
          <a:blip r:embed="rId2"/>
          <a:stretch>
            <a:fillRect/>
          </a:stretch>
        </p:blipFill>
        <p:spPr>
          <a:xfrm>
            <a:off x="7331990" y="1575267"/>
            <a:ext cx="3761507" cy="4842238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026A1A-543E-E746-9FD3-87127F947D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GT" sz="2745" dirty="0">
                <a:solidFill>
                  <a:schemeClr val="bg2"/>
                </a:solidFill>
                <a:latin typeface="+mj-lt"/>
              </a:rPr>
              <a:t>¿Por qué es importante</a:t>
            </a:r>
            <a:r>
              <a:rPr lang="en-US" sz="2745" dirty="0">
                <a:solidFill>
                  <a:schemeClr val="bg2"/>
                </a:solidFill>
                <a:latin typeface="+mj-lt"/>
              </a:rPr>
              <a:t>?</a:t>
            </a:r>
            <a:endParaRPr lang="x-none" sz="2745" dirty="0">
              <a:solidFill>
                <a:schemeClr val="bg2"/>
              </a:solidFill>
              <a:latin typeface="+mj-lt"/>
            </a:endParaRPr>
          </a:p>
          <a:p>
            <a:r>
              <a:rPr lang="en-US" sz="2745" dirty="0" err="1">
                <a:solidFill>
                  <a:schemeClr val="bg2"/>
                </a:solidFill>
              </a:rPr>
              <a:t>Imaginemos</a:t>
            </a:r>
            <a:r>
              <a:rPr lang="en-US" sz="2745" dirty="0">
                <a:solidFill>
                  <a:schemeClr val="bg2"/>
                </a:solidFill>
              </a:rPr>
              <a:t> el </a:t>
            </a:r>
            <a:r>
              <a:rPr lang="en-US" sz="2745" dirty="0" err="1">
                <a:solidFill>
                  <a:schemeClr val="bg2"/>
                </a:solidFill>
              </a:rPr>
              <a:t>siguiente</a:t>
            </a:r>
            <a:r>
              <a:rPr lang="en-US" sz="2745" dirty="0">
                <a:solidFill>
                  <a:schemeClr val="bg2"/>
                </a:solidFill>
              </a:rPr>
              <a:t> scenario: </a:t>
            </a:r>
            <a:r>
              <a:rPr lang="en-US" sz="2745" dirty="0" err="1">
                <a:solidFill>
                  <a:schemeClr val="bg2"/>
                </a:solidFill>
              </a:rPr>
              <a:t>estás</a:t>
            </a:r>
            <a:r>
              <a:rPr lang="en-US" sz="2745" dirty="0">
                <a:solidFill>
                  <a:schemeClr val="bg2"/>
                </a:solidFill>
              </a:rPr>
              <a:t> por </a:t>
            </a:r>
            <a:r>
              <a:rPr lang="en-US" sz="2745" dirty="0" err="1">
                <a:solidFill>
                  <a:schemeClr val="bg2"/>
                </a:solidFill>
              </a:rPr>
              <a:t>comenzar</a:t>
            </a:r>
            <a:r>
              <a:rPr lang="en-US" sz="2745" dirty="0">
                <a:solidFill>
                  <a:schemeClr val="bg2"/>
                </a:solidFill>
              </a:rPr>
              <a:t> un Proyecto de data analytics o data science, </a:t>
            </a:r>
            <a:r>
              <a:rPr lang="en-US" sz="2745" dirty="0" err="1">
                <a:solidFill>
                  <a:schemeClr val="bg2"/>
                </a:solidFill>
              </a:rPr>
              <a:t>estás</a:t>
            </a:r>
            <a:r>
              <a:rPr lang="en-US" sz="2745" dirty="0">
                <a:solidFill>
                  <a:schemeClr val="bg2"/>
                </a:solidFill>
              </a:rPr>
              <a:t> </a:t>
            </a:r>
            <a:r>
              <a:rPr lang="en-US" sz="2745" dirty="0" err="1">
                <a:solidFill>
                  <a:schemeClr val="bg2"/>
                </a:solidFill>
              </a:rPr>
              <a:t>emocionado</a:t>
            </a:r>
            <a:r>
              <a:rPr lang="en-US" sz="2745" dirty="0">
                <a:solidFill>
                  <a:schemeClr val="bg2"/>
                </a:solidFill>
              </a:rPr>
              <a:t> por </a:t>
            </a:r>
            <a:r>
              <a:rPr lang="en-US" sz="2745" dirty="0" err="1">
                <a:solidFill>
                  <a:schemeClr val="bg2"/>
                </a:solidFill>
              </a:rPr>
              <a:t>comenzar</a:t>
            </a:r>
            <a:r>
              <a:rPr lang="en-US" sz="2745" dirty="0">
                <a:solidFill>
                  <a:schemeClr val="bg2"/>
                </a:solidFill>
              </a:rPr>
              <a:t> a </a:t>
            </a:r>
            <a:r>
              <a:rPr lang="en-US" sz="2745" dirty="0" err="1">
                <a:solidFill>
                  <a:schemeClr val="bg2"/>
                </a:solidFill>
              </a:rPr>
              <a:t>hacer</a:t>
            </a:r>
            <a:r>
              <a:rPr lang="en-US" sz="2745" dirty="0">
                <a:solidFill>
                  <a:schemeClr val="bg2"/>
                </a:solidFill>
              </a:rPr>
              <a:t> </a:t>
            </a:r>
            <a:r>
              <a:rPr lang="en-US" sz="2745" dirty="0" err="1">
                <a:solidFill>
                  <a:schemeClr val="bg2"/>
                </a:solidFill>
              </a:rPr>
              <a:t>modelos</a:t>
            </a:r>
            <a:r>
              <a:rPr lang="en-US" sz="2745" dirty="0">
                <a:solidFill>
                  <a:schemeClr val="bg2"/>
                </a:solidFill>
              </a:rPr>
              <a:t>.</a:t>
            </a:r>
          </a:p>
          <a:p>
            <a:r>
              <a:rPr lang="es-GT" sz="2745" dirty="0">
                <a:solidFill>
                  <a:schemeClr val="bg2"/>
                </a:solidFill>
              </a:rPr>
              <a:t>P</a:t>
            </a:r>
            <a:r>
              <a:rPr lang="en-US" sz="2745" dirty="0" err="1">
                <a:solidFill>
                  <a:schemeClr val="bg2"/>
                </a:solidFill>
              </a:rPr>
              <a:t>ero</a:t>
            </a:r>
            <a:r>
              <a:rPr lang="en-US" sz="2745" dirty="0">
                <a:solidFill>
                  <a:schemeClr val="bg2"/>
                </a:solidFill>
              </a:rPr>
              <a:t> </a:t>
            </a:r>
            <a:r>
              <a:rPr lang="en-US" sz="2745" dirty="0" err="1">
                <a:solidFill>
                  <a:schemeClr val="bg2"/>
                </a:solidFill>
              </a:rPr>
              <a:t>sorpresa</a:t>
            </a:r>
            <a:r>
              <a:rPr lang="en-US" sz="2745" dirty="0">
                <a:solidFill>
                  <a:schemeClr val="bg2"/>
                </a:solidFill>
              </a:rPr>
              <a:t>: La </a:t>
            </a:r>
            <a:r>
              <a:rPr lang="en-US" sz="2745" dirty="0" err="1">
                <a:solidFill>
                  <a:schemeClr val="bg2"/>
                </a:solidFill>
              </a:rPr>
              <a:t>informaci</a:t>
            </a:r>
            <a:r>
              <a:rPr lang="es-GT" sz="2745" dirty="0" err="1">
                <a:solidFill>
                  <a:schemeClr val="bg2"/>
                </a:solidFill>
              </a:rPr>
              <a:t>ón</a:t>
            </a:r>
            <a:r>
              <a:rPr lang="es-GT" sz="2745" dirty="0">
                <a:solidFill>
                  <a:schemeClr val="bg2"/>
                </a:solidFill>
              </a:rPr>
              <a:t> es un desastre!</a:t>
            </a:r>
            <a:endParaRPr lang="x-none" sz="2745" dirty="0">
              <a:solidFill>
                <a:schemeClr val="bg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B5FBF-7A11-624E-AA00-C53BF09BA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Cleansing con Python </a:t>
            </a:r>
            <a:r>
              <a:rPr lang="en-US" dirty="0" err="1"/>
              <a:t>en</a:t>
            </a:r>
            <a:r>
              <a:rPr lang="en-US" dirty="0"/>
              <a:t> Azure DataBricks</a:t>
            </a:r>
            <a:endParaRPr lang="x-none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18877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026A1A-543E-E746-9FD3-87127F947D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GT" sz="2745" dirty="0">
                <a:solidFill>
                  <a:schemeClr val="bg2"/>
                </a:solidFill>
                <a:latin typeface="+mj-lt"/>
              </a:rPr>
              <a:t>Remover columnas innecesarias en un DF.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GT" sz="2745" dirty="0">
                <a:solidFill>
                  <a:schemeClr val="bg2"/>
                </a:solidFill>
                <a:latin typeface="+mj-lt"/>
              </a:rPr>
              <a:t>Cambiar índices en un DF.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GT" sz="2745" dirty="0">
                <a:solidFill>
                  <a:schemeClr val="bg2"/>
                </a:solidFill>
                <a:latin typeface="+mj-lt"/>
              </a:rPr>
              <a:t>Utilizar métodos .</a:t>
            </a:r>
            <a:r>
              <a:rPr lang="es-GT" sz="2745" dirty="0" err="1">
                <a:solidFill>
                  <a:schemeClr val="bg2"/>
                </a:solidFill>
                <a:latin typeface="+mj-lt"/>
              </a:rPr>
              <a:t>str</a:t>
            </a:r>
            <a:r>
              <a:rPr lang="es-GT" sz="2745" dirty="0">
                <a:solidFill>
                  <a:schemeClr val="bg2"/>
                </a:solidFill>
                <a:latin typeface="+mj-lt"/>
              </a:rPr>
              <a:t> para limpiar columnas.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GT" sz="2745" dirty="0">
                <a:solidFill>
                  <a:schemeClr val="bg2"/>
                </a:solidFill>
                <a:latin typeface="+mj-lt"/>
              </a:rPr>
              <a:t>Como limpiar datos del </a:t>
            </a:r>
            <a:r>
              <a:rPr lang="es-GT" sz="2745" dirty="0" err="1">
                <a:solidFill>
                  <a:schemeClr val="bg2"/>
                </a:solidFill>
                <a:latin typeface="+mj-lt"/>
              </a:rPr>
              <a:t>dataset</a:t>
            </a:r>
            <a:r>
              <a:rPr lang="es-GT" sz="2745" dirty="0">
                <a:solidFill>
                  <a:schemeClr val="bg2"/>
                </a:solidFill>
                <a:latin typeface="+mj-lt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GT" sz="2745" dirty="0">
                <a:solidFill>
                  <a:schemeClr val="bg2"/>
                </a:solidFill>
                <a:latin typeface="+mj-lt"/>
              </a:rPr>
              <a:t>Renombrar columnas por etiquetas legibles.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B5FBF-7A11-624E-AA00-C53BF09BA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Cleansing con Python </a:t>
            </a:r>
            <a:r>
              <a:rPr lang="en-US" dirty="0" err="1"/>
              <a:t>en</a:t>
            </a:r>
            <a:r>
              <a:rPr lang="en-US" dirty="0"/>
              <a:t> Azure DataBricks</a:t>
            </a:r>
            <a:endParaRPr lang="x-none" dirty="0">
              <a:solidFill>
                <a:schemeClr val="bg2"/>
              </a:solidFill>
            </a:endParaRPr>
          </a:p>
        </p:txBody>
      </p:sp>
      <p:pic>
        <p:nvPicPr>
          <p:cNvPr id="7" name="Online Image Placeholder 6">
            <a:extLst>
              <a:ext uri="{FF2B5EF4-FFF2-40B4-BE49-F238E27FC236}">
                <a16:creationId xmlns:a16="http://schemas.microsoft.com/office/drawing/2014/main" id="{47175112-0868-46E9-AF11-2D05BEA1A123}"/>
              </a:ext>
            </a:extLst>
          </p:cNvPr>
          <p:cNvPicPr>
            <a:picLocks noGrp="1" noChangeAspect="1"/>
          </p:cNvPicPr>
          <p:nvPr>
            <p:ph type="clipArt" sz="quarter" idx="11"/>
          </p:nvPr>
        </p:nvPicPr>
        <p:blipFill>
          <a:blip r:embed="rId2"/>
          <a:stretch>
            <a:fillRect/>
          </a:stretch>
        </p:blipFill>
        <p:spPr>
          <a:xfrm>
            <a:off x="7272996" y="2013382"/>
            <a:ext cx="3892514" cy="3907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305384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Black Template">
  <a:themeElements>
    <a:clrScheme name="2019 Brand BLUE Dark Bak">
      <a:dk1>
        <a:srgbClr val="000000"/>
      </a:dk1>
      <a:lt1>
        <a:srgbClr val="FFFFFF"/>
      </a:lt1>
      <a:dk2>
        <a:srgbClr val="243A5E"/>
      </a:dk2>
      <a:lt2>
        <a:srgbClr val="E6E6E6"/>
      </a:lt2>
      <a:accent1>
        <a:srgbClr val="0078D4"/>
      </a:accent1>
      <a:accent2>
        <a:srgbClr val="50E6FF"/>
      </a:accent2>
      <a:accent3>
        <a:srgbClr val="D83B01"/>
      </a:accent3>
      <a:accent4>
        <a:srgbClr val="9BF00B"/>
      </a:accent4>
      <a:accent5>
        <a:srgbClr val="FFB900"/>
      </a:accent5>
      <a:accent6>
        <a:srgbClr val="E6E6E6"/>
      </a:accent6>
      <a:hlink>
        <a:srgbClr val="50E6FF"/>
      </a:hlink>
      <a:folHlink>
        <a:srgbClr val="50E6FF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Blue_Business_2019_01.potx" id="{B8F53374-45FC-4FE2-A734-987B38B4F728}" vid="{275E48DB-F7F1-47EF-AD59-BC93EEF78B96}"/>
    </a:ext>
  </a:extLst>
</a:theme>
</file>

<file path=ppt/theme/theme2.xml><?xml version="1.0" encoding="utf-8"?>
<a:theme xmlns:a="http://schemas.openxmlformats.org/drawingml/2006/main" name="1_Microsoft 365 PPT Template - 2018">
  <a:themeElements>
    <a:clrScheme name="Custom 4">
      <a:dk1>
        <a:srgbClr val="282828"/>
      </a:dk1>
      <a:lt1>
        <a:srgbClr val="FFFFFF"/>
      </a:lt1>
      <a:dk2>
        <a:srgbClr val="282828"/>
      </a:dk2>
      <a:lt2>
        <a:srgbClr val="FFFFFF"/>
      </a:lt2>
      <a:accent1>
        <a:srgbClr val="0078D4"/>
      </a:accent1>
      <a:accent2>
        <a:srgbClr val="002050"/>
      </a:accent2>
      <a:accent3>
        <a:srgbClr val="939393"/>
      </a:accent3>
      <a:accent4>
        <a:srgbClr val="00BCF2"/>
      </a:accent4>
      <a:accent5>
        <a:srgbClr val="6C6E6C"/>
      </a:accent5>
      <a:accent6>
        <a:srgbClr val="2E2F2E"/>
      </a:accent6>
      <a:hlink>
        <a:srgbClr val="0078D4"/>
      </a:hlink>
      <a:folHlink>
        <a:srgbClr val="0078D4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 365 PPT Template 2018_2" id="{01A7FB2A-7862-441E-89D5-C3EE05893CAC}" vid="{DEC62A46-47F5-4825-899D-4E8B117FF74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389DEEF96CFF8488D4393FB157B667A" ma:contentTypeVersion="7" ma:contentTypeDescription="Create a new document." ma:contentTypeScope="" ma:versionID="2403da5c1e9210ff76f03700d6eb7d71">
  <xsd:schema xmlns:xsd="http://www.w3.org/2001/XMLSchema" xmlns:xs="http://www.w3.org/2001/XMLSchema" xmlns:p="http://schemas.microsoft.com/office/2006/metadata/properties" xmlns:ns2="9bc7e212-3bf1-43d5-a098-bb6ae60f7aac" targetNamespace="http://schemas.microsoft.com/office/2006/metadata/properties" ma:root="true" ma:fieldsID="49ec797920804de5591aa3568aca8848" ns2:_="">
    <xsd:import namespace="9bc7e212-3bf1-43d5-a098-bb6ae60f7aa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c7e212-3bf1-43d5-a098-bb6ae60f7a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6A86636-DAA8-4DA6-939F-DF0A59D9FEE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3A91CB3-AF62-4125-8E92-C6EDFCE1314E}">
  <ds:schemaRefs>
    <ds:schemaRef ds:uri="http://schemas.microsoft.com/office/2006/documentManagement/types"/>
    <ds:schemaRef ds:uri="http://www.w3.org/XML/1998/namespace"/>
    <ds:schemaRef ds:uri="http://purl.org/dc/elements/1.1/"/>
    <ds:schemaRef ds:uri="9bc7e212-3bf1-43d5-a098-bb6ae60f7aac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48C20336-96CB-46C4-AEA1-FCB20310605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bc7e212-3bf1-43d5-a098-bb6ae60f7aa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210</Words>
  <Application>Microsoft Office PowerPoint</Application>
  <PresentationFormat>Widescreen</PresentationFormat>
  <Paragraphs>27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Consolas</vt:lpstr>
      <vt:lpstr>Segoe UI</vt:lpstr>
      <vt:lpstr>Segoe UI Semibold</vt:lpstr>
      <vt:lpstr>Wingdings</vt:lpstr>
      <vt:lpstr>Black Template</vt:lpstr>
      <vt:lpstr>1_Microsoft 365 PPT Template - 2018</vt:lpstr>
      <vt:lpstr>Microsoft Azure  24 Hrs  en Español</vt:lpstr>
      <vt:lpstr>Data Cleansing con Python en Azure DataBricks</vt:lpstr>
      <vt:lpstr>Data Cleansing con Python en Azure DataBricks</vt:lpstr>
      <vt:lpstr>Data Cleansing con Python en Azure DataBricks</vt:lpstr>
      <vt:lpstr>Data Cleansing con Python en Azure DataBricks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Azure Training Days</dc:title>
  <dc:creator>Diane Nye (Clearwater Group)</dc:creator>
  <cp:lastModifiedBy>Hugo Estrada</cp:lastModifiedBy>
  <cp:revision>6</cp:revision>
  <dcterms:created xsi:type="dcterms:W3CDTF">2019-11-25T19:35:38Z</dcterms:created>
  <dcterms:modified xsi:type="dcterms:W3CDTF">2020-04-29T16:35:34Z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2019-11-25T19:35:38Z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b343c787-ffe0-4bb0-bb77-0000a98a8123</vt:lpwstr>
  </property>
  <property fmtid="{D5CDD505-2E9C-101B-9397-08002B2CF9AE}" pid="8" name="MSIP_Label_f42aa342-8706-4288-bd11-ebb85995028c_ContentBits">
    <vt:lpwstr>0</vt:lpwstr>
  </property>
  <property fmtid="{D5CDD505-2E9C-101B-9397-08002B2CF9AE}" pid="9" name="ContentTypeId">
    <vt:lpwstr>0x0101006389DEEF96CFF8488D4393FB157B667A</vt:lpwstr>
  </property>
</Properties>
</file>