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125510"/>
            <a:ext cx="1828800" cy="6096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Raw Data</a:t>
            </a:r>
          </a:p>
          <a:p>
            <a:pPr algn="ctr"/>
            <a:r>
              <a:rPr lang="de-DE" dirty="0" smtClean="0"/>
              <a:t>(spc,ptu etc.)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3200400" y="1147485"/>
            <a:ext cx="114300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TcspcData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4419600" y="1147485"/>
            <a:ext cx="83820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File Info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3200400" y="2138085"/>
            <a:ext cx="2971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PAM MAIN</a:t>
            </a:r>
          </a:p>
          <a:p>
            <a:pPr algn="ctr"/>
            <a:r>
              <a:rPr lang="de-DE" dirty="0" smtClean="0"/>
              <a:t>(PIE Channel selection, micro- and mactrotime analysis)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5105400" y="12551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Simula-tions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3200400" y="4419600"/>
            <a:ext cx="2971801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Intermediate file formats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7162800" y="2133602"/>
            <a:ext cx="1600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Simple analysis methods</a:t>
            </a:r>
          </a:p>
          <a:p>
            <a:pPr algn="ctr"/>
            <a:r>
              <a:rPr lang="de-DE" dirty="0" smtClean="0"/>
              <a:t>(Lifetime fit, imaging etc.)</a:t>
            </a:r>
          </a:p>
          <a:p>
            <a:pPr algn="ctr"/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627530" y="2138085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Matlab </a:t>
            </a:r>
            <a:r>
              <a:rPr lang="de-DE" dirty="0" smtClean="0"/>
              <a:t>Workspace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627530" y="2900085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General files (.txt, excel etc.)</a:t>
            </a:r>
            <a:endParaRPr lang="de-DE" dirty="0"/>
          </a:p>
        </p:txBody>
      </p:sp>
      <p:sp>
        <p:nvSpPr>
          <p:cNvPr id="15" name="Rectangle 14"/>
          <p:cNvSpPr/>
          <p:nvPr/>
        </p:nvSpPr>
        <p:spPr>
          <a:xfrm>
            <a:off x="3200399" y="5410200"/>
            <a:ext cx="297180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Advanced analysis methods</a:t>
            </a:r>
          </a:p>
          <a:p>
            <a:pPr algn="ctr"/>
            <a:r>
              <a:rPr lang="de-DE" dirty="0" smtClean="0"/>
              <a:t>(Burst Explorer, MIA, Phasor, FCSFit etc.)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5334000" y="1147485"/>
            <a:ext cx="83820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</a:t>
            </a:r>
          </a:p>
          <a:p>
            <a:pPr algn="ctr"/>
            <a:r>
              <a:rPr lang="de-DE" dirty="0" smtClean="0"/>
              <a:t>Values</a:t>
            </a:r>
            <a:endParaRPr lang="de-DE" dirty="0"/>
          </a:p>
        </p:txBody>
      </p:sp>
      <p:sp>
        <p:nvSpPr>
          <p:cNvPr id="17" name="Down Arrow 16"/>
          <p:cNvSpPr/>
          <p:nvPr/>
        </p:nvSpPr>
        <p:spPr>
          <a:xfrm>
            <a:off x="4152899" y="5074025"/>
            <a:ext cx="1066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Down Arrow 17"/>
          <p:cNvSpPr/>
          <p:nvPr/>
        </p:nvSpPr>
        <p:spPr>
          <a:xfrm>
            <a:off x="4495799" y="806831"/>
            <a:ext cx="381001" cy="304800"/>
          </a:xfrm>
          <a:prstGeom prst="down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Down Arrow 18"/>
          <p:cNvSpPr/>
          <p:nvPr/>
        </p:nvSpPr>
        <p:spPr>
          <a:xfrm>
            <a:off x="4152900" y="1815355"/>
            <a:ext cx="1066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Down Arrow 19"/>
          <p:cNvSpPr/>
          <p:nvPr/>
        </p:nvSpPr>
        <p:spPr>
          <a:xfrm>
            <a:off x="4152899" y="3581400"/>
            <a:ext cx="1066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Down Arrow 20"/>
          <p:cNvSpPr/>
          <p:nvPr/>
        </p:nvSpPr>
        <p:spPr>
          <a:xfrm rot="16200000">
            <a:off x="6125135" y="2395820"/>
            <a:ext cx="1066800" cy="856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Down Arrow 21"/>
          <p:cNvSpPr/>
          <p:nvPr/>
        </p:nvSpPr>
        <p:spPr>
          <a:xfrm rot="5400000">
            <a:off x="2189630" y="2391337"/>
            <a:ext cx="1066800" cy="856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Curved Right Arrow 22"/>
          <p:cNvSpPr/>
          <p:nvPr/>
        </p:nvSpPr>
        <p:spPr>
          <a:xfrm>
            <a:off x="2294965" y="1295400"/>
            <a:ext cx="856130" cy="3581400"/>
          </a:xfrm>
          <a:prstGeom prst="curvedRight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18162815">
            <a:off x="6524095" y="1415595"/>
            <a:ext cx="320417" cy="856129"/>
          </a:xfrm>
          <a:prstGeom prst="down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urved Right Arrow 27"/>
          <p:cNvSpPr/>
          <p:nvPr/>
        </p:nvSpPr>
        <p:spPr>
          <a:xfrm rot="5400000" flipH="1">
            <a:off x="4182035" y="905435"/>
            <a:ext cx="703730" cy="6019800"/>
          </a:xfrm>
          <a:prstGeom prst="curvedRight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8531806">
            <a:off x="2027583" y="3400429"/>
            <a:ext cx="330519" cy="2861506"/>
          </a:xfrm>
          <a:prstGeom prst="down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own Arrow 29"/>
          <p:cNvSpPr/>
          <p:nvPr/>
        </p:nvSpPr>
        <p:spPr>
          <a:xfrm rot="3543080">
            <a:off x="1965703" y="1383855"/>
            <a:ext cx="320417" cy="856129"/>
          </a:xfrm>
          <a:prstGeom prst="down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70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"/>
            <a:ext cx="8458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de-DE" sz="3200" dirty="0" smtClean="0"/>
              <a:t>TcspcData (only Photon info):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Micro time 				(n x m array; n = channel; m = routing)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Macro time 			(</a:t>
            </a:r>
            <a:r>
              <a:rPr lang="de-DE" dirty="0"/>
              <a:t>n x m array; n = channel; m = routing</a:t>
            </a:r>
            <a:r>
              <a:rPr lang="de-DE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sz="3000" dirty="0" smtClean="0"/>
              <a:t>File Info (additional information from file):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Data type (currently just Fabsurf .spc)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Experiment information (Lines, Pixels, Time,#Files, microtimebins,repetition-rate)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LastPhoton (to find the begining of the individual files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Linetimes (to reconstruct images)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Type specific information (Read from infofile)</a:t>
            </a:r>
          </a:p>
          <a:p>
            <a:pPr lvl="1"/>
            <a:endParaRPr lang="de-DE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de-DE" sz="3000" dirty="0" smtClean="0"/>
              <a:t>User Values (persistent program settings):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PIE: Definitions of PIE channels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Detector: Definition of how many tcspc cards and routing channels will be use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Look: Definition of colors for Pam</a:t>
            </a:r>
          </a:p>
          <a:p>
            <a:pPr marL="742950" lvl="1" indent="-285750">
              <a:buFont typeface="Symbol" pitchFamily="18" charset="2"/>
              <a:buChar char="-"/>
            </a:pPr>
            <a:endParaRPr lang="de-DE" dirty="0"/>
          </a:p>
          <a:p>
            <a:pPr marL="457200" indent="-457200">
              <a:buFont typeface="Arial" pitchFamily="34" charset="0"/>
              <a:buChar char="•"/>
            </a:pPr>
            <a:r>
              <a:rPr lang="de-DE" sz="3000" dirty="0" smtClean="0"/>
              <a:t>PamMeta (Meta-data to speed up program like histograms etc.)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Microtime and macrotime histograms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Images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General info data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x-axis vectors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673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r>
              <a:rPr lang="de-DE" dirty="0" smtClean="0"/>
              <a:t>Known/Suspected issues:</a:t>
            </a:r>
          </a:p>
          <a:p>
            <a:pPr>
              <a:buFont typeface="Wingdings" pitchFamily="2" charset="2"/>
              <a:buChar char="Ø"/>
            </a:pPr>
            <a:r>
              <a:rPr lang="de-DE" sz="2000" dirty="0" smtClean="0"/>
              <a:t>Pam uses only the linetimes </a:t>
            </a:r>
            <a:r>
              <a:rPr lang="de-DE" sz="2000" smtClean="0"/>
              <a:t>of the first file for generating Image/Phasor; might result in wrong images for fileformats, that use linebreaks</a:t>
            </a:r>
          </a:p>
        </p:txBody>
      </p:sp>
    </p:spTree>
    <p:extLst>
      <p:ext uri="{BB962C8B-B14F-4D97-AF65-F5344CB8AC3E}">
        <p14:creationId xmlns:p14="http://schemas.microsoft.com/office/powerpoint/2010/main" val="139562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r>
              <a:rPr lang="de-DE" dirty="0" smtClean="0"/>
              <a:t>To do</a:t>
            </a:r>
          </a:p>
          <a:p>
            <a:r>
              <a:rPr lang="de-DE" sz="2000" dirty="0" smtClean="0"/>
              <a:t>FCSFit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Export as .txt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Load .</a:t>
            </a:r>
            <a:r>
              <a:rPr lang="en-US" sz="1500" dirty="0" err="1" smtClean="0"/>
              <a:t>cor</a:t>
            </a:r>
            <a:r>
              <a:rPr lang="en-US" sz="1500" dirty="0" smtClean="0"/>
              <a:t> (.txt </a:t>
            </a:r>
            <a:r>
              <a:rPr lang="en-US" sz="1500" dirty="0" smtClean="0"/>
              <a:t>file</a:t>
            </a:r>
            <a:r>
              <a:rPr lang="en-US" sz="1500" dirty="0"/>
              <a:t>)</a:t>
            </a:r>
            <a:endParaRPr lang="en-US" sz="1500" dirty="0" smtClean="0"/>
          </a:p>
          <a:p>
            <a:r>
              <a:rPr lang="en-US" sz="2400" dirty="0" smtClean="0"/>
              <a:t>Phasor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Export region </a:t>
            </a:r>
            <a:r>
              <a:rPr lang="en-US" sz="1500" dirty="0" err="1" smtClean="0"/>
              <a:t>microtimes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2586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Waldemar Schrimpf</dc:creator>
  <cp:lastModifiedBy>Waldemar Schrimpf</cp:lastModifiedBy>
  <cp:revision>19</cp:revision>
  <dcterms:created xsi:type="dcterms:W3CDTF">2006-08-16T00:00:00Z</dcterms:created>
  <dcterms:modified xsi:type="dcterms:W3CDTF">2015-02-10T16:18:24Z</dcterms:modified>
</cp:coreProperties>
</file>