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2551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Raw Data</a:t>
            </a:r>
          </a:p>
          <a:p>
            <a:pPr algn="ctr"/>
            <a:r>
              <a:rPr lang="de-DE" dirty="0" smtClean="0"/>
              <a:t>(spc,ptu etc.)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200400" y="1147485"/>
            <a:ext cx="1143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TcspcData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4196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File Info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200400" y="2138085"/>
            <a:ext cx="297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PAM MAIN</a:t>
            </a:r>
          </a:p>
          <a:p>
            <a:pPr algn="ctr"/>
            <a:r>
              <a:rPr lang="de-DE" dirty="0" smtClean="0"/>
              <a:t>(PIE Channel selection, micro- and mactrotime analysis)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105400" y="12551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Simula-tions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200400" y="4419600"/>
            <a:ext cx="29718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Intermediate file formats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162800" y="2133602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Simple analysis methods</a:t>
            </a:r>
          </a:p>
          <a:p>
            <a:pPr algn="ctr"/>
            <a:r>
              <a:rPr lang="de-DE" dirty="0" smtClean="0"/>
              <a:t>(Lifetime fit, imaging etc.)</a:t>
            </a:r>
          </a:p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27530" y="2138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Matlab </a:t>
            </a:r>
            <a:r>
              <a:rPr lang="de-DE" dirty="0" smtClean="0"/>
              <a:t>Workspace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627530" y="2900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 files (.txt, excel etc.)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00399" y="5410200"/>
            <a:ext cx="29718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Advanced analysis methods</a:t>
            </a:r>
          </a:p>
          <a:p>
            <a:pPr algn="ctr"/>
            <a:r>
              <a:rPr lang="de-DE" dirty="0" smtClean="0"/>
              <a:t>(Burst Explorer, MIA, Phasor, FCSFit etc.)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3340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  <a:p>
            <a:pPr algn="ctr"/>
            <a:r>
              <a:rPr lang="de-DE" dirty="0" smtClean="0"/>
              <a:t>Values</a:t>
            </a:r>
            <a:endParaRPr lang="de-DE" dirty="0"/>
          </a:p>
        </p:txBody>
      </p:sp>
      <p:sp>
        <p:nvSpPr>
          <p:cNvPr id="17" name="Down Arrow 16"/>
          <p:cNvSpPr/>
          <p:nvPr/>
        </p:nvSpPr>
        <p:spPr>
          <a:xfrm>
            <a:off x="4152899" y="507402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own Arrow 17"/>
          <p:cNvSpPr/>
          <p:nvPr/>
        </p:nvSpPr>
        <p:spPr>
          <a:xfrm>
            <a:off x="4495799" y="806831"/>
            <a:ext cx="381001" cy="304800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own Arrow 18"/>
          <p:cNvSpPr/>
          <p:nvPr/>
        </p:nvSpPr>
        <p:spPr>
          <a:xfrm>
            <a:off x="4152900" y="181535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own Arrow 19"/>
          <p:cNvSpPr/>
          <p:nvPr/>
        </p:nvSpPr>
        <p:spPr>
          <a:xfrm>
            <a:off x="4152899" y="35814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own Arrow 20"/>
          <p:cNvSpPr/>
          <p:nvPr/>
        </p:nvSpPr>
        <p:spPr>
          <a:xfrm rot="16200000">
            <a:off x="6125135" y="2395820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Down Arrow 21"/>
          <p:cNvSpPr/>
          <p:nvPr/>
        </p:nvSpPr>
        <p:spPr>
          <a:xfrm rot="5400000">
            <a:off x="2189630" y="2391337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Curved Right Arrow 22"/>
          <p:cNvSpPr/>
          <p:nvPr/>
        </p:nvSpPr>
        <p:spPr>
          <a:xfrm>
            <a:off x="2294965" y="1295400"/>
            <a:ext cx="856130" cy="35814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8162815">
            <a:off x="6524095" y="141559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urved Right Arrow 27"/>
          <p:cNvSpPr/>
          <p:nvPr/>
        </p:nvSpPr>
        <p:spPr>
          <a:xfrm rot="5400000" flipH="1">
            <a:off x="4182035" y="905435"/>
            <a:ext cx="703730" cy="60198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8531806">
            <a:off x="2027583" y="3400429"/>
            <a:ext cx="330519" cy="2861506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own Arrow 29"/>
          <p:cNvSpPr/>
          <p:nvPr/>
        </p:nvSpPr>
        <p:spPr>
          <a:xfrm rot="3543080">
            <a:off x="1965703" y="138385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58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3200" dirty="0" smtClean="0"/>
              <a:t>TcspcData (only Photon info):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 time 				(n x m array; n = channel; m = routing)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Macro time 			(</a:t>
            </a:r>
            <a:r>
              <a:rPr lang="de-DE" dirty="0"/>
              <a:t>n x m array; n = channel; m = routing</a:t>
            </a:r>
            <a:r>
              <a:rPr lang="de-DE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File Info (additional information from file):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Data type (currently just Fabsurf .spc)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Experiment information (Lines, Pixels, Time,#Files, microtimebins,repetition-rate)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LastPhoton (to find the begining of the individual files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Linetimes (to reconstruct images)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Type specific information (Read from infofile)</a:t>
            </a:r>
          </a:p>
          <a:p>
            <a:pPr lvl="1"/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User Values (persistent program settings):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PIE: Definitions of PIE channels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Detector: Definition of how many tcspc cards and routing channels will be use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Look: Definition of colors for Pam</a:t>
            </a:r>
          </a:p>
          <a:p>
            <a:pPr marL="742950" lvl="1" indent="-285750">
              <a:buFont typeface="Symbol" pitchFamily="18" charset="2"/>
              <a:buChar char="-"/>
            </a:pPr>
            <a:endParaRPr lang="de-DE" dirty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PamMeta (Meta-data to speed up program like histograms etc.)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Microtime and macrotime histograms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Images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General info data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x-axis vectors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7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de-DE" dirty="0" smtClean="0"/>
              <a:t>Known/Suspected issues: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smtClean="0"/>
              <a:t>Pam uses only the linetimes </a:t>
            </a:r>
            <a:r>
              <a:rPr lang="de-DE" sz="2000" smtClean="0"/>
              <a:t>of the first file for generating Image/Phasor; might result in wrong images for fileformats, that use linebreaks</a:t>
            </a:r>
          </a:p>
        </p:txBody>
      </p:sp>
    </p:spTree>
    <p:extLst>
      <p:ext uri="{BB962C8B-B14F-4D97-AF65-F5344CB8AC3E}">
        <p14:creationId xmlns:p14="http://schemas.microsoft.com/office/powerpoint/2010/main" val="139562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4114800" cy="66294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To do</a:t>
            </a:r>
          </a:p>
          <a:p>
            <a:r>
              <a:rPr lang="de-DE" sz="2400" dirty="0" smtClean="0"/>
              <a:t>FCSFit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as .txt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cor</a:t>
            </a:r>
            <a:r>
              <a:rPr lang="en-US" sz="1500" dirty="0" smtClean="0"/>
              <a:t> (.txt file</a:t>
            </a:r>
            <a:r>
              <a:rPr lang="en-US" sz="1500" dirty="0"/>
              <a:t>)</a:t>
            </a:r>
            <a:endParaRPr lang="en-US" sz="1500" dirty="0" smtClean="0"/>
          </a:p>
          <a:p>
            <a:r>
              <a:rPr lang="en-US" sz="2400" dirty="0" smtClean="0"/>
              <a:t>Phasor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region </a:t>
            </a:r>
            <a:r>
              <a:rPr lang="en-US" sz="1500" dirty="0" err="1" smtClean="0"/>
              <a:t>microtimes</a:t>
            </a:r>
            <a:endParaRPr lang="en-US" sz="1500" dirty="0"/>
          </a:p>
          <a:p>
            <a:r>
              <a:rPr lang="de-DE" sz="2400" dirty="0" smtClean="0"/>
              <a:t>MIAFit</a:t>
            </a:r>
            <a:endParaRPr lang="de-DE" sz="2400" dirty="0"/>
          </a:p>
          <a:p>
            <a:pPr lvl="1">
              <a:buFont typeface="Wingdings" pitchFamily="2" charset="2"/>
              <a:buChar char="Ø"/>
            </a:pPr>
            <a:r>
              <a:rPr lang="en-US" sz="1500" dirty="0"/>
              <a:t>Export 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tif</a:t>
            </a:r>
            <a:endParaRPr lang="en-US" sz="1500" dirty="0"/>
          </a:p>
          <a:p>
            <a:r>
              <a:rPr lang="en-US" sz="2400" dirty="0" smtClean="0"/>
              <a:t>MIA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TICS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STICS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Proper N&amp;B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Intensity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other formats (e.g. from PAM)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Dead time</a:t>
            </a:r>
            <a:endParaRPr lang="en-US" sz="1500" dirty="0"/>
          </a:p>
          <a:p>
            <a:r>
              <a:rPr lang="de-DE" sz="2400" dirty="0" smtClean="0"/>
              <a:t>FCSFit</a:t>
            </a:r>
            <a:endParaRPr lang="de-DE" sz="2400" dirty="0"/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mcor</a:t>
            </a:r>
            <a:r>
              <a:rPr lang="en-US" sz="1500" dirty="0" smtClean="0"/>
              <a:t> files</a:t>
            </a:r>
          </a:p>
          <a:p>
            <a:r>
              <a:rPr lang="en-US" sz="2400" dirty="0" smtClean="0"/>
              <a:t>Simulation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500" dirty="0" smtClean="0"/>
              <a:t>A lot of stuff</a:t>
            </a:r>
            <a:endParaRPr lang="en-US" sz="1500" dirty="0"/>
          </a:p>
          <a:p>
            <a:endParaRPr lang="en-US" sz="1500" dirty="0"/>
          </a:p>
          <a:p>
            <a:pPr lvl="1">
              <a:buFont typeface="Wingdings" pitchFamily="2" charset="2"/>
              <a:buChar char="Ø"/>
            </a:pPr>
            <a:endParaRPr lang="en-US" sz="15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76200"/>
            <a:ext cx="41148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To do</a:t>
            </a:r>
          </a:p>
          <a:p>
            <a:r>
              <a:rPr lang="de-DE" sz="2400" dirty="0" smtClean="0"/>
              <a:t>Pam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as .txt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Additional file types</a:t>
            </a:r>
          </a:p>
          <a:p>
            <a:r>
              <a:rPr lang="en-US" sz="2400" dirty="0" smtClean="0"/>
              <a:t>Burst explorer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??</a:t>
            </a:r>
          </a:p>
          <a:p>
            <a:r>
              <a:rPr lang="de-DE" sz="2400" dirty="0" smtClean="0"/>
              <a:t>TauFit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smtClean="0"/>
              <a:t>??</a:t>
            </a:r>
            <a:endParaRPr lang="en-US" sz="1500" dirty="0" smtClean="0"/>
          </a:p>
          <a:p>
            <a:pPr lvl="1">
              <a:buFont typeface="Wingdings" pitchFamily="2" charset="2"/>
              <a:buChar char="Ø"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2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Waldemar Schrimpf</dc:creator>
  <cp:lastModifiedBy>Waldemar Schrimpf</cp:lastModifiedBy>
  <cp:revision>20</cp:revision>
  <dcterms:created xsi:type="dcterms:W3CDTF">2006-08-16T00:00:00Z</dcterms:created>
  <dcterms:modified xsi:type="dcterms:W3CDTF">2015-03-06T09:47:30Z</dcterms:modified>
</cp:coreProperties>
</file>