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73" r:id="rId4"/>
    <p:sldId id="483" r:id="rId5"/>
    <p:sldId id="260" r:id="rId6"/>
    <p:sldId id="376" r:id="rId7"/>
    <p:sldId id="377" r:id="rId8"/>
    <p:sldId id="375" r:id="rId9"/>
    <p:sldId id="378" r:id="rId10"/>
    <p:sldId id="379" r:id="rId11"/>
    <p:sldId id="380" r:id="rId12"/>
    <p:sldId id="261" r:id="rId13"/>
    <p:sldId id="381" r:id="rId14"/>
    <p:sldId id="283" r:id="rId15"/>
    <p:sldId id="267" r:id="rId16"/>
    <p:sldId id="382" r:id="rId17"/>
    <p:sldId id="389" r:id="rId18"/>
    <p:sldId id="384" r:id="rId19"/>
    <p:sldId id="386" r:id="rId20"/>
    <p:sldId id="387" r:id="rId21"/>
    <p:sldId id="388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25" r:id="rId30"/>
    <p:sldId id="398" r:id="rId31"/>
    <p:sldId id="399" r:id="rId32"/>
    <p:sldId id="400" r:id="rId33"/>
    <p:sldId id="401" r:id="rId34"/>
    <p:sldId id="402" r:id="rId35"/>
    <p:sldId id="299" r:id="rId36"/>
    <p:sldId id="306" r:id="rId37"/>
    <p:sldId id="403" r:id="rId38"/>
    <p:sldId id="404" r:id="rId39"/>
    <p:sldId id="409" r:id="rId40"/>
    <p:sldId id="415" r:id="rId41"/>
    <p:sldId id="410" r:id="rId42"/>
    <p:sldId id="412" r:id="rId43"/>
    <p:sldId id="413" r:id="rId44"/>
    <p:sldId id="484" r:id="rId45"/>
    <p:sldId id="411" r:id="rId46"/>
    <p:sldId id="437" r:id="rId47"/>
    <p:sldId id="438" r:id="rId48"/>
    <p:sldId id="418" r:id="rId49"/>
    <p:sldId id="420" r:id="rId50"/>
    <p:sldId id="423" r:id="rId51"/>
    <p:sldId id="426" r:id="rId52"/>
    <p:sldId id="428" r:id="rId53"/>
    <p:sldId id="429" r:id="rId54"/>
    <p:sldId id="431" r:id="rId55"/>
    <p:sldId id="432" r:id="rId56"/>
    <p:sldId id="433" r:id="rId57"/>
    <p:sldId id="434" r:id="rId58"/>
    <p:sldId id="435" r:id="rId59"/>
    <p:sldId id="436" r:id="rId60"/>
    <p:sldId id="405" r:id="rId61"/>
    <p:sldId id="406" r:id="rId62"/>
    <p:sldId id="439" r:id="rId63"/>
    <p:sldId id="445" r:id="rId64"/>
    <p:sldId id="442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56" r:id="rId74"/>
    <p:sldId id="407" r:id="rId75"/>
    <p:sldId id="441" r:id="rId76"/>
    <p:sldId id="458" r:id="rId77"/>
    <p:sldId id="459" r:id="rId78"/>
    <p:sldId id="461" r:id="rId79"/>
    <p:sldId id="462" r:id="rId80"/>
    <p:sldId id="463" r:id="rId81"/>
    <p:sldId id="464" r:id="rId82"/>
    <p:sldId id="465" r:id="rId83"/>
    <p:sldId id="466" r:id="rId84"/>
    <p:sldId id="460" r:id="rId85"/>
    <p:sldId id="469" r:id="rId86"/>
    <p:sldId id="476" r:id="rId87"/>
    <p:sldId id="470" r:id="rId88"/>
    <p:sldId id="471" r:id="rId89"/>
    <p:sldId id="472" r:id="rId90"/>
    <p:sldId id="473" r:id="rId91"/>
    <p:sldId id="474" r:id="rId92"/>
    <p:sldId id="475" r:id="rId93"/>
    <p:sldId id="477" r:id="rId94"/>
    <p:sldId id="485" r:id="rId95"/>
    <p:sldId id="440" r:id="rId96"/>
    <p:sldId id="457" r:id="rId97"/>
    <p:sldId id="479" r:id="rId98"/>
    <p:sldId id="480" r:id="rId99"/>
    <p:sldId id="367" r:id="rId100"/>
    <p:sldId id="36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258"/>
            <p14:sldId id="373"/>
            <p14:sldId id="483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84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85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0" autoAdjust="0"/>
    <p:restoredTop sz="94660"/>
  </p:normalViewPr>
  <p:slideViewPr>
    <p:cSldViewPr snapToGrid="0">
      <p:cViewPr>
        <p:scale>
          <a:sx n="119" d="100"/>
          <a:sy n="119" d="100"/>
        </p:scale>
        <p:origin x="14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Bensen/python_101/raw/main/python2/python2_ida_e22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ython2/points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basic/tutorial.html" TargetMode="External"/><Relationship Id="rId7" Type="http://schemas.openxmlformats.org/officeDocument/2006/relationships/hyperlink" Target="https://github.com/AndersBensen/python_101/raw/main/python2/exercises.zi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pandas.pydata.org/pandas-docs/stable/user_guide/10m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(LET ØVET)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25/09/2022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0" y="11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63031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breakout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Jens, Loc og jeg hopper rundt og hjælper i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breakout</a:t>
            </a: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https://github.com/AndersBensen/python_101/raw/main/python2/python2_ida_e22.pptx</a:t>
            </a: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0DEFB51A-581E-B9C5-3A5D-1D483388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54" y="1899822"/>
            <a:ext cx="54761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Virkelig mange gratis tilføjelsespakker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”Underviser” i dag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Skriver pt. speciale i AI &amp; ansigtsgenkendelse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Machine Learning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undervist de her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kurser for IDA en del gange efterhånden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IDA &amp; 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programmerer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759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2174952-23E4-1274-72C8-5B6CE858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3FDC09F-32A7-9F49-3F80-FDD25E1C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A735108E-115E-65C6-D212-6107D88C6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92B7C3-67D7-1579-62AD-E138AE42E1EE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1D92EC1F-07E2-EC46-D614-A75CA48D93A7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07B15D62-C933-F39A-EAA8-EB1808BFBC38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B85294-51F3-B4D6-3968-BA83C07C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EC0E6-AD0D-2428-F398-401565042267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5EC83D99-215E-8C5A-623E-F5027437EA4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944634D-FF89-D771-7AA6-0E7201A6AC04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AAA4ACD-EAA4-730E-F8C8-6D04004B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7" y="1886532"/>
            <a:ext cx="4899252" cy="22408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8474FC5-1B37-68CF-5CE6-C95588C43EA5}"/>
              </a:ext>
            </a:extLst>
          </p:cNvPr>
          <p:cNvSpPr/>
          <p:nvPr/>
        </p:nvSpPr>
        <p:spPr>
          <a:xfrm>
            <a:off x="1516417" y="1855430"/>
            <a:ext cx="2795524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9C4A7C3E-C768-8D44-CE02-E484EA836FA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311941" y="2037378"/>
            <a:ext cx="2276490" cy="2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43523896-9235-5723-F785-BB21EC7D3659}"/>
              </a:ext>
            </a:extLst>
          </p:cNvPr>
          <p:cNvSpPr txBox="1"/>
          <p:nvPr/>
        </p:nvSpPr>
        <p:spPr>
          <a:xfrm>
            <a:off x="6588431" y="1855430"/>
            <a:ext cx="46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</a:t>
            </a:r>
            <a:r>
              <a:rPr lang="da-DK" dirty="0" err="1"/>
              <a:t>Table</a:t>
            </a:r>
            <a:r>
              <a:rPr lang="da-DK" dirty="0"/>
              <a:t> klassen fra vores fil </a:t>
            </a:r>
            <a:r>
              <a:rPr lang="da-DK" dirty="0" err="1"/>
              <a:t>table.py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Loc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Hoang Thanh Nguyen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laver infrastruktur &amp; udvikler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915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B04B05B-4576-A1A9-EDB9-1D718F05A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5D24B94-A042-1513-5BEC-632A8528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F91BFD60-D1E2-38B2-6F46-AC5EEB77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BE9E0E-85CF-6C15-8DE3-07648A7E8B8F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E88C11-978B-E985-C9A5-3E23DEC6E0AD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84DA8204-D843-BC74-E3D4-CB3DE3F45AA3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lede 21">
            <a:extLst>
              <a:ext uri="{FF2B5EF4-FFF2-40B4-BE49-F238E27FC236}">
                <a16:creationId xmlns:a16="http://schemas.microsoft.com/office/drawing/2014/main" id="{91042214-C5E9-7EBB-E36A-A20D2900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815965" y="2492400"/>
            <a:ext cx="3181194" cy="5562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997159" y="2768971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222675" y="2764468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2F45AC-66F3-6C38-743F-1817AF5C2593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1A9B1F37-07E1-6EA8-DBA5-2A0E3E8E2F1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5DF4AFF-75BE-AAD6-2B28-112BB0EBED88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CDFF4F3-50BB-4F18-A581-6A41E128992B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31FC260-050E-334D-F8B0-046D2CA6B8F1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lede 21">
            <a:extLst>
              <a:ext uri="{FF2B5EF4-FFF2-40B4-BE49-F238E27FC236}">
                <a16:creationId xmlns:a16="http://schemas.microsoft.com/office/drawing/2014/main" id="{91042214-C5E9-7EBB-E36A-A20D2900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899820"/>
            <a:ext cx="5509835" cy="1747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815965" y="2492400"/>
            <a:ext cx="3181194" cy="5562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997159" y="2768971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222675" y="2764468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2F45AC-66F3-6C38-743F-1817AF5C2593}"/>
              </a:ext>
            </a:extLst>
          </p:cNvPr>
          <p:cNvSpPr/>
          <p:nvPr/>
        </p:nvSpPr>
        <p:spPr>
          <a:xfrm>
            <a:off x="1815965" y="1826211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1A9B1F37-07E1-6EA8-DBA5-2A0E3E8E2F13}"/>
              </a:ext>
            </a:extLst>
          </p:cNvPr>
          <p:cNvCxnSpPr>
            <a:cxnSpLocks/>
          </p:cNvCxnSpPr>
          <p:nvPr/>
        </p:nvCxnSpPr>
        <p:spPr>
          <a:xfrm>
            <a:off x="729677" y="1107121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5DF4AFF-75BE-AAD6-2B28-112BB0EBED88}"/>
              </a:ext>
            </a:extLst>
          </p:cNvPr>
          <p:cNvSpPr/>
          <p:nvPr/>
        </p:nvSpPr>
        <p:spPr>
          <a:xfrm>
            <a:off x="3240033" y="1792244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CDFF4F3-50BB-4F18-A581-6A41E128992B}"/>
              </a:ext>
            </a:extLst>
          </p:cNvPr>
          <p:cNvCxnSpPr>
            <a:cxnSpLocks/>
          </p:cNvCxnSpPr>
          <p:nvPr/>
        </p:nvCxnSpPr>
        <p:spPr>
          <a:xfrm flipV="1">
            <a:off x="6925930" y="2071891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31FC260-050E-334D-F8B0-046D2CA6B8F1}"/>
              </a:ext>
            </a:extLst>
          </p:cNvPr>
          <p:cNvSpPr txBox="1"/>
          <p:nvPr/>
        </p:nvSpPr>
        <p:spPr>
          <a:xfrm>
            <a:off x="7808550" y="1674174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 err="1"/>
              <a:t>my_file.txt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B252D-973E-8B2D-1C57-37034F032C3F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49A8601-12F5-AB80-0C3E-4CF6925C8304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DE955AEA-D1A2-D7EA-5A3F-9707BB35EA0C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0EA51CB-FA75-1151-8057-CE501B49C691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1387240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BC40381-BC64-CCB6-009C-CAB38179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67" y="2006656"/>
            <a:ext cx="5511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A176D7D-2CA7-6A13-473B-13162E49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67" y="2006656"/>
            <a:ext cx="5511800" cy="1625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F50F5A8-5ED5-E195-029A-D5CB4BD5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67" y="2006656"/>
            <a:ext cx="5511800" cy="1625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https://raw.githubusercontent.com/AndersBensen/python_101/main/python2/points.txt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(netværk) server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9" y="1945859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måske kan man tale med dem igennem input metoden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5F28322-15F0-566B-77CC-A9A1A6CB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B5955FF8-2D76-08A5-5D81-6AC1CB26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32DE4E4-5C6F-9BF3-9DBA-7629E72AB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42E3BB8-E4D4-B2FF-BDF4-B2AC74632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1CCAD66-94FA-55AA-E84C-2D97F90C5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CC270BC-0A72-4DF7-48FE-509089F5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047DEEA-791C-F8C5-1014-DE8A933E6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C7594AB-378A-7462-2C5E-607AD953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79" y="1899823"/>
            <a:ext cx="4136263" cy="3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1"/>
            <a:ext cx="5406501" cy="3813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99FBB9E-CDE2-3002-E28F-1E04CEAF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0" y="2003216"/>
            <a:ext cx="5359073" cy="3623035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CE83E6D9-C984-F6B9-C213-F005AE6F7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41" y="1873956"/>
            <a:ext cx="4745789" cy="38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1"/>
            <a:ext cx="5406501" cy="3813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E2D7824-B4CE-6CC1-884D-D1147999B4EF}"/>
              </a:ext>
            </a:extLst>
          </p:cNvPr>
          <p:cNvSpPr txBox="1"/>
          <p:nvPr/>
        </p:nvSpPr>
        <p:spPr>
          <a:xfrm>
            <a:off x="685286" y="5690850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F9C2C87-0889-CFF7-F3DA-BA2AB247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0" y="2003216"/>
            <a:ext cx="5359073" cy="362303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5960A4-B316-3518-B665-DEC85653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41" y="1873956"/>
            <a:ext cx="4745789" cy="38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72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https://www.learnpython.org/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løsninger (også kode til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learning) til i dag kan findes her: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https://github.com/AndersBensen/python_101/raw/main/python2/exercises.zip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36877</TotalTime>
  <Words>3403</Words>
  <Application>Microsoft Macintosh PowerPoint</Application>
  <PresentationFormat>Widescreen</PresentationFormat>
  <Paragraphs>534</Paragraphs>
  <Slides>100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Times New Roman</vt:lpstr>
      <vt:lpstr>Retrospektiv</vt:lpstr>
      <vt:lpstr>PYTHON 2 (LET ØVET)</vt:lpstr>
      <vt:lpstr>Omkring mig</vt:lpstr>
      <vt:lpstr>Omkring Jens</vt:lpstr>
      <vt:lpstr>Omkring Loc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1031</cp:revision>
  <dcterms:created xsi:type="dcterms:W3CDTF">2021-04-07T17:49:37Z</dcterms:created>
  <dcterms:modified xsi:type="dcterms:W3CDTF">2022-09-25T09:02:18Z</dcterms:modified>
</cp:coreProperties>
</file>