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73" r:id="rId4"/>
    <p:sldId id="483" r:id="rId5"/>
    <p:sldId id="260" r:id="rId6"/>
    <p:sldId id="376" r:id="rId7"/>
    <p:sldId id="377" r:id="rId8"/>
    <p:sldId id="375" r:id="rId9"/>
    <p:sldId id="378" r:id="rId10"/>
    <p:sldId id="379" r:id="rId11"/>
    <p:sldId id="380" r:id="rId12"/>
    <p:sldId id="261" r:id="rId13"/>
    <p:sldId id="381" r:id="rId14"/>
    <p:sldId id="283" r:id="rId15"/>
    <p:sldId id="267" r:id="rId16"/>
    <p:sldId id="382" r:id="rId17"/>
    <p:sldId id="389" r:id="rId18"/>
    <p:sldId id="384" r:id="rId19"/>
    <p:sldId id="386" r:id="rId20"/>
    <p:sldId id="387" r:id="rId21"/>
    <p:sldId id="388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25" r:id="rId30"/>
    <p:sldId id="398" r:id="rId31"/>
    <p:sldId id="399" r:id="rId32"/>
    <p:sldId id="400" r:id="rId33"/>
    <p:sldId id="401" r:id="rId34"/>
    <p:sldId id="402" r:id="rId35"/>
    <p:sldId id="299" r:id="rId36"/>
    <p:sldId id="306" r:id="rId37"/>
    <p:sldId id="403" r:id="rId38"/>
    <p:sldId id="404" r:id="rId39"/>
    <p:sldId id="409" r:id="rId40"/>
    <p:sldId id="415" r:id="rId41"/>
    <p:sldId id="410" r:id="rId42"/>
    <p:sldId id="412" r:id="rId43"/>
    <p:sldId id="413" r:id="rId44"/>
    <p:sldId id="414" r:id="rId45"/>
    <p:sldId id="416" r:id="rId46"/>
    <p:sldId id="411" r:id="rId47"/>
    <p:sldId id="437" r:id="rId48"/>
    <p:sldId id="438" r:id="rId49"/>
    <p:sldId id="418" r:id="rId50"/>
    <p:sldId id="420" r:id="rId51"/>
    <p:sldId id="423" r:id="rId52"/>
    <p:sldId id="426" r:id="rId53"/>
    <p:sldId id="428" r:id="rId54"/>
    <p:sldId id="429" r:id="rId55"/>
    <p:sldId id="431" r:id="rId56"/>
    <p:sldId id="432" r:id="rId57"/>
    <p:sldId id="433" r:id="rId58"/>
    <p:sldId id="434" r:id="rId59"/>
    <p:sldId id="435" r:id="rId60"/>
    <p:sldId id="436" r:id="rId61"/>
    <p:sldId id="405" r:id="rId62"/>
    <p:sldId id="406" r:id="rId63"/>
    <p:sldId id="439" r:id="rId64"/>
    <p:sldId id="445" r:id="rId65"/>
    <p:sldId id="442" r:id="rId66"/>
    <p:sldId id="447" r:id="rId67"/>
    <p:sldId id="448" r:id="rId68"/>
    <p:sldId id="449" r:id="rId69"/>
    <p:sldId id="450" r:id="rId70"/>
    <p:sldId id="451" r:id="rId71"/>
    <p:sldId id="452" r:id="rId72"/>
    <p:sldId id="454" r:id="rId73"/>
    <p:sldId id="455" r:id="rId74"/>
    <p:sldId id="456" r:id="rId75"/>
    <p:sldId id="407" r:id="rId76"/>
    <p:sldId id="441" r:id="rId77"/>
    <p:sldId id="458" r:id="rId78"/>
    <p:sldId id="459" r:id="rId79"/>
    <p:sldId id="461" r:id="rId80"/>
    <p:sldId id="462" r:id="rId81"/>
    <p:sldId id="463" r:id="rId82"/>
    <p:sldId id="464" r:id="rId83"/>
    <p:sldId id="465" r:id="rId84"/>
    <p:sldId id="466" r:id="rId85"/>
    <p:sldId id="460" r:id="rId86"/>
    <p:sldId id="469" r:id="rId87"/>
    <p:sldId id="476" r:id="rId88"/>
    <p:sldId id="470" r:id="rId89"/>
    <p:sldId id="471" r:id="rId90"/>
    <p:sldId id="472" r:id="rId91"/>
    <p:sldId id="473" r:id="rId92"/>
    <p:sldId id="474" r:id="rId93"/>
    <p:sldId id="475" r:id="rId94"/>
    <p:sldId id="477" r:id="rId95"/>
    <p:sldId id="478" r:id="rId96"/>
    <p:sldId id="440" r:id="rId97"/>
    <p:sldId id="457" r:id="rId98"/>
    <p:sldId id="479" r:id="rId99"/>
    <p:sldId id="480" r:id="rId100"/>
    <p:sldId id="367" r:id="rId101"/>
    <p:sldId id="368" r:id="rId10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258"/>
            <p14:sldId id="373"/>
            <p14:sldId id="483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14"/>
            <p14:sldId id="41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9/20/22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oints.txt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(2) LET ØVET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20/02/2022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0" y="11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63031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og jeg hopper rundt og hjælper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”Ræk hånden op”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u="sng" dirty="0">
                <a:solidFill>
                  <a:srgbClr val="FF0000"/>
                </a:solidFill>
              </a:rPr>
              <a:t>LINNK TIL SLIDES HER</a:t>
            </a:r>
          </a:p>
          <a:p>
            <a:pPr>
              <a:lnSpc>
                <a:spcPct val="150000"/>
              </a:lnSpc>
            </a:pPr>
            <a:endParaRPr lang="da-DK" sz="2000" b="1" u="sng" dirty="0"/>
          </a:p>
          <a:p>
            <a:pPr>
              <a:lnSpc>
                <a:spcPct val="150000"/>
              </a:lnSpc>
            </a:pPr>
            <a:endParaRPr lang="da-DK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0DEFB51A-581E-B9C5-3A5D-1D483388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554" y="1899822"/>
            <a:ext cx="547612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i kan programmere i lige den IDE i vil, jeg er bare bedst til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1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”Underviser” i dag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Skriver pt. speciale i AI &amp; ansigtsgenkendelse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Machine Learning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Weel &amp; Sandvig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kørt de her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kurser for IDA en del gange efterhånden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48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IDA &amp; hjælper med opgaver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programmerer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 </a:t>
            </a: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759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Loc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Hoang Thanh Nguyen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Hjælper med opgaver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ved Weel &amp; Sandvig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han laver infrastruktur &amp; udvikler software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915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390395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D2393E2-85B7-40CE-8389-F7B96B99566F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78732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stort set alt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Hjemmesider (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9" y="1945859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Eller bare i baggrunden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80BF9A-7412-493B-968A-70254190D52E}"/>
              </a:ext>
            </a:extLst>
          </p:cNvPr>
          <p:cNvSpPr txBox="1"/>
          <p:nvPr/>
        </p:nvSpPr>
        <p:spPr>
          <a:xfrm>
            <a:off x="730188" y="520997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</p:spTree>
    <p:extLst>
      <p:ext uri="{BB962C8B-B14F-4D97-AF65-F5344CB8AC3E}">
        <p14:creationId xmlns:p14="http://schemas.microsoft.com/office/powerpoint/2010/main" val="29391019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36703</TotalTime>
  <Words>3409</Words>
  <Application>Microsoft Macintosh PowerPoint</Application>
  <PresentationFormat>Widescreen</PresentationFormat>
  <Paragraphs>537</Paragraphs>
  <Slides>101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Times New Roman</vt:lpstr>
      <vt:lpstr>Retrospektiv</vt:lpstr>
      <vt:lpstr>PYTHON (2) LET ØVET</vt:lpstr>
      <vt:lpstr>Omkring mig</vt:lpstr>
      <vt:lpstr>Omkring Jens</vt:lpstr>
      <vt:lpstr>Omkring Loc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962</cp:revision>
  <dcterms:created xsi:type="dcterms:W3CDTF">2021-04-07T17:49:37Z</dcterms:created>
  <dcterms:modified xsi:type="dcterms:W3CDTF">2022-09-20T10:50:21Z</dcterms:modified>
</cp:coreProperties>
</file>