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482" r:id="rId3"/>
    <p:sldId id="481" r:id="rId4"/>
    <p:sldId id="260" r:id="rId5"/>
    <p:sldId id="376" r:id="rId6"/>
    <p:sldId id="377" r:id="rId7"/>
    <p:sldId id="375" r:id="rId8"/>
    <p:sldId id="378" r:id="rId9"/>
    <p:sldId id="379" r:id="rId10"/>
    <p:sldId id="380" r:id="rId11"/>
    <p:sldId id="261" r:id="rId12"/>
    <p:sldId id="381" r:id="rId13"/>
    <p:sldId id="283" r:id="rId14"/>
    <p:sldId id="267" r:id="rId15"/>
    <p:sldId id="382" r:id="rId16"/>
    <p:sldId id="389" r:id="rId17"/>
    <p:sldId id="384" r:id="rId18"/>
    <p:sldId id="386" r:id="rId19"/>
    <p:sldId id="387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25" r:id="rId29"/>
    <p:sldId id="398" r:id="rId30"/>
    <p:sldId id="399" r:id="rId31"/>
    <p:sldId id="400" r:id="rId32"/>
    <p:sldId id="401" r:id="rId33"/>
    <p:sldId id="402" r:id="rId34"/>
    <p:sldId id="299" r:id="rId35"/>
    <p:sldId id="306" r:id="rId36"/>
    <p:sldId id="403" r:id="rId37"/>
    <p:sldId id="404" r:id="rId38"/>
    <p:sldId id="409" r:id="rId39"/>
    <p:sldId id="415" r:id="rId40"/>
    <p:sldId id="410" r:id="rId41"/>
    <p:sldId id="412" r:id="rId42"/>
    <p:sldId id="413" r:id="rId43"/>
    <p:sldId id="414" r:id="rId44"/>
    <p:sldId id="416" r:id="rId45"/>
    <p:sldId id="411" r:id="rId46"/>
    <p:sldId id="437" r:id="rId47"/>
    <p:sldId id="438" r:id="rId48"/>
    <p:sldId id="418" r:id="rId49"/>
    <p:sldId id="420" r:id="rId50"/>
    <p:sldId id="423" r:id="rId51"/>
    <p:sldId id="426" r:id="rId52"/>
    <p:sldId id="428" r:id="rId53"/>
    <p:sldId id="429" r:id="rId54"/>
    <p:sldId id="431" r:id="rId55"/>
    <p:sldId id="432" r:id="rId56"/>
    <p:sldId id="433" r:id="rId57"/>
    <p:sldId id="434" r:id="rId58"/>
    <p:sldId id="435" r:id="rId59"/>
    <p:sldId id="436" r:id="rId60"/>
    <p:sldId id="405" r:id="rId61"/>
    <p:sldId id="406" r:id="rId62"/>
    <p:sldId id="439" r:id="rId63"/>
    <p:sldId id="445" r:id="rId64"/>
    <p:sldId id="442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56" r:id="rId74"/>
    <p:sldId id="407" r:id="rId75"/>
    <p:sldId id="441" r:id="rId76"/>
    <p:sldId id="458" r:id="rId77"/>
    <p:sldId id="459" r:id="rId78"/>
    <p:sldId id="461" r:id="rId79"/>
    <p:sldId id="462" r:id="rId80"/>
    <p:sldId id="463" r:id="rId81"/>
    <p:sldId id="464" r:id="rId82"/>
    <p:sldId id="465" r:id="rId83"/>
    <p:sldId id="466" r:id="rId84"/>
    <p:sldId id="460" r:id="rId85"/>
    <p:sldId id="469" r:id="rId86"/>
    <p:sldId id="476" r:id="rId87"/>
    <p:sldId id="470" r:id="rId88"/>
    <p:sldId id="471" r:id="rId89"/>
    <p:sldId id="472" r:id="rId90"/>
    <p:sldId id="473" r:id="rId91"/>
    <p:sldId id="474" r:id="rId92"/>
    <p:sldId id="475" r:id="rId93"/>
    <p:sldId id="477" r:id="rId94"/>
    <p:sldId id="478" r:id="rId95"/>
    <p:sldId id="440" r:id="rId96"/>
    <p:sldId id="457" r:id="rId97"/>
    <p:sldId id="479" r:id="rId98"/>
    <p:sldId id="480" r:id="rId99"/>
    <p:sldId id="367" r:id="rId100"/>
    <p:sldId id="36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482"/>
            <p14:sldId id="481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ython2/points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ersBensen/python_101/raw/main/python2/exercises.zip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13/02/2022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63031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”Spørg om hjælp”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u="sng" dirty="0">
                <a:solidFill>
                  <a:srgbClr val="FF0000"/>
                </a:solidFill>
              </a:rPr>
              <a:t>LINNK TIL SLIDES HER</a:t>
            </a:r>
          </a:p>
          <a:p>
            <a:pPr>
              <a:lnSpc>
                <a:spcPct val="150000"/>
              </a:lnSpc>
            </a:pPr>
            <a:endParaRPr lang="da-DK" sz="2000" b="1" u="sng" dirty="0"/>
          </a:p>
          <a:p>
            <a:pPr>
              <a:lnSpc>
                <a:spcPct val="150000"/>
              </a:lnSpc>
            </a:pPr>
            <a:endParaRPr lang="da-D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4FDD885-A69A-8640-8DD6-547FD8361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9" y="1899822"/>
            <a:ext cx="600075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 kan programmere i lige den IDE i vil, jeg er bare bedst til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Indtil videre har vi programmeret i det ”imperative” paradigme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Hvor jeg specialiserer mig i Kunstig Intelligens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arbejdet ~ 1 år ved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system ingeniør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pt. med software til overvågning af data fra turbiner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kørt de her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kurser for IDA en del gange efterhånden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35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programmerer finans software 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784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https://raw.githubusercontent.com/AndersBensen/python_101/main/python2/points.txt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34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virkelig mange ting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9" y="1945859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4315832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kode og løsninger fra i dag: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https://github.com/AndersBensen/python_101/raw/main/python2/exercises.zip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36821</TotalTime>
  <Words>3414</Words>
  <Application>Microsoft Macintosh PowerPoint</Application>
  <PresentationFormat>Widescreen</PresentationFormat>
  <Paragraphs>533</Paragraphs>
  <Slides>100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Times New Roman</vt:lpstr>
      <vt:lpstr>Retrospektiv</vt:lpstr>
      <vt:lpstr>Python øvet</vt:lpstr>
      <vt:lpstr>Omkring mig</vt:lpstr>
      <vt:lpstr>Omkring Jens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969</cp:revision>
  <dcterms:created xsi:type="dcterms:W3CDTF">2021-04-07T17:49:37Z</dcterms:created>
  <dcterms:modified xsi:type="dcterms:W3CDTF">2022-02-13T13:08:07Z</dcterms:modified>
</cp:coreProperties>
</file>