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405" r:id="rId3"/>
    <p:sldId id="407" r:id="rId4"/>
    <p:sldId id="440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0254-90B8-4142-A88B-8BB144B6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8DB9FF6-C9E2-4900-93DF-78C15317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1F6E4D5-E3F3-4D0C-85EB-627FDFFF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BF6A82-340C-414B-9EB9-7D909C95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C4119B-2F91-4804-9808-DDE3FE9F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28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069A6-64F0-4E6A-904F-CFD3932E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A8F8B79-DB56-4E28-A58E-54FC90525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1931EC-51AF-4100-9449-06613B39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636903-B2C5-4ADF-890E-3F632D2C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DA94A5-AB4B-4838-BE92-196BF822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7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29E7F49-00ED-41FB-B491-90FD4C045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871BDB4-84E5-4940-9DB6-D39CFEF38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C4B2FC-23CE-4089-8DC1-A6692D74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04E046-61ED-49FE-BEFF-BB8F35B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806112-4495-4E8B-83A5-35E3BDF2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225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E418B-AE5E-4625-8B47-59393EF1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090F02-EE8B-4A43-B9DA-8D277AF3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038873-FD8D-46F4-BB58-07943E67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C19245-8CB7-40D5-86D3-9A1619A2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40132A-3E56-4DDA-9084-52E1FBF0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1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28DD0-76A2-4F9E-92A6-43C87E2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0230D0E-C997-480F-9226-3AEF82E7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EE24D1-52E3-4F29-BA1D-59597AA1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08EE31-6E45-47CF-B8D6-08C23B2D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818DB2-6F89-4E76-8BA3-1CD9D0A7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530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896FC-9A63-4229-A96C-22158A3C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330C63-96A6-4204-9FE3-5C1DAD9A0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456389A-9F0D-46DC-9180-6FC6907F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3072768-F3BD-4D56-B1A0-E56FA714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E9DF63-4B04-44B3-943B-71BBB4B7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9D66F0-75F9-4875-B865-C2C0D513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49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9A748-2AE4-4FBA-9D29-3A0A6089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EE8B82E-8B20-4869-9BF6-61064813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4CE1B3F-06CE-486C-A6CD-BB9EA997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0B852CF-129A-4D1C-B749-A8D5960BD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B737C9E-7808-4DB5-BEEC-181236329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9FEA045-BCB0-4B3E-BF0A-605F9164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D708301-0189-4001-9171-CA282013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1A54601-A391-495F-A544-8254958B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134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0A65C-98B3-4449-BC31-79C3577D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F5D612A-AFE2-4A3F-85D1-F2735383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3CA18A2-70E4-47FD-8BB9-F2632D9A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22A89-5299-4008-8FC5-06AEDFB9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3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834C22E-F645-44AB-82D7-9947888C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6A82ED3-D460-4F9B-AEA8-988D1B2F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347DE4-3464-482D-AB2D-46500696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46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93D29-B7FB-4E2D-B417-D16E3637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AB8C29-78B8-40C1-80B5-7BB255DD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9AB6A57-41A7-4FE8-B374-EAB6E535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1739C5B-617F-4FC9-81C0-704E9CEA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1CFDCCB-4FCD-4FAC-BCA3-58A325C4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FC5ADF9-6408-4C5C-A96B-A374DA91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801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7602C-95B8-4F51-B45A-52C2736C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6758368-A566-40C9-920F-7047B9C6B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56B6C2B-3332-4E84-A123-28C7D76F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71AE30C-2003-4E92-9818-820B48B6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3BDE0C-FAAC-4257-AB02-43E258C4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1A9C00-6E68-41CC-946E-26CEE1A2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297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67424C3-88BE-48EC-9CE1-6765CEB3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2F6AE96-17DE-4326-9D0F-D006DC4F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DF0B96-4368-4B3C-9B47-AEF63AB82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285B-1F32-4BC2-A3AF-88C760E2958C}" type="datetimeFigureOut">
              <a:rPr lang="da-DK" smtClean="0"/>
              <a:t>03-10-2021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5FEA73-FF98-4539-A3C0-2AB05FADB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DEB695-7307-4742-B47F-D62BB6A1D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0645-A959-4901-97A5-430379C4E5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507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oints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3119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endParaRPr lang="da-DK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(Ekstra) Lav en metode som kan ændre på alkoholprocenten efter du har ”instantieret” objektet, metoden skal tage den nye procent som argument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Hint: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minder ret meget om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”w+”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Office-tema</vt:lpstr>
      <vt:lpstr>Opgaver pt. 1 (20 minutter)</vt:lpstr>
      <vt:lpstr>Opgaver pt. 2 (30 minutter)</vt:lpstr>
      <vt:lpstr>Opgaver pt. 3 (20 minutter)</vt:lpstr>
      <vt:lpstr>Opgaver pt. 4 (20 minutter)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2</cp:revision>
  <dcterms:created xsi:type="dcterms:W3CDTF">2021-10-03T09:33:16Z</dcterms:created>
  <dcterms:modified xsi:type="dcterms:W3CDTF">2021-10-03T09:35:57Z</dcterms:modified>
</cp:coreProperties>
</file>