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481" r:id="rId4"/>
    <p:sldId id="260" r:id="rId5"/>
    <p:sldId id="376" r:id="rId6"/>
    <p:sldId id="377" r:id="rId7"/>
    <p:sldId id="375" r:id="rId8"/>
    <p:sldId id="378" r:id="rId9"/>
    <p:sldId id="379" r:id="rId10"/>
    <p:sldId id="380" r:id="rId11"/>
    <p:sldId id="261" r:id="rId12"/>
    <p:sldId id="381" r:id="rId13"/>
    <p:sldId id="283" r:id="rId14"/>
    <p:sldId id="267" r:id="rId15"/>
    <p:sldId id="382" r:id="rId16"/>
    <p:sldId id="389" r:id="rId17"/>
    <p:sldId id="384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25" r:id="rId29"/>
    <p:sldId id="398" r:id="rId30"/>
    <p:sldId id="399" r:id="rId31"/>
    <p:sldId id="400" r:id="rId32"/>
    <p:sldId id="401" r:id="rId33"/>
    <p:sldId id="402" r:id="rId34"/>
    <p:sldId id="299" r:id="rId35"/>
    <p:sldId id="306" r:id="rId36"/>
    <p:sldId id="403" r:id="rId37"/>
    <p:sldId id="404" r:id="rId38"/>
    <p:sldId id="409" r:id="rId39"/>
    <p:sldId id="415" r:id="rId40"/>
    <p:sldId id="410" r:id="rId41"/>
    <p:sldId id="412" r:id="rId42"/>
    <p:sldId id="413" r:id="rId43"/>
    <p:sldId id="414" r:id="rId44"/>
    <p:sldId id="416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07" r:id="rId75"/>
    <p:sldId id="441" r:id="rId76"/>
    <p:sldId id="458" r:id="rId77"/>
    <p:sldId id="459" r:id="rId78"/>
    <p:sldId id="461" r:id="rId79"/>
    <p:sldId id="462" r:id="rId80"/>
    <p:sldId id="463" r:id="rId81"/>
    <p:sldId id="464" r:id="rId82"/>
    <p:sldId id="465" r:id="rId83"/>
    <p:sldId id="466" r:id="rId84"/>
    <p:sldId id="460" r:id="rId85"/>
    <p:sldId id="469" r:id="rId86"/>
    <p:sldId id="476" r:id="rId87"/>
    <p:sldId id="470" r:id="rId88"/>
    <p:sldId id="471" r:id="rId89"/>
    <p:sldId id="472" r:id="rId90"/>
    <p:sldId id="473" r:id="rId91"/>
    <p:sldId id="474" r:id="rId92"/>
    <p:sldId id="475" r:id="rId93"/>
    <p:sldId id="477" r:id="rId94"/>
    <p:sldId id="478" r:id="rId95"/>
    <p:sldId id="440" r:id="rId96"/>
    <p:sldId id="457" r:id="rId97"/>
    <p:sldId id="479" r:id="rId98"/>
    <p:sldId id="480" r:id="rId99"/>
    <p:sldId id="36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481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urkW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03/10/2021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54153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u="sng" dirty="0">
                <a:hlinkClick r:id="rId2"/>
              </a:rPr>
              <a:t>https://bit.ly/3iurkW7</a:t>
            </a:r>
            <a:endParaRPr lang="da-DK" sz="2000" b="1" u="sng" dirty="0"/>
          </a:p>
          <a:p>
            <a:pPr>
              <a:lnSpc>
                <a:spcPct val="150000"/>
              </a:lnSpc>
            </a:pP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82E5E83-2F45-44A9-9F5A-3083EB10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7" y="2047875"/>
            <a:ext cx="5691979" cy="2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programmerede hospitals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programmerer finans software 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784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22370</TotalTime>
  <Words>3351</Words>
  <Application>Microsoft Office PowerPoint</Application>
  <PresentationFormat>Widescreen</PresentationFormat>
  <Paragraphs>526</Paragraphs>
  <Slides>100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Retrospektiv</vt:lpstr>
      <vt:lpstr>Python øvet</vt:lpstr>
      <vt:lpstr>Omkring mig</vt:lpstr>
      <vt:lpstr>Omkring Jens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943</cp:revision>
  <dcterms:created xsi:type="dcterms:W3CDTF">2021-04-07T17:49:37Z</dcterms:created>
  <dcterms:modified xsi:type="dcterms:W3CDTF">2021-10-03T12:41:05Z</dcterms:modified>
</cp:coreProperties>
</file>