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0" r:id="rId4"/>
    <p:sldId id="376" r:id="rId5"/>
    <p:sldId id="377" r:id="rId6"/>
    <p:sldId id="375" r:id="rId7"/>
    <p:sldId id="378" r:id="rId8"/>
    <p:sldId id="379" r:id="rId9"/>
    <p:sldId id="380" r:id="rId10"/>
    <p:sldId id="261" r:id="rId11"/>
    <p:sldId id="381" r:id="rId12"/>
    <p:sldId id="283" r:id="rId13"/>
    <p:sldId id="267" r:id="rId14"/>
    <p:sldId id="382" r:id="rId15"/>
    <p:sldId id="389" r:id="rId16"/>
    <p:sldId id="384" r:id="rId17"/>
    <p:sldId id="386" r:id="rId18"/>
    <p:sldId id="387" r:id="rId19"/>
    <p:sldId id="388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25" r:id="rId28"/>
    <p:sldId id="398" r:id="rId29"/>
    <p:sldId id="399" r:id="rId30"/>
    <p:sldId id="400" r:id="rId31"/>
    <p:sldId id="401" r:id="rId32"/>
    <p:sldId id="402" r:id="rId33"/>
    <p:sldId id="299" r:id="rId34"/>
    <p:sldId id="306" r:id="rId35"/>
    <p:sldId id="403" r:id="rId36"/>
    <p:sldId id="404" r:id="rId37"/>
    <p:sldId id="409" r:id="rId38"/>
    <p:sldId id="415" r:id="rId39"/>
    <p:sldId id="410" r:id="rId40"/>
    <p:sldId id="412" r:id="rId41"/>
    <p:sldId id="413" r:id="rId42"/>
    <p:sldId id="414" r:id="rId43"/>
    <p:sldId id="416" r:id="rId44"/>
    <p:sldId id="411" r:id="rId45"/>
    <p:sldId id="437" r:id="rId46"/>
    <p:sldId id="438" r:id="rId47"/>
    <p:sldId id="418" r:id="rId48"/>
    <p:sldId id="420" r:id="rId49"/>
    <p:sldId id="423" r:id="rId50"/>
    <p:sldId id="426" r:id="rId51"/>
    <p:sldId id="428" r:id="rId52"/>
    <p:sldId id="429" r:id="rId53"/>
    <p:sldId id="431" r:id="rId54"/>
    <p:sldId id="432" r:id="rId55"/>
    <p:sldId id="433" r:id="rId56"/>
    <p:sldId id="434" r:id="rId57"/>
    <p:sldId id="435" r:id="rId58"/>
    <p:sldId id="436" r:id="rId59"/>
    <p:sldId id="405" r:id="rId60"/>
    <p:sldId id="406" r:id="rId61"/>
    <p:sldId id="439" r:id="rId62"/>
    <p:sldId id="445" r:id="rId63"/>
    <p:sldId id="442" r:id="rId64"/>
    <p:sldId id="447" r:id="rId65"/>
    <p:sldId id="448" r:id="rId66"/>
    <p:sldId id="449" r:id="rId67"/>
    <p:sldId id="450" r:id="rId68"/>
    <p:sldId id="451" r:id="rId69"/>
    <p:sldId id="452" r:id="rId70"/>
    <p:sldId id="454" r:id="rId71"/>
    <p:sldId id="455" r:id="rId72"/>
    <p:sldId id="456" r:id="rId73"/>
    <p:sldId id="407" r:id="rId74"/>
    <p:sldId id="441" r:id="rId75"/>
    <p:sldId id="458" r:id="rId76"/>
    <p:sldId id="459" r:id="rId77"/>
    <p:sldId id="461" r:id="rId78"/>
    <p:sldId id="462" r:id="rId79"/>
    <p:sldId id="463" r:id="rId80"/>
    <p:sldId id="464" r:id="rId81"/>
    <p:sldId id="465" r:id="rId82"/>
    <p:sldId id="466" r:id="rId83"/>
    <p:sldId id="460" r:id="rId84"/>
    <p:sldId id="469" r:id="rId85"/>
    <p:sldId id="476" r:id="rId86"/>
    <p:sldId id="470" r:id="rId87"/>
    <p:sldId id="471" r:id="rId88"/>
    <p:sldId id="472" r:id="rId89"/>
    <p:sldId id="473" r:id="rId90"/>
    <p:sldId id="474" r:id="rId91"/>
    <p:sldId id="475" r:id="rId92"/>
    <p:sldId id="477" r:id="rId93"/>
    <p:sldId id="478" r:id="rId94"/>
    <p:sldId id="440" r:id="rId95"/>
    <p:sldId id="457" r:id="rId96"/>
    <p:sldId id="479" r:id="rId97"/>
    <p:sldId id="480" r:id="rId98"/>
    <p:sldId id="367" r:id="rId99"/>
    <p:sldId id="368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6072EAF-58C9-46E9-8175-B145660EFB2C}">
          <p14:sldIdLst>
            <p14:sldId id="256"/>
          </p14:sldIdLst>
        </p14:section>
        <p14:section name="Intro" id="{8899DFAE-272A-4342-918B-570D438A18B4}">
          <p14:sldIdLst>
            <p14:sldId id="258"/>
            <p14:sldId id="260"/>
            <p14:sldId id="376"/>
            <p14:sldId id="377"/>
            <p14:sldId id="375"/>
            <p14:sldId id="378"/>
            <p14:sldId id="379"/>
            <p14:sldId id="380"/>
            <p14:sldId id="261"/>
            <p14:sldId id="381"/>
            <p14:sldId id="283"/>
            <p14:sldId id="267"/>
            <p14:sldId id="382"/>
            <p14:sldId id="389"/>
          </p14:sldIdLst>
        </p14:section>
        <p14:section name="Klasser" id="{F89187FA-6AC1-4F76-8F3A-536B1880383A}">
          <p14:sldIdLst>
            <p14:sldId id="384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25"/>
            <p14:sldId id="398"/>
            <p14:sldId id="399"/>
            <p14:sldId id="400"/>
            <p14:sldId id="401"/>
            <p14:sldId id="402"/>
            <p14:sldId id="299"/>
          </p14:sldIdLst>
        </p14:section>
        <p14:section name="Filhåndtering" id="{BD20A88D-EFB0-43E3-A8A2-8D66DE53187C}">
          <p14:sldIdLst>
            <p14:sldId id="306"/>
            <p14:sldId id="403"/>
            <p14:sldId id="404"/>
            <p14:sldId id="409"/>
            <p14:sldId id="415"/>
            <p14:sldId id="410"/>
            <p14:sldId id="412"/>
            <p14:sldId id="413"/>
            <p14:sldId id="414"/>
            <p14:sldId id="416"/>
            <p14:sldId id="411"/>
            <p14:sldId id="437"/>
            <p14:sldId id="438"/>
            <p14:sldId id="418"/>
            <p14:sldId id="420"/>
            <p14:sldId id="423"/>
            <p14:sldId id="426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05"/>
          </p14:sldIdLst>
        </p14:section>
        <p14:section name="Biblioteker" id="{4158112C-D646-45AA-A3A7-BC82EABB0A4A}">
          <p14:sldIdLst>
            <p14:sldId id="406"/>
            <p14:sldId id="439"/>
            <p14:sldId id="445"/>
            <p14:sldId id="442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56"/>
            <p14:sldId id="407"/>
          </p14:sldIdLst>
        </p14:section>
        <p14:section name="GUI" id="{A95E0417-3EAB-41F9-8760-72FA6634D73F}">
          <p14:sldIdLst>
            <p14:sldId id="441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0"/>
            <p14:sldId id="469"/>
            <p14:sldId id="476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40"/>
          </p14:sldIdLst>
        </p14:section>
        <p14:section name="Avanceret" id="{2BB1E573-24AD-4829-A409-1A9AB4502CB6}">
          <p14:sldIdLst>
            <p14:sldId id="457"/>
            <p14:sldId id="479"/>
            <p14:sldId id="48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oints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medium.com/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øvet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03/10/2021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812E50-8F17-4818-8C2B-CBE4F862A26C}"/>
              </a:ext>
            </a:extLst>
          </p:cNvPr>
          <p:cNvSpPr/>
          <p:nvPr/>
        </p:nvSpPr>
        <p:spPr>
          <a:xfrm>
            <a:off x="1097280" y="4754153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9434C40C-A5F4-4B98-8FDF-007F0EAB7AAE}"/>
              </a:ext>
            </a:extLst>
          </p:cNvPr>
          <p:cNvCxnSpPr>
            <a:cxnSpLocks/>
          </p:cNvCxnSpPr>
          <p:nvPr/>
        </p:nvCxnSpPr>
        <p:spPr>
          <a:xfrm>
            <a:off x="3391270" y="5157424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D199ED9-0574-41A0-8E8E-B5A897D3F259}"/>
              </a:ext>
            </a:extLst>
          </p:cNvPr>
          <p:cNvSpPr txBox="1"/>
          <p:nvPr/>
        </p:nvSpPr>
        <p:spPr>
          <a:xfrm>
            <a:off x="3024448" y="5562845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Det meste af tiden går her</a:t>
            </a:r>
          </a:p>
        </p:txBody>
      </p:sp>
    </p:spTree>
    <p:extLst>
      <p:ext uri="{BB962C8B-B14F-4D97-AF65-F5344CB8AC3E}">
        <p14:creationId xmlns:p14="http://schemas.microsoft.com/office/powerpoint/2010/main" val="18378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online format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Forelæsningerne bliver mig der taler i zoom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unmute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 og tal løs hvis der 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spørgmsål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opgaverne bliver I smidt ud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I har ca. 20-30 minutter til at løse dem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og jeg hopper rundt og hjælper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”Ræk hånden op” hvis i sidder fast! Så kommer vi (prøver i hvert fald)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er selvfølgelig ikke tvunget til at tale med de andre, men det plejer at hjælpe!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u="sng" dirty="0"/>
              <a:t>Link til slides her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399" y="1899822"/>
            <a:ext cx="502078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-paradigme programmeringssprog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Paradigme → en speciel måde at anskue tingene på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Opfundet i 1991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af verdens mest populære programmeringssprog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C82E5E83-2F45-44A9-9F5A-3083EB10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7" y="2047875"/>
            <a:ext cx="5691979" cy="20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72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i kan programmere i lige den IDE i vil, jeg er bare bedst til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2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Hurtigt live eksempel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funktioner,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eksekvering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44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</p:spTree>
    <p:extLst>
      <p:ext uri="{BB962C8B-B14F-4D97-AF65-F5344CB8AC3E}">
        <p14:creationId xmlns:p14="http://schemas.microsoft.com/office/powerpoint/2010/main" val="221312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Objektorienteret Programmering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1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kender det at skrive et lille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program, hvor vi bare har en fil der klarer alt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Umuligt at vedligeholde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Hvorfor ikke ”modellere” sin kode til sit ansvarsområde?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er jo som sagt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-paradigme, og understøtter her i blandt 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 prøver at modellere verden’ i koden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 abstrakt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1757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OOP bruger man klasser til at beskrive et abstrakt stykke af verden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en slags ”type” af et objekt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Eksempler på klasser: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Bord, stol, bil, patient, person, øl</a:t>
            </a:r>
          </a:p>
        </p:txBody>
      </p:sp>
    </p:spTree>
    <p:extLst>
      <p:ext uri="{BB962C8B-B14F-4D97-AF65-F5344CB8AC3E}">
        <p14:creationId xmlns:p14="http://schemas.microsoft.com/office/powerpoint/2010/main" val="30737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kendetegnet ved 3 ting: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 (attributter)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en klasse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Metoder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hvad en klasse kan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det? </a:t>
            </a:r>
          </a:p>
        </p:txBody>
      </p:sp>
    </p:spTree>
    <p:extLst>
      <p:ext uri="{BB962C8B-B14F-4D97-AF65-F5344CB8AC3E}">
        <p14:creationId xmlns:p14="http://schemas.microsoft.com/office/powerpoint/2010/main" val="275294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Danmarks Tekniske Universitet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jeg specialiserer mig i Kunstig Intelligens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arbejdet ~ 1 år ved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 system ingeniør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jeg programmerede hospitals software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48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slags metode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konstruere en klasse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Deraf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fodrer den tingene der kendetegner 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Klassen bord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908700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kendetegner et bord?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Antal ben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200411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45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C1287C-7E34-4E34-AB22-357322AE928D}"/>
              </a:ext>
            </a:extLst>
          </p:cNvPr>
          <p:cNvSpPr/>
          <p:nvPr/>
        </p:nvSpPr>
        <p:spPr>
          <a:xfrm>
            <a:off x="1677880" y="3955002"/>
            <a:ext cx="8096433" cy="106236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807F0AB-7A24-45A0-953E-674D1B98CFFA}"/>
              </a:ext>
            </a:extLst>
          </p:cNvPr>
          <p:cNvCxnSpPr>
            <a:cxnSpLocks/>
          </p:cNvCxnSpPr>
          <p:nvPr/>
        </p:nvCxnSpPr>
        <p:spPr>
          <a:xfrm flipV="1">
            <a:off x="8399755" y="3721139"/>
            <a:ext cx="389138" cy="373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22E1249-5633-4B69-8C41-B49B6FA1DC1A}"/>
              </a:ext>
            </a:extLst>
          </p:cNvPr>
          <p:cNvSpPr txBox="1"/>
          <p:nvPr/>
        </p:nvSpPr>
        <p:spPr>
          <a:xfrm>
            <a:off x="8164618" y="3301602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62162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en instans af en klasse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Finder der jo flere forskellige typer borde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Spiseborde, sofaborde, skriveborde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 descr="Et billede, der indeholder bænk, bord, møbler, træ&#10;&#10;Automatisk genereret beskrivelse">
            <a:extLst>
              <a:ext uri="{FF2B5EF4-FFF2-40B4-BE49-F238E27FC236}">
                <a16:creationId xmlns:a16="http://schemas.microsoft.com/office/drawing/2014/main" id="{2655656D-139F-40FC-A431-69F5D73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191795"/>
            <a:ext cx="4582974" cy="3331237"/>
          </a:xfrm>
          <a:prstGeom prst="rect">
            <a:avLst/>
          </a:prstGeom>
        </p:spPr>
      </p:pic>
      <p:pic>
        <p:nvPicPr>
          <p:cNvPr id="7" name="Billede 6" descr="Et billede, der indeholder møbler, bord, skammel&#10;&#10;Automatisk genereret beskrivelse">
            <a:extLst>
              <a:ext uri="{FF2B5EF4-FFF2-40B4-BE49-F238E27FC236}">
                <a16:creationId xmlns:a16="http://schemas.microsoft.com/office/drawing/2014/main" id="{C55B03B9-7941-4ED8-A82B-DAB91BCC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1845733"/>
            <a:ext cx="3611440" cy="3611440"/>
          </a:xfrm>
          <a:prstGeom prst="rect">
            <a:avLst/>
          </a:prstGeom>
        </p:spPr>
      </p:pic>
      <p:pic>
        <p:nvPicPr>
          <p:cNvPr id="11" name="Billede 10" descr="Et billede, der indeholder møbler, bord&#10;&#10;Automatisk genereret beskrivelse">
            <a:extLst>
              <a:ext uri="{FF2B5EF4-FFF2-40B4-BE49-F238E27FC236}">
                <a16:creationId xmlns:a16="http://schemas.microsoft.com/office/drawing/2014/main" id="{209A22C8-3C2D-4C90-921B-ECFF325D0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959428"/>
            <a:ext cx="4145782" cy="41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8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25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</p:spTree>
    <p:extLst>
      <p:ext uri="{BB962C8B-B14F-4D97-AF65-F5344CB8AC3E}">
        <p14:creationId xmlns:p14="http://schemas.microsoft.com/office/powerpoint/2010/main" val="410192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</p:spTree>
    <p:extLst>
      <p:ext uri="{BB962C8B-B14F-4D97-AF65-F5344CB8AC3E}">
        <p14:creationId xmlns:p14="http://schemas.microsoft.com/office/powerpoint/2010/main" val="1536871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3E6D2F5-EDAA-49D5-891D-7E9B105D7457}"/>
              </a:ext>
            </a:extLst>
          </p:cNvPr>
          <p:cNvSpPr txBox="1"/>
          <p:nvPr/>
        </p:nvSpPr>
        <p:spPr>
          <a:xfrm>
            <a:off x="1144905" y="444505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394582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endParaRPr lang="da-DK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(Ekstra) Lav en metode som kan ændre på alkoholprocenten efter du har ”instantieret” objektet, metoden skal tage den nye procent som argument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Hint: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minder ret meget om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</a:t>
            </a:r>
          </a:p>
        </p:txBody>
      </p:sp>
    </p:spTree>
    <p:extLst>
      <p:ext uri="{BB962C8B-B14F-4D97-AF65-F5344CB8AC3E}">
        <p14:creationId xmlns:p14="http://schemas.microsoft.com/office/powerpoint/2010/main" val="1201453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computere bruger vi filer til at opbevare noget data eller et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vi har lavet er f.eks. bare filer med noget specifikt kode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også bruge filer til at gemme data, som vi så kan bruge inde i vores program!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inde i 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 bruger vi en anden fil til at styre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6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 bruger man ”.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filer til at opbevare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kan så enten skrive nyt data til den her fil, eller læse gammel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 kan altså bruges som en slags ”database”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Forestil jer f.eks. et scenarie hvor vi har et kalender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vi skriver data til programmet, så gemmer det det også i filen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Fordi så når vi åbner programmet næste gang, kan den læse alt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 fra filen!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Eksempel fil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EC56A9F-A473-4204-BD30-1007E0586717}"/>
              </a:ext>
            </a:extLst>
          </p:cNvPr>
          <p:cNvSpPr txBox="1"/>
          <p:nvPr/>
        </p:nvSpPr>
        <p:spPr>
          <a:xfrm>
            <a:off x="4227879" y="1774753"/>
            <a:ext cx="73408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består af par og deres navne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venstre for kommaet og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kvindens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højre for kommaet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altså et komma til at separere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CDBE0-9AC5-4087-9662-AB62E232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777964"/>
            <a:ext cx="2836079" cy="2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73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62673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1973999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</p:spTree>
    <p:extLst>
      <p:ext uri="{BB962C8B-B14F-4D97-AF65-F5344CB8AC3E}">
        <p14:creationId xmlns:p14="http://schemas.microsoft.com/office/powerpoint/2010/main" val="2819711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1495595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</p:spTree>
    <p:extLst>
      <p:ext uri="{BB962C8B-B14F-4D97-AF65-F5344CB8AC3E}">
        <p14:creationId xmlns:p14="http://schemas.microsoft.com/office/powerpoint/2010/main" val="3903955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D2393E2-85B7-40CE-8389-F7B96B99566F}"/>
              </a:ext>
            </a:extLst>
          </p:cNvPr>
          <p:cNvSpPr txBox="1"/>
          <p:nvPr/>
        </p:nvSpPr>
        <p:spPr>
          <a:xfrm>
            <a:off x="1097280" y="558824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278732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379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60197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701B0BF-DD6D-45DC-9504-193F9E1D15D8}"/>
              </a:ext>
            </a:extLst>
          </p:cNvPr>
          <p:cNvSpPr txBox="1"/>
          <p:nvPr/>
        </p:nvSpPr>
        <p:spPr>
          <a:xfrm>
            <a:off x="1198484" y="3888612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4153148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306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4015097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094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4118013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97013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7F2CB87-444C-4A6C-8686-AF8ED8F1C048}"/>
              </a:ext>
            </a:extLst>
          </p:cNvPr>
          <p:cNvSpPr txBox="1"/>
          <p:nvPr/>
        </p:nvSpPr>
        <p:spPr>
          <a:xfrm>
            <a:off x="1198484" y="4030655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26414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38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1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642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</p:spTree>
    <p:extLst>
      <p:ext uri="{BB962C8B-B14F-4D97-AF65-F5344CB8AC3E}">
        <p14:creationId xmlns:p14="http://schemas.microsoft.com/office/powerpoint/2010/main" val="4097009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</p:spTree>
    <p:extLst>
      <p:ext uri="{BB962C8B-B14F-4D97-AF65-F5344CB8AC3E}">
        <p14:creationId xmlns:p14="http://schemas.microsoft.com/office/powerpoint/2010/main" val="3348959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</p:spTree>
    <p:extLst>
      <p:ext uri="{BB962C8B-B14F-4D97-AF65-F5344CB8AC3E}">
        <p14:creationId xmlns:p14="http://schemas.microsoft.com/office/powerpoint/2010/main" val="2738150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1C56061-9214-44DA-80DC-541BFFC83F6F}"/>
              </a:ext>
            </a:extLst>
          </p:cNvPr>
          <p:cNvSpPr txBox="1"/>
          <p:nvPr/>
        </p:nvSpPr>
        <p:spPr>
          <a:xfrm>
            <a:off x="1097280" y="485166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536758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8994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</p:spTree>
    <p:extLst>
      <p:ext uri="{BB962C8B-B14F-4D97-AF65-F5344CB8AC3E}">
        <p14:creationId xmlns:p14="http://schemas.microsoft.com/office/powerpoint/2010/main" val="3332083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er en samling af kode som nogle andr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har programmeret til et specifikt formål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Hvorfor opfinde den dybe tallerken hvis den allerede findes?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gider nemlig ikke selv at lave alting fra bunden, hvis der allerede er nogle dygtige mennesker der har dedikeret sig til det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altså bruge andres bibliotek i vores kode, hvis vi skal bruge det til noget specifikt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er et generelt koncept, og gælder 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stort set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programmeringssprog! 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er kendt for sine utrolig mange biblioteker (mere end 140.000+)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noget af det der gør Python så fedt!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kaldes også en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(pakke)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findes biblioteker til stort set alt f.eks.: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algebra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Hjemmesider (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Visualisering og plotning af data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7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har ret mange biblioteker liggende som standard f.eks.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ikke alle biblioteker er der!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Derfor pip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er et program der er lavet til at installere biblioteker nemt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fik det med da i downloadede Python (forhåbentlig)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biblioteker der findes til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 installeres vha. pip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en kommandoprompt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får se hvordan…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7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(en pakke) lavet til at ”plotte”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Indeholder afsindigt mange metoder til at plotte data på alle mulige sjove og mærkelige måder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logaritmisk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en standard del af en hver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værktøjskasse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9373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0257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</p:spTree>
    <p:extLst>
      <p:ext uri="{BB962C8B-B14F-4D97-AF65-F5344CB8AC3E}">
        <p14:creationId xmlns:p14="http://schemas.microsoft.com/office/powerpoint/2010/main" val="1457971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2F67-C46F-4A6C-A4F7-AB7DDA395473}"/>
              </a:ext>
            </a:extLst>
          </p:cNvPr>
          <p:cNvSpPr/>
          <p:nvPr/>
        </p:nvSpPr>
        <p:spPr>
          <a:xfrm>
            <a:off x="1704974" y="3971926"/>
            <a:ext cx="2028825" cy="2900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F2258FFB-2DC6-42CE-8448-C3906857FC84}"/>
              </a:ext>
            </a:extLst>
          </p:cNvPr>
          <p:cNvCxnSpPr>
            <a:cxnSpLocks/>
          </p:cNvCxnSpPr>
          <p:nvPr/>
        </p:nvCxnSpPr>
        <p:spPr>
          <a:xfrm>
            <a:off x="3733799" y="4125562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FF49C2E-F442-4697-A9FD-FF44E51318EA}"/>
              </a:ext>
            </a:extLst>
          </p:cNvPr>
          <p:cNvSpPr txBox="1"/>
          <p:nvPr/>
        </p:nvSpPr>
        <p:spPr>
          <a:xfrm>
            <a:off x="7307838" y="3988785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show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 for at få vores plot frem!</a:t>
            </a:r>
          </a:p>
        </p:txBody>
      </p:sp>
    </p:spTree>
    <p:extLst>
      <p:ext uri="{BB962C8B-B14F-4D97-AF65-F5344CB8AC3E}">
        <p14:creationId xmlns:p14="http://schemas.microsoft.com/office/powerpoint/2010/main" val="3116798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B9AAA1-E553-4115-BCDE-94AE3252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93" y="1857375"/>
            <a:ext cx="4831946" cy="36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</p:spTree>
    <p:extLst>
      <p:ext uri="{BB962C8B-B14F-4D97-AF65-F5344CB8AC3E}">
        <p14:creationId xmlns:p14="http://schemas.microsoft.com/office/powerpoint/2010/main" val="1365354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F130F4-1003-4638-BF07-AF536366D573}"/>
              </a:ext>
            </a:extLst>
          </p:cNvPr>
          <p:cNvSpPr/>
          <p:nvPr/>
        </p:nvSpPr>
        <p:spPr>
          <a:xfrm>
            <a:off x="1811046" y="3515557"/>
            <a:ext cx="2752076" cy="4616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D1CB42B4-177E-4A65-83CA-85D2FBC5A58B}"/>
              </a:ext>
            </a:extLst>
          </p:cNvPr>
          <p:cNvCxnSpPr>
            <a:cxnSpLocks/>
          </p:cNvCxnSpPr>
          <p:nvPr/>
        </p:nvCxnSpPr>
        <p:spPr>
          <a:xfrm>
            <a:off x="4563122" y="3737626"/>
            <a:ext cx="355107" cy="1242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81A1A52-6527-4171-9D8E-6FEDCE1C4576}"/>
              </a:ext>
            </a:extLst>
          </p:cNvPr>
          <p:cNvSpPr txBox="1"/>
          <p:nvPr/>
        </p:nvSpPr>
        <p:spPr>
          <a:xfrm>
            <a:off x="2994308" y="5135987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Så vi kan give et argument med, for at sige hvordan plottet skal se ud. </a:t>
            </a:r>
            <a:r>
              <a:rPr lang="da-DK" b="1" i="1" dirty="0"/>
              <a:t>‘bo’</a:t>
            </a:r>
            <a:r>
              <a:rPr lang="da-DK" dirty="0"/>
              <a:t> betyder blå prikker.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4967277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85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</p:spTree>
    <p:extLst>
      <p:ext uri="{BB962C8B-B14F-4D97-AF65-F5344CB8AC3E}">
        <p14:creationId xmlns:p14="http://schemas.microsoft.com/office/powerpoint/2010/main" val="3291360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Kaldes også for GUI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Indtil videre har vi set hvordan man skriver programmer som kører i en kommandoprompt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Eller bare i baggrunden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i kender og elsker har jo noget grafisk foran, som man interagerer 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vi selvfølgelig også lave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63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78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6028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8406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98193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</p:spTree>
    <p:extLst>
      <p:ext uri="{BB962C8B-B14F-4D97-AF65-F5344CB8AC3E}">
        <p14:creationId xmlns:p14="http://schemas.microsoft.com/office/powerpoint/2010/main" val="32173257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302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2397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74F502C-268E-4EFE-AF9B-DA2D4A564AF7}"/>
              </a:ext>
            </a:extLst>
          </p:cNvPr>
          <p:cNvSpPr/>
          <p:nvPr/>
        </p:nvSpPr>
        <p:spPr>
          <a:xfrm flipV="1">
            <a:off x="3382701" y="1949783"/>
            <a:ext cx="1056442" cy="393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2E7DC8A-3228-452B-876A-8B400E48CAA1}"/>
              </a:ext>
            </a:extLst>
          </p:cNvPr>
          <p:cNvCxnSpPr>
            <a:cxnSpLocks/>
          </p:cNvCxnSpPr>
          <p:nvPr/>
        </p:nvCxnSpPr>
        <p:spPr>
          <a:xfrm>
            <a:off x="2388403" y="2135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05A5D2C-C003-4065-B087-DDBFB86FD9C5}"/>
              </a:ext>
            </a:extLst>
          </p:cNvPr>
          <p:cNvSpPr txBox="1"/>
          <p:nvPr/>
        </p:nvSpPr>
        <p:spPr>
          <a:xfrm>
            <a:off x="682024" y="1913420"/>
            <a:ext cx="164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Title </a:t>
            </a:r>
            <a:r>
              <a:rPr lang="da-DK" dirty="0">
                <a:sym typeface="Wingdings" panose="05000000000000000000" pitchFamily="2" charset="2"/>
              </a:rPr>
              <a:t> Selve titlen på vores vindue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0008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er lavet til at lave GUI i 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bygget objek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I nu ved hvad betyder!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Ligger allerede som standard inde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behøver ikke engang pip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4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91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9861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414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96685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85820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855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F8C98-B757-4787-A341-185F695375FC}"/>
              </a:ext>
            </a:extLst>
          </p:cNvPr>
          <p:cNvSpPr/>
          <p:nvPr/>
        </p:nvSpPr>
        <p:spPr>
          <a:xfrm>
            <a:off x="7729365" y="2733970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C3AA8CAB-D48E-45F0-B0CC-066FCDB052B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585080" y="1597242"/>
            <a:ext cx="489963" cy="12406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7C4325B0-D16E-4054-9B85-84D29A80E0EA}"/>
              </a:ext>
            </a:extLst>
          </p:cNvPr>
          <p:cNvSpPr txBox="1"/>
          <p:nvPr/>
        </p:nvSpPr>
        <p:spPr>
          <a:xfrm>
            <a:off x="10386025" y="124738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Vigtigst i dag</a:t>
            </a:r>
          </a:p>
        </p:txBody>
      </p:sp>
    </p:spTree>
    <p:extLst>
      <p:ext uri="{BB962C8B-B14F-4D97-AF65-F5344CB8AC3E}">
        <p14:creationId xmlns:p14="http://schemas.microsoft.com/office/powerpoint/2010/main" val="41161452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4637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3CC466-C450-4158-96AA-F99D8089C616}"/>
              </a:ext>
            </a:extLst>
          </p:cNvPr>
          <p:cNvSpPr/>
          <p:nvPr/>
        </p:nvSpPr>
        <p:spPr>
          <a:xfrm flipV="1">
            <a:off x="1374901" y="500504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2584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58877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E80BF9A-7412-493B-968A-70254190D52E}"/>
              </a:ext>
            </a:extLst>
          </p:cNvPr>
          <p:cNvSpPr txBox="1"/>
          <p:nvPr/>
        </p:nvSpPr>
        <p:spPr>
          <a:xfrm>
            <a:off x="730188" y="520997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</p:txBody>
      </p:sp>
    </p:spTree>
    <p:extLst>
      <p:ext uri="{BB962C8B-B14F-4D97-AF65-F5344CB8AC3E}">
        <p14:creationId xmlns:p14="http://schemas.microsoft.com/office/powerpoint/2010/main" val="29391019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”w+”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</a:t>
            </a:r>
          </a:p>
        </p:txBody>
      </p:sp>
    </p:spTree>
    <p:extLst>
      <p:ext uri="{BB962C8B-B14F-4D97-AF65-F5344CB8AC3E}">
        <p14:creationId xmlns:p14="http://schemas.microsoft.com/office/powerpoint/2010/main" val="34086709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er sådan set bare statistiske/matematiske modeller der er programmeret, og man så bruger til at forudse 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modeller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46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case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5F7F5B5-32BC-4BA8-9054-EB7D7EE7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802167"/>
            <a:ext cx="4918229" cy="3688672"/>
          </a:xfrm>
          <a:prstGeom prst="rect">
            <a:avLst/>
          </a:prstGeom>
        </p:spPr>
      </p:pic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A10F5A12-8B44-42B0-BDFE-CC8A53C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560900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9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349231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Programmering er et håndværk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lærer det ved at gøre det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hvis I synes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var spændende: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22360</TotalTime>
  <Words>3314</Words>
  <Application>Microsoft Office PowerPoint</Application>
  <PresentationFormat>Widescreen</PresentationFormat>
  <Paragraphs>518</Paragraphs>
  <Slides>99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Times New Roman</vt:lpstr>
      <vt:lpstr>Retrospektiv</vt:lpstr>
      <vt:lpstr>Python øvet</vt:lpstr>
      <vt:lpstr>Omkring mig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Efter i dag kan I:</vt:lpstr>
      <vt:lpstr>Efter i dag kan I:</vt:lpstr>
      <vt:lpstr>Det online format</vt:lpstr>
      <vt:lpstr>Python</vt:lpstr>
      <vt:lpstr>Visual Studio Code </vt:lpstr>
      <vt:lpstr>Python recap</vt:lpstr>
      <vt:lpstr>Klasser</vt:lpstr>
      <vt:lpstr>Objektorienteret Programmering</vt:lpstr>
      <vt:lpstr>Klasser</vt:lpstr>
      <vt:lpstr>Klasser</vt:lpstr>
      <vt:lpstr>Constructor</vt:lpstr>
      <vt:lpstr>Klassen bord</vt:lpstr>
      <vt:lpstr>Et bord i Python</vt:lpstr>
      <vt:lpstr>Et bord i Python</vt:lpstr>
      <vt:lpstr>Et bord i Python</vt:lpstr>
      <vt:lpstr>Et bord i Python</vt:lpstr>
      <vt:lpstr>Objekter</vt:lpstr>
      <vt:lpstr>Objekter</vt:lpstr>
      <vt:lpstr>Objekter i Python</vt:lpstr>
      <vt:lpstr>Objekter i Python</vt:lpstr>
      <vt:lpstr>Objekter i Python</vt:lpstr>
      <vt:lpstr>Objekter i Python</vt:lpstr>
      <vt:lpstr>Objekter i Python</vt:lpstr>
      <vt:lpstr>Opgaver pt. 1 (20 minutter)</vt:lpstr>
      <vt:lpstr>Filhåndtering</vt:lpstr>
      <vt:lpstr>Filer</vt:lpstr>
      <vt:lpstr>Filer</vt:lpstr>
      <vt:lpstr>Eksempel fil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en liste til en fil i Python</vt:lpstr>
      <vt:lpstr>Skrive en liste til en fil i Python</vt:lpstr>
      <vt:lpstr>Skrive en liste til en fil i Python</vt:lpstr>
      <vt:lpstr>Læse fra en fil i Python</vt:lpstr>
      <vt:lpstr>Læse fra en fil i Python</vt:lpstr>
      <vt:lpstr>Læse fra en fil i Python</vt:lpstr>
      <vt:lpstr>Læse fra en fil i Python</vt:lpstr>
      <vt:lpstr>Læse fra en fil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Opgaver pt. 2 (30 minutter)</vt:lpstr>
      <vt:lpstr>Biblioteker</vt:lpstr>
      <vt:lpstr>Biblioteker</vt:lpstr>
      <vt:lpstr>Biblioteker i Python</vt:lpstr>
      <vt:lpstr>pip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Opgaver pt. 3 (20 minutter)</vt:lpstr>
      <vt:lpstr>Grafisk brugergrænseflade</vt:lpstr>
      <vt:lpstr>Grafisk brugergrænseflade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Opgaver pt. 4 (20 minutter)</vt:lpstr>
      <vt:lpstr>Avanceret emner</vt:lpstr>
      <vt:lpstr>Machine learning</vt:lpstr>
      <vt:lpstr>Machine learning case</vt:lpstr>
      <vt:lpstr>Afrunding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938</cp:revision>
  <dcterms:created xsi:type="dcterms:W3CDTF">2021-04-07T17:49:37Z</dcterms:created>
  <dcterms:modified xsi:type="dcterms:W3CDTF">2021-10-03T12:31:19Z</dcterms:modified>
</cp:coreProperties>
</file>