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5"/>
  </p:sldMasterIdLst>
  <p:notesMasterIdLst>
    <p:notesMasterId r:id="rId7"/>
  </p:notesMasterIdLst>
  <p:handoutMasterIdLst>
    <p:handoutMasterId r:id="rId8"/>
  </p:handoutMasterIdLst>
  <p:sldIdLst>
    <p:sldId id="264" r:id="rId6"/>
  </p:sldIdLst>
  <p:sldSz cx="9144000" cy="6858000" type="screen4x3"/>
  <p:notesSz cx="6735763" cy="9866313"/>
  <p:custDataLst>
    <p:tags r:id="rId9"/>
  </p:custDataLst>
  <p:defaultTextStyle>
    <a:defPPr>
      <a:defRPr lang="da-DK"/>
    </a:defPPr>
    <a:lvl1pPr marL="0" algn="l" defTabSz="98403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2017" algn="l" defTabSz="98403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84033" algn="l" defTabSz="98403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76050" algn="l" defTabSz="98403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68068" algn="l" defTabSz="98403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60085" algn="l" defTabSz="98403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52102" algn="l" defTabSz="98403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44119" algn="l" defTabSz="98403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36135" algn="l" defTabSz="98403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orient="horz" pos="1071">
          <p15:clr>
            <a:srgbClr val="A4A3A4"/>
          </p15:clr>
        </p15:guide>
        <p15:guide id="5" orient="horz" pos="867">
          <p15:clr>
            <a:srgbClr val="A4A3A4"/>
          </p15:clr>
        </p15:guide>
        <p15:guide id="6" orient="horz" pos="640">
          <p15:clr>
            <a:srgbClr val="A4A3A4"/>
          </p15:clr>
        </p15:guide>
        <p15:guide id="7" orient="horz" pos="3294">
          <p15:clr>
            <a:srgbClr val="A4A3A4"/>
          </p15:clr>
        </p15:guide>
        <p15:guide id="8" orient="horz" pos="2500">
          <p15:clr>
            <a:srgbClr val="A4A3A4"/>
          </p15:clr>
        </p15:guide>
        <p15:guide id="9" orient="horz" pos="1275">
          <p15:clr>
            <a:srgbClr val="A4A3A4"/>
          </p15:clr>
        </p15:guide>
        <p15:guide id="10" orient="horz" pos="3583">
          <p15:clr>
            <a:srgbClr val="A4A3A4"/>
          </p15:clr>
        </p15:guide>
        <p15:guide id="11" orient="horz" pos="4319">
          <p15:clr>
            <a:srgbClr val="A4A3A4"/>
          </p15:clr>
        </p15:guide>
        <p15:guide id="12" orient="horz" pos="3807">
          <p15:clr>
            <a:srgbClr val="A4A3A4"/>
          </p15:clr>
        </p15:guide>
        <p15:guide id="13" orient="horz" pos="4255">
          <p15:clr>
            <a:srgbClr val="A4A3A4"/>
          </p15:clr>
        </p15:guide>
        <p15:guide id="14" pos="2879">
          <p15:clr>
            <a:srgbClr val="A4A3A4"/>
          </p15:clr>
        </p15:guide>
        <p15:guide id="15">
          <p15:clr>
            <a:srgbClr val="A4A3A4"/>
          </p15:clr>
        </p15:guide>
        <p15:guide id="16" pos="178">
          <p15:clr>
            <a:srgbClr val="A4A3A4"/>
          </p15:clr>
        </p15:guide>
        <p15:guide id="17" pos="5759">
          <p15:clr>
            <a:srgbClr val="A4A3A4"/>
          </p15:clr>
        </p15:guide>
        <p15:guide id="18" pos="5583">
          <p15:clr>
            <a:srgbClr val="A4A3A4"/>
          </p15:clr>
        </p15:guide>
        <p15:guide id="19" orient="horz" pos="4062">
          <p15:clr>
            <a:srgbClr val="A4A3A4"/>
          </p15:clr>
        </p15:guide>
        <p15:guide id="20" orient="horz" pos="37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rriet Kaol" initials="H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0000"/>
    <a:srgbClr val="53ACAF"/>
    <a:srgbClr val="EE2D27"/>
    <a:srgbClr val="6D6F71"/>
    <a:srgbClr val="A7A9AC"/>
    <a:srgbClr val="CFBCCF"/>
    <a:srgbClr val="885788"/>
    <a:srgbClr val="F2F5A4"/>
    <a:srgbClr val="DEE7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49" autoAdjust="0"/>
  </p:normalViewPr>
  <p:slideViewPr>
    <p:cSldViewPr snapToGrid="0">
      <p:cViewPr varScale="1">
        <p:scale>
          <a:sx n="83" d="100"/>
          <a:sy n="83" d="100"/>
        </p:scale>
        <p:origin x="672" y="90"/>
      </p:cViewPr>
      <p:guideLst>
        <p:guide orient="horz" pos="2160"/>
        <p:guide pos="2880"/>
        <p:guide orient="horz" pos="119"/>
        <p:guide orient="horz" pos="1071"/>
        <p:guide orient="horz" pos="867"/>
        <p:guide orient="horz" pos="640"/>
        <p:guide orient="horz" pos="3294"/>
        <p:guide orient="horz" pos="2500"/>
        <p:guide orient="horz" pos="1275"/>
        <p:guide orient="horz" pos="3583"/>
        <p:guide orient="horz" pos="4319"/>
        <p:guide orient="horz" pos="3807"/>
        <p:guide orient="horz" pos="4255"/>
        <p:guide pos="2879"/>
        <p:guide/>
        <p:guide pos="178"/>
        <p:guide pos="5759"/>
        <p:guide pos="5583"/>
        <p:guide orient="horz" pos="4062"/>
        <p:guide orient="horz" pos="3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8" d="100"/>
        <a:sy n="198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852" y="-8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1"/>
            <a:ext cx="2918830" cy="493316"/>
          </a:xfrm>
          <a:prstGeom prst="rect">
            <a:avLst/>
          </a:prstGeom>
        </p:spPr>
        <p:txBody>
          <a:bodyPr vert="horz" lIns="90707" tIns="45351" rIns="90707" bIns="45351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7" y="1"/>
            <a:ext cx="2918830" cy="493316"/>
          </a:xfrm>
          <a:prstGeom prst="rect">
            <a:avLst/>
          </a:prstGeom>
        </p:spPr>
        <p:txBody>
          <a:bodyPr vert="horz" lIns="90707" tIns="45351" rIns="90707" bIns="45351" rtlCol="0"/>
          <a:lstStyle>
            <a:lvl1pPr algn="r">
              <a:defRPr sz="1200"/>
            </a:lvl1pPr>
          </a:lstStyle>
          <a:p>
            <a:fld id="{7674AD0C-9412-42D7-83F2-2A92F1E00B73}" type="datetimeFigureOut">
              <a:rPr lang="da-DK" smtClean="0"/>
              <a:t>08-10-2015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" y="9371290"/>
            <a:ext cx="2918830" cy="493316"/>
          </a:xfrm>
          <a:prstGeom prst="rect">
            <a:avLst/>
          </a:prstGeom>
        </p:spPr>
        <p:txBody>
          <a:bodyPr vert="horz" lIns="90707" tIns="45351" rIns="90707" bIns="45351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7" y="9371290"/>
            <a:ext cx="2918830" cy="493316"/>
          </a:xfrm>
          <a:prstGeom prst="rect">
            <a:avLst/>
          </a:prstGeom>
        </p:spPr>
        <p:txBody>
          <a:bodyPr vert="horz" lIns="90707" tIns="45351" rIns="90707" bIns="45351" rtlCol="0" anchor="b"/>
          <a:lstStyle>
            <a:lvl1pPr algn="r">
              <a:defRPr sz="1200"/>
            </a:lvl1pPr>
          </a:lstStyle>
          <a:p>
            <a:fld id="{5B7FD5CE-9DA3-4D88-894A-30AD044CDF20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33973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1"/>
            <a:ext cx="2918830" cy="493316"/>
          </a:xfrm>
          <a:prstGeom prst="rect">
            <a:avLst/>
          </a:prstGeom>
        </p:spPr>
        <p:txBody>
          <a:bodyPr vert="horz" lIns="90707" tIns="45351" rIns="90707" bIns="45351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7" y="1"/>
            <a:ext cx="2918830" cy="493316"/>
          </a:xfrm>
          <a:prstGeom prst="rect">
            <a:avLst/>
          </a:prstGeom>
        </p:spPr>
        <p:txBody>
          <a:bodyPr vert="horz" lIns="90707" tIns="45351" rIns="90707" bIns="45351" rtlCol="0"/>
          <a:lstStyle>
            <a:lvl1pPr algn="r">
              <a:defRPr sz="1200"/>
            </a:lvl1pPr>
          </a:lstStyle>
          <a:p>
            <a:fld id="{04CAA53E-E84C-44A5-BDDE-33746AB05C3E}" type="datetimeFigureOut">
              <a:rPr lang="da-DK" smtClean="0"/>
              <a:t>08-10-2015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7" tIns="45351" rIns="90707" bIns="45351" rtlCol="0" anchor="ctr"/>
          <a:lstStyle/>
          <a:p>
            <a:endParaRPr lang="da-D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501"/>
            <a:ext cx="5388610" cy="4439841"/>
          </a:xfrm>
          <a:prstGeom prst="rect">
            <a:avLst/>
          </a:prstGeom>
        </p:spPr>
        <p:txBody>
          <a:bodyPr vert="horz" lIns="90707" tIns="45351" rIns="90707" bIns="4535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" y="9371290"/>
            <a:ext cx="2918830" cy="493316"/>
          </a:xfrm>
          <a:prstGeom prst="rect">
            <a:avLst/>
          </a:prstGeom>
        </p:spPr>
        <p:txBody>
          <a:bodyPr vert="horz" lIns="90707" tIns="45351" rIns="90707" bIns="45351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7" y="9371290"/>
            <a:ext cx="2918830" cy="493316"/>
          </a:xfrm>
          <a:prstGeom prst="rect">
            <a:avLst/>
          </a:prstGeom>
        </p:spPr>
        <p:txBody>
          <a:bodyPr vert="horz" lIns="90707" tIns="45351" rIns="90707" bIns="45351" rtlCol="0" anchor="b"/>
          <a:lstStyle>
            <a:lvl1pPr algn="r">
              <a:defRPr sz="1200"/>
            </a:lvl1pPr>
          </a:lstStyle>
          <a:p>
            <a:fld id="{E9CF39DF-D357-4462-9CF7-0DB22330BD4A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3590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539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92699" algn="l" defTabSz="58539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85399" algn="l" defTabSz="58539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78098" algn="l" defTabSz="58539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70798" algn="l" defTabSz="58539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63497" algn="l" defTabSz="58539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56197" algn="l" defTabSz="58539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48896" algn="l" defTabSz="58539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41596" algn="l" defTabSz="58539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1" cy="291693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82442" y="4847207"/>
            <a:ext cx="8580597" cy="7927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i="0" baseline="0">
                <a:solidFill>
                  <a:srgbClr val="595959"/>
                </a:solidFill>
              </a:defRPr>
            </a:lvl1pPr>
            <a:lvl2pPr marL="492017" indent="0">
              <a:buNone/>
              <a:defRPr/>
            </a:lvl2pPr>
            <a:lvl3pPr marL="984033" indent="0">
              <a:buNone/>
              <a:defRPr/>
            </a:lvl3pPr>
            <a:lvl4pPr marL="1476050" indent="0">
              <a:buNone/>
              <a:defRPr/>
            </a:lvl4pPr>
            <a:lvl5pPr marL="1968068" indent="0">
              <a:buNone/>
              <a:defRPr/>
            </a:lvl5pPr>
          </a:lstStyle>
          <a:p>
            <a:pPr lvl="0"/>
            <a:r>
              <a:rPr lang="en-GB" noProof="0" dirty="0" smtClean="0"/>
              <a:t>Further information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285428" y="5850552"/>
            <a:ext cx="1657350" cy="59372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12" name="Content Placeholder 2"/>
          <p:cNvSpPr txBox="1">
            <a:spLocks/>
          </p:cNvSpPr>
          <p:nvPr userDrawn="1"/>
        </p:nvSpPr>
        <p:spPr>
          <a:xfrm>
            <a:off x="253289" y="6002176"/>
            <a:ext cx="8746710" cy="324000"/>
          </a:xfrm>
          <a:prstGeom prst="rect">
            <a:avLst/>
          </a:prstGeom>
        </p:spPr>
        <p:txBody>
          <a:bodyPr lIns="0" tIns="36000" rIns="0" bIns="36000" anchor="b" anchorCtr="0">
            <a:noAutofit/>
          </a:bodyPr>
          <a:lstStyle>
            <a:lvl1pPr marL="285750" indent="-285750" algn="l" defTabSz="984033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444500" indent="-269875" algn="l" defTabSz="984033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  <a:buFont typeface="Arial" pitchFamily="34" charset="0"/>
              <a:buChar char="•"/>
              <a:defRPr sz="1100" b="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714375" indent="-269875" algn="l" defTabSz="984033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5000"/>
              <a:buFont typeface="Arial" pitchFamily="34" charset="0"/>
              <a:buChar char="•"/>
              <a:defRPr sz="1050" b="0" i="1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985838" indent="-285750" algn="l" defTabSz="984033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5000"/>
              <a:buFont typeface="Arial" pitchFamily="34" charset="0"/>
              <a:buChar char="•"/>
              <a:defRPr sz="1050" b="0" i="1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250950" indent="-285750" algn="l" defTabSz="984033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5000"/>
              <a:buFont typeface="Arial" pitchFamily="34" charset="0"/>
              <a:buChar char="•"/>
              <a:tabLst/>
              <a:defRPr sz="1050" b="0" i="1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5pPr>
            <a:lvl6pPr marL="2706093" indent="-246008" algn="l" defTabSz="9840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98110" indent="-246008" algn="l" defTabSz="9840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90127" indent="-246008" algn="l" defTabSz="9840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82144" indent="-246008" algn="l" defTabSz="9840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de-DE" sz="1000" i="1" u="sng" dirty="0">
              <a:latin typeface="Calibri" panose="020F0502020204030204" pitchFamily="34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82575" y="3502325"/>
            <a:ext cx="8580438" cy="1294083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Report title</a:t>
            </a:r>
          </a:p>
        </p:txBody>
      </p:sp>
      <p:pic>
        <p:nvPicPr>
          <p:cNvPr id="10" name="Picture 9" descr="YouGovTrans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3617" y="6079297"/>
            <a:ext cx="1757610" cy="408746"/>
          </a:xfrm>
          <a:prstGeom prst="rect">
            <a:avLst/>
          </a:prstGeom>
        </p:spPr>
      </p:pic>
      <p:pic>
        <p:nvPicPr>
          <p:cNvPr id="11" name="Picture 2" descr="Z:\Clients\X, Y , Z\YouGov\Job Ref 4754 - Template Refinements\Artwork\Designer Artwork - Icons, EPS Illustrator Files\logo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54" b="73020"/>
          <a:stretch/>
        </p:blipFill>
        <p:spPr bwMode="auto">
          <a:xfrm>
            <a:off x="8740775" y="6139689"/>
            <a:ext cx="45719" cy="6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5348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In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141694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0">
                <a:schemeClr val="tx2"/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84093" y="3933826"/>
            <a:ext cx="3241676" cy="207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i="0" baseline="0">
                <a:solidFill>
                  <a:schemeClr val="bg1"/>
                </a:solidFill>
              </a:defRPr>
            </a:lvl1pPr>
            <a:lvl2pPr marL="492017" indent="0">
              <a:buNone/>
              <a:defRPr/>
            </a:lvl2pPr>
            <a:lvl3pPr marL="984033" indent="0">
              <a:buNone/>
              <a:defRPr/>
            </a:lvl3pPr>
            <a:lvl4pPr marL="1476050" indent="0">
              <a:buNone/>
              <a:defRPr/>
            </a:lvl4pPr>
            <a:lvl5pPr marL="1968068" indent="0">
              <a:buNone/>
              <a:defRPr/>
            </a:lvl5pPr>
          </a:lstStyle>
          <a:p>
            <a:pPr lvl="0"/>
            <a:r>
              <a:rPr lang="en-GB" noProof="0" dirty="0" smtClean="0"/>
              <a:t>Further information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389120" y="277804"/>
            <a:ext cx="4754879" cy="3060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366018" y="3466213"/>
            <a:ext cx="4776395" cy="3060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80146" y="196855"/>
            <a:ext cx="3236912" cy="376671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4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Quote or statement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62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err="1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79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0">
                <a:schemeClr val="tx2"/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82443" y="3070642"/>
            <a:ext cx="8580597" cy="792783"/>
          </a:xfrm>
          <a:prstGeom prst="rect">
            <a:avLst/>
          </a:prstGeom>
        </p:spPr>
        <p:txBody>
          <a:bodyPr lIns="90000">
            <a:noAutofit/>
          </a:bodyPr>
          <a:lstStyle>
            <a:lvl1pPr marL="0" indent="0" algn="l">
              <a:spcBef>
                <a:spcPts val="0"/>
              </a:spcBef>
              <a:buNone/>
              <a:defRPr sz="2400" i="1" baseline="0">
                <a:solidFill>
                  <a:schemeClr val="bg1"/>
                </a:solidFill>
              </a:defRPr>
            </a:lvl1pPr>
            <a:lvl2pPr marL="492017" indent="0">
              <a:buNone/>
              <a:defRPr/>
            </a:lvl2pPr>
            <a:lvl3pPr marL="984033" indent="0">
              <a:buNone/>
              <a:defRPr/>
            </a:lvl3pPr>
            <a:lvl4pPr marL="1476050" indent="0">
              <a:buNone/>
              <a:defRPr/>
            </a:lvl4pPr>
            <a:lvl5pPr marL="1968068" indent="0">
              <a:buNone/>
              <a:defRPr/>
            </a:lvl5pPr>
          </a:lstStyle>
          <a:p>
            <a:pPr lvl="0"/>
            <a:r>
              <a:rPr lang="en-GB" noProof="0" dirty="0" smtClean="0"/>
              <a:t>Further information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2575" y="196855"/>
            <a:ext cx="8580438" cy="2822390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4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Quote or Question</a:t>
            </a:r>
          </a:p>
        </p:txBody>
      </p:sp>
    </p:spTree>
    <p:extLst>
      <p:ext uri="{BB962C8B-B14F-4D97-AF65-F5344CB8AC3E}">
        <p14:creationId xmlns:p14="http://schemas.microsoft.com/office/powerpoint/2010/main" val="2029259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82442" y="2024063"/>
            <a:ext cx="8580569" cy="683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i="0" baseline="0">
                <a:solidFill>
                  <a:srgbClr val="595959"/>
                </a:solidFill>
              </a:defRPr>
            </a:lvl1pPr>
            <a:lvl2pPr marL="492017" indent="0">
              <a:buNone/>
              <a:defRPr/>
            </a:lvl2pPr>
            <a:lvl3pPr marL="984033" indent="0">
              <a:buNone/>
              <a:defRPr/>
            </a:lvl3pPr>
            <a:lvl4pPr marL="1476050" indent="0">
              <a:buNone/>
              <a:defRPr/>
            </a:lvl4pPr>
            <a:lvl5pPr marL="1968068" indent="0">
              <a:buNone/>
              <a:defRPr/>
            </a:lvl5pPr>
          </a:lstStyle>
          <a:p>
            <a:pPr lvl="0"/>
            <a:r>
              <a:rPr lang="en-GB" noProof="0" dirty="0" smtClean="0"/>
              <a:t>Further information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2575" y="310551"/>
            <a:ext cx="8580438" cy="69049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Section</a:t>
            </a:r>
          </a:p>
        </p:txBody>
      </p:sp>
      <p:pic>
        <p:nvPicPr>
          <p:cNvPr id="12" name="Picture 11" descr="YouGovTrans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3617" y="6079297"/>
            <a:ext cx="1757610" cy="408746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9144000" cy="162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err="1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191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76363"/>
            <a:ext cx="9144000" cy="4529137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82445" y="1700213"/>
            <a:ext cx="8580568" cy="683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i="0" baseline="0">
                <a:solidFill>
                  <a:srgbClr val="595959"/>
                </a:solidFill>
              </a:defRPr>
            </a:lvl1pPr>
            <a:lvl2pPr marL="492017" indent="0">
              <a:buNone/>
              <a:defRPr/>
            </a:lvl2pPr>
            <a:lvl3pPr marL="984033" indent="0">
              <a:buNone/>
              <a:defRPr/>
            </a:lvl3pPr>
            <a:lvl4pPr marL="1476050" indent="0">
              <a:buNone/>
              <a:defRPr/>
            </a:lvl4pPr>
            <a:lvl5pPr marL="1968068" indent="0">
              <a:buNone/>
              <a:defRPr/>
            </a:lvl5pPr>
          </a:lstStyle>
          <a:p>
            <a:pPr lvl="0"/>
            <a:r>
              <a:rPr lang="en-GB" noProof="0" dirty="0" smtClean="0"/>
              <a:t>Further information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2575" y="310551"/>
            <a:ext cx="8580438" cy="69049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Section</a:t>
            </a:r>
          </a:p>
        </p:txBody>
      </p:sp>
      <p:pic>
        <p:nvPicPr>
          <p:cNvPr id="15" name="Picture 14" descr="YouGovTrans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3617" y="6079297"/>
            <a:ext cx="1757610" cy="40874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0"/>
            <a:ext cx="9144000" cy="162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err="1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274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282575" y="1376364"/>
            <a:ext cx="8580438" cy="4616449"/>
          </a:xfrm>
        </p:spPr>
        <p:txBody>
          <a:bodyPr>
            <a:normAutofit/>
          </a:bodyPr>
          <a:lstStyle>
            <a:lvl1pPr>
              <a:defRPr sz="3200">
                <a:solidFill>
                  <a:srgbClr val="595959"/>
                </a:solidFill>
              </a:defRPr>
            </a:lvl1pPr>
            <a:lvl2pPr>
              <a:defRPr sz="2800">
                <a:solidFill>
                  <a:srgbClr val="595959"/>
                </a:solidFill>
              </a:defRPr>
            </a:lvl2pPr>
            <a:lvl3pPr>
              <a:defRPr sz="2400">
                <a:solidFill>
                  <a:srgbClr val="595959"/>
                </a:solidFill>
              </a:defRPr>
            </a:lvl3pPr>
            <a:lvl4pPr>
              <a:defRPr sz="2400">
                <a:solidFill>
                  <a:srgbClr val="595959"/>
                </a:solidFill>
              </a:defRPr>
            </a:lvl4pPr>
            <a:lvl5pPr>
              <a:defRPr sz="2400">
                <a:solidFill>
                  <a:srgbClr val="595959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2575" y="310551"/>
            <a:ext cx="8580438" cy="69049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6223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6192838" y="2744303"/>
            <a:ext cx="2664170" cy="68848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6192838" y="3936385"/>
            <a:ext cx="2664170" cy="68848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192838" y="5128467"/>
            <a:ext cx="2664170" cy="68848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192838" y="1552221"/>
            <a:ext cx="2664170" cy="68848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anose="020F0502020204030204" pitchFamily="34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643438" y="1376363"/>
            <a:ext cx="1620202" cy="1040204"/>
            <a:chOff x="0" y="2162"/>
            <a:chExt cx="1620202" cy="1040204"/>
          </a:xfrm>
        </p:grpSpPr>
        <p:sp>
          <p:nvSpPr>
            <p:cNvPr id="6" name="Rounded Rectangle 5"/>
            <p:cNvSpPr/>
            <p:nvPr userDrawn="1"/>
          </p:nvSpPr>
          <p:spPr>
            <a:xfrm>
              <a:off x="0" y="2162"/>
              <a:ext cx="1620202" cy="1040204"/>
            </a:xfrm>
            <a:prstGeom prst="rect">
              <a:avLst/>
            </a:prstGeom>
            <a:gradFill flip="none" rotWithShape="1">
              <a:gsLst>
                <a:gs pos="100000">
                  <a:schemeClr val="tx2">
                    <a:lumMod val="50000"/>
                  </a:schemeClr>
                </a:gs>
                <a:gs pos="50000">
                  <a:schemeClr val="tx2">
                    <a:lumMod val="75000"/>
                  </a:schemeClr>
                </a:gs>
                <a:gs pos="0">
                  <a:schemeClr val="tx2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 userDrawn="1"/>
          </p:nvSpPr>
          <p:spPr>
            <a:xfrm>
              <a:off x="50779" y="52941"/>
              <a:ext cx="1518644" cy="93864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8" name="Group 7"/>
          <p:cNvGrpSpPr/>
          <p:nvPr userDrawn="1"/>
        </p:nvGrpSpPr>
        <p:grpSpPr>
          <a:xfrm>
            <a:off x="4643438" y="2568445"/>
            <a:ext cx="1620202" cy="1040204"/>
            <a:chOff x="0" y="2162"/>
            <a:chExt cx="1620202" cy="104020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0" y="2162"/>
              <a:ext cx="1620202" cy="1040204"/>
            </a:xfrm>
            <a:prstGeom prst="rect">
              <a:avLst/>
            </a:prstGeom>
            <a:gradFill flip="none" rotWithShape="1">
              <a:gsLst>
                <a:gs pos="100000">
                  <a:schemeClr val="tx2">
                    <a:lumMod val="50000"/>
                  </a:schemeClr>
                </a:gs>
                <a:gs pos="50000">
                  <a:schemeClr val="tx2">
                    <a:lumMod val="75000"/>
                  </a:schemeClr>
                </a:gs>
                <a:gs pos="0">
                  <a:schemeClr val="tx2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 userDrawn="1"/>
          </p:nvSpPr>
          <p:spPr>
            <a:xfrm>
              <a:off x="50779" y="52941"/>
              <a:ext cx="1518644" cy="93864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600" kern="12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643438" y="3760527"/>
            <a:ext cx="1620202" cy="1040204"/>
            <a:chOff x="0" y="2162"/>
            <a:chExt cx="1620202" cy="1040204"/>
          </a:xfrm>
        </p:grpSpPr>
        <p:sp>
          <p:nvSpPr>
            <p:cNvPr id="12" name="Rounded Rectangle 11"/>
            <p:cNvSpPr/>
            <p:nvPr userDrawn="1"/>
          </p:nvSpPr>
          <p:spPr>
            <a:xfrm>
              <a:off x="0" y="2162"/>
              <a:ext cx="1620202" cy="1040204"/>
            </a:xfrm>
            <a:prstGeom prst="rect">
              <a:avLst/>
            </a:prstGeom>
            <a:gradFill flip="none" rotWithShape="1">
              <a:gsLst>
                <a:gs pos="100000">
                  <a:schemeClr val="tx2">
                    <a:lumMod val="50000"/>
                  </a:schemeClr>
                </a:gs>
                <a:gs pos="50000">
                  <a:schemeClr val="tx2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 userDrawn="1"/>
          </p:nvSpPr>
          <p:spPr>
            <a:xfrm>
              <a:off x="50779" y="52941"/>
              <a:ext cx="1518644" cy="93864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600" kern="12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4643438" y="4952609"/>
            <a:ext cx="1620202" cy="1040204"/>
            <a:chOff x="0" y="2162"/>
            <a:chExt cx="1620202" cy="1040204"/>
          </a:xfrm>
        </p:grpSpPr>
        <p:sp>
          <p:nvSpPr>
            <p:cNvPr id="15" name="Rounded Rectangle 14"/>
            <p:cNvSpPr/>
            <p:nvPr userDrawn="1"/>
          </p:nvSpPr>
          <p:spPr>
            <a:xfrm>
              <a:off x="0" y="2162"/>
              <a:ext cx="1620202" cy="1040204"/>
            </a:xfrm>
            <a:prstGeom prst="rect">
              <a:avLst/>
            </a:prstGeom>
            <a:gradFill flip="none" rotWithShape="1">
              <a:gsLst>
                <a:gs pos="100000">
                  <a:schemeClr val="tx2">
                    <a:lumMod val="50000"/>
                  </a:schemeClr>
                </a:gs>
                <a:gs pos="50000">
                  <a:schemeClr val="tx2">
                    <a:lumMod val="75000"/>
                  </a:schemeClr>
                </a:gs>
                <a:gs pos="0">
                  <a:schemeClr val="tx2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 userDrawn="1"/>
          </p:nvSpPr>
          <p:spPr>
            <a:xfrm>
              <a:off x="50779" y="52941"/>
              <a:ext cx="1518644" cy="93864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600" kern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282575" y="1376363"/>
            <a:ext cx="4217987" cy="460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6293225" y="1549400"/>
            <a:ext cx="2569788" cy="688975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6293224" y="2732741"/>
            <a:ext cx="2569789" cy="688975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6293225" y="3947234"/>
            <a:ext cx="2569788" cy="688975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6293224" y="5119817"/>
            <a:ext cx="2569789" cy="688975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82575" y="310551"/>
            <a:ext cx="8580438" cy="69049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9346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282576" y="1549400"/>
            <a:ext cx="2510548" cy="68897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281612" y="2732741"/>
            <a:ext cx="2511511" cy="68897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281256" y="3947234"/>
            <a:ext cx="2511867" cy="68897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282576" y="5119817"/>
            <a:ext cx="2510548" cy="68897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4533901" y="1376363"/>
            <a:ext cx="4329112" cy="460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2793123" y="1376363"/>
            <a:ext cx="1620202" cy="1040204"/>
            <a:chOff x="0" y="2162"/>
            <a:chExt cx="1620202" cy="1040204"/>
          </a:xfrm>
        </p:grpSpPr>
        <p:sp>
          <p:nvSpPr>
            <p:cNvPr id="6" name="Rounded Rectangle 5"/>
            <p:cNvSpPr/>
            <p:nvPr userDrawn="1"/>
          </p:nvSpPr>
          <p:spPr>
            <a:xfrm>
              <a:off x="0" y="2162"/>
              <a:ext cx="1620202" cy="1040204"/>
            </a:xfrm>
            <a:prstGeom prst="rect">
              <a:avLst/>
            </a:prstGeom>
            <a:gradFill flip="none" rotWithShape="1">
              <a:gsLst>
                <a:gs pos="100000">
                  <a:schemeClr val="tx2">
                    <a:lumMod val="50000"/>
                  </a:schemeClr>
                </a:gs>
                <a:gs pos="50000">
                  <a:schemeClr val="tx2">
                    <a:lumMod val="75000"/>
                  </a:schemeClr>
                </a:gs>
                <a:gs pos="0">
                  <a:schemeClr val="tx2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 userDrawn="1"/>
          </p:nvSpPr>
          <p:spPr>
            <a:xfrm>
              <a:off x="50779" y="52941"/>
              <a:ext cx="1518644" cy="93864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600" kern="12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8" name="Group 7"/>
          <p:cNvGrpSpPr/>
          <p:nvPr userDrawn="1"/>
        </p:nvGrpSpPr>
        <p:grpSpPr>
          <a:xfrm>
            <a:off x="2793123" y="2568445"/>
            <a:ext cx="1620202" cy="1040204"/>
            <a:chOff x="0" y="2162"/>
            <a:chExt cx="1620202" cy="104020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0" y="2162"/>
              <a:ext cx="1620202" cy="1040204"/>
            </a:xfrm>
            <a:prstGeom prst="rect">
              <a:avLst/>
            </a:prstGeom>
            <a:gradFill flip="none" rotWithShape="1">
              <a:gsLst>
                <a:gs pos="100000">
                  <a:schemeClr val="tx2">
                    <a:lumMod val="50000"/>
                  </a:schemeClr>
                </a:gs>
                <a:gs pos="50000">
                  <a:schemeClr val="tx2">
                    <a:lumMod val="75000"/>
                  </a:schemeClr>
                </a:gs>
                <a:gs pos="0">
                  <a:schemeClr val="tx2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 userDrawn="1"/>
          </p:nvSpPr>
          <p:spPr>
            <a:xfrm>
              <a:off x="50779" y="52941"/>
              <a:ext cx="1518644" cy="93864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600" kern="12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793123" y="3760527"/>
            <a:ext cx="1620202" cy="1040204"/>
            <a:chOff x="0" y="2162"/>
            <a:chExt cx="1620202" cy="1040204"/>
          </a:xfrm>
        </p:grpSpPr>
        <p:sp>
          <p:nvSpPr>
            <p:cNvPr id="12" name="Rounded Rectangle 11"/>
            <p:cNvSpPr/>
            <p:nvPr userDrawn="1"/>
          </p:nvSpPr>
          <p:spPr>
            <a:xfrm>
              <a:off x="0" y="2162"/>
              <a:ext cx="1620202" cy="1040204"/>
            </a:xfrm>
            <a:prstGeom prst="rect">
              <a:avLst/>
            </a:prstGeom>
            <a:gradFill flip="none" rotWithShape="1">
              <a:gsLst>
                <a:gs pos="100000">
                  <a:schemeClr val="tx2">
                    <a:lumMod val="50000"/>
                  </a:schemeClr>
                </a:gs>
                <a:gs pos="50000">
                  <a:schemeClr val="tx2">
                    <a:lumMod val="75000"/>
                  </a:schemeClr>
                </a:gs>
                <a:gs pos="0">
                  <a:schemeClr val="tx2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 userDrawn="1"/>
          </p:nvSpPr>
          <p:spPr>
            <a:xfrm>
              <a:off x="50779" y="52941"/>
              <a:ext cx="1518644" cy="93864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600" kern="12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793123" y="4952609"/>
            <a:ext cx="1620202" cy="1040204"/>
            <a:chOff x="0" y="2162"/>
            <a:chExt cx="1620202" cy="1040204"/>
          </a:xfrm>
        </p:grpSpPr>
        <p:sp>
          <p:nvSpPr>
            <p:cNvPr id="15" name="Rounded Rectangle 14"/>
            <p:cNvSpPr/>
            <p:nvPr userDrawn="1"/>
          </p:nvSpPr>
          <p:spPr>
            <a:xfrm>
              <a:off x="0" y="2162"/>
              <a:ext cx="1620202" cy="1040204"/>
            </a:xfrm>
            <a:prstGeom prst="rect">
              <a:avLst/>
            </a:prstGeom>
            <a:gradFill flip="none" rotWithShape="1">
              <a:gsLst>
                <a:gs pos="100000">
                  <a:schemeClr val="tx2">
                    <a:lumMod val="50000"/>
                  </a:schemeClr>
                </a:gs>
                <a:gs pos="50000">
                  <a:schemeClr val="tx2">
                    <a:lumMod val="75000"/>
                  </a:schemeClr>
                </a:gs>
                <a:gs pos="0">
                  <a:schemeClr val="tx2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 userDrawn="1"/>
          </p:nvSpPr>
          <p:spPr>
            <a:xfrm>
              <a:off x="50779" y="52941"/>
              <a:ext cx="1518644" cy="93864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600" kern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23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82575" y="310551"/>
            <a:ext cx="8580438" cy="69049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9957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ull text Subtitle Question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-1587" y="162352"/>
            <a:ext cx="9144000" cy="6695648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80988" y="5280025"/>
            <a:ext cx="8580438" cy="738188"/>
          </a:xfrm>
        </p:spPr>
        <p:txBody>
          <a:bodyPr tIns="36000" anchor="t" anchorCtr="0">
            <a:normAutofit/>
          </a:bodyPr>
          <a:lstStyle>
            <a:lvl1pPr marL="0" indent="0">
              <a:buNone/>
              <a:defRPr sz="2800" b="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 smtClean="0"/>
              <a:t>Insert Subtitle Text Here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0194" y="3921918"/>
            <a:ext cx="8580438" cy="130730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 smtClean="0"/>
              <a:t>Click to edit Master title style</a:t>
            </a:r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162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err="1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35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text Subtitle Question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162352"/>
            <a:ext cx="9144000" cy="6695648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82574" y="3407429"/>
            <a:ext cx="8580439" cy="792062"/>
          </a:xfrm>
        </p:spPr>
        <p:txBody>
          <a:bodyPr tIns="36000" anchor="t" anchorCtr="0">
            <a:normAutofit/>
          </a:bodyPr>
          <a:lstStyle>
            <a:lvl1pPr marL="0" indent="0">
              <a:buNone/>
              <a:defRPr sz="2800" b="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 smtClean="0"/>
              <a:t>Insert Subtitle Text Here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0194" y="2023924"/>
            <a:ext cx="8580438" cy="130730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 smtClean="0"/>
              <a:t>Click to edit Master title style</a:t>
            </a:r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162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err="1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ull text Subtitle Question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162352"/>
            <a:ext cx="9144000" cy="3771474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82575" y="5356226"/>
            <a:ext cx="8580438" cy="636587"/>
          </a:xfrm>
        </p:spPr>
        <p:txBody>
          <a:bodyPr tIns="36000" anchor="t" anchorCtr="0">
            <a:normAutofit/>
          </a:bodyPr>
          <a:lstStyle>
            <a:lvl1pPr marL="0" indent="0" algn="l">
              <a:buNone/>
              <a:defRPr sz="2800" b="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 smtClean="0"/>
              <a:t>Insert Subtitle Text Here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0194" y="3921920"/>
            <a:ext cx="8580438" cy="130730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 smtClean="0"/>
              <a:t>Click to edit Master title style</a:t>
            </a:r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162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err="1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911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73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ext Subtitle Question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82575" y="1682214"/>
            <a:ext cx="8580438" cy="413286"/>
          </a:xfrm>
        </p:spPr>
        <p:txBody>
          <a:bodyPr anchor="t">
            <a:normAutofit/>
          </a:bodyPr>
          <a:lstStyle>
            <a:lvl1pPr marL="0" indent="0">
              <a:buNone/>
              <a:defRPr sz="2000" i="1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 smtClean="0"/>
              <a:t>Question 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82575" y="1065905"/>
            <a:ext cx="8580438" cy="533100"/>
          </a:xfrm>
        </p:spPr>
        <p:txBody>
          <a:bodyPr tIns="3600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 smtClean="0"/>
              <a:t>Insert Subtitle Text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>
          <a:xfrm>
            <a:off x="282575" y="2149958"/>
            <a:ext cx="8580438" cy="34761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595959"/>
                </a:solidFill>
              </a:defRPr>
            </a:lvl1pPr>
            <a:lvl2pPr>
              <a:defRPr sz="2400">
                <a:solidFill>
                  <a:srgbClr val="595959"/>
                </a:solidFill>
              </a:defRPr>
            </a:lvl2pPr>
            <a:lvl3pPr>
              <a:defRPr sz="2000">
                <a:solidFill>
                  <a:srgbClr val="595959"/>
                </a:solidFill>
              </a:defRPr>
            </a:lvl3pPr>
            <a:lvl4pPr>
              <a:defRPr sz="2000">
                <a:solidFill>
                  <a:srgbClr val="595959"/>
                </a:solidFill>
              </a:defRPr>
            </a:lvl4pPr>
            <a:lvl5pPr>
              <a:defRPr sz="2000">
                <a:solidFill>
                  <a:srgbClr val="59595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282426" y="5699126"/>
            <a:ext cx="8571212" cy="319087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595959"/>
                </a:solidFill>
              </a:defRPr>
            </a:lvl1pPr>
          </a:lstStyle>
          <a:p>
            <a:pPr lvl="0"/>
            <a:r>
              <a:rPr lang="en-GB" dirty="0" smtClean="0"/>
              <a:t>Click to add text</a:t>
            </a:r>
            <a:endParaRPr lang="en-GB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282575" y="310551"/>
            <a:ext cx="8580438" cy="69049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8199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text Subtitle Question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82575" y="1051263"/>
            <a:ext cx="8580438" cy="523537"/>
          </a:xfrm>
        </p:spPr>
        <p:txBody>
          <a:bodyPr tIns="3600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 smtClean="0"/>
              <a:t>Insert Subtitle Text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>
          <a:xfrm>
            <a:off x="4574462" y="1624013"/>
            <a:ext cx="4288551" cy="4000500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282575" y="1624013"/>
            <a:ext cx="4074331" cy="400050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282575" y="5700713"/>
            <a:ext cx="8571063" cy="319087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595959"/>
                </a:solidFill>
              </a:defRPr>
            </a:lvl1pPr>
          </a:lstStyle>
          <a:p>
            <a:pPr lvl="0"/>
            <a:r>
              <a:rPr lang="en-GB" dirty="0" smtClean="0"/>
              <a:t>Click to add text</a:t>
            </a:r>
            <a:endParaRPr lang="en-GB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282575" y="310551"/>
            <a:ext cx="8580438" cy="69049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5638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ull text Subtitle Question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82575" y="1592266"/>
            <a:ext cx="6412300" cy="323850"/>
          </a:xfrm>
        </p:spPr>
        <p:txBody>
          <a:bodyPr anchor="t">
            <a:normAutofit/>
          </a:bodyPr>
          <a:lstStyle>
            <a:lvl1pPr marL="0" indent="0">
              <a:buNone/>
              <a:defRPr sz="2000" i="1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 smtClean="0"/>
              <a:t>Question 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82575" y="1073673"/>
            <a:ext cx="8580438" cy="437627"/>
          </a:xfrm>
        </p:spPr>
        <p:txBody>
          <a:bodyPr tIns="3600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 smtClean="0"/>
              <a:t>Insert Subtitle Text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>
          <a:xfrm>
            <a:off x="282575" y="1989734"/>
            <a:ext cx="6412300" cy="3634779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767512" y="1590846"/>
            <a:ext cx="2376488" cy="40336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282576" y="5700713"/>
            <a:ext cx="8580438" cy="319087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595959"/>
                </a:solidFill>
              </a:defRPr>
            </a:lvl1pPr>
          </a:lstStyle>
          <a:p>
            <a:pPr lvl="0"/>
            <a:r>
              <a:rPr lang="en-GB" dirty="0" smtClean="0"/>
              <a:t>Click to add text</a:t>
            </a:r>
            <a:endParaRPr lang="en-GB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282575" y="310551"/>
            <a:ext cx="8580438" cy="69049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108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- Com box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282575" y="1176153"/>
            <a:ext cx="8580438" cy="36752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282450" y="4927390"/>
            <a:ext cx="8572775" cy="69871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2400" baseline="0">
                <a:solidFill>
                  <a:srgbClr val="595959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GB" noProof="0" dirty="0" smtClean="0"/>
              <a:t>Text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282426" y="5700713"/>
            <a:ext cx="8571212" cy="319087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595959"/>
                </a:solidFill>
              </a:defRPr>
            </a:lvl1pPr>
          </a:lstStyle>
          <a:p>
            <a:pPr lvl="0"/>
            <a:r>
              <a:rPr lang="en-GB" dirty="0" smtClean="0"/>
              <a:t>Click to add text</a:t>
            </a:r>
            <a:endParaRPr lang="en-GB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282575" y="310551"/>
            <a:ext cx="8580438" cy="69049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549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ull chart - Com box bottom_subtitle_question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282575" y="2181395"/>
            <a:ext cx="8580560" cy="26573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282575" y="4902016"/>
            <a:ext cx="8580560" cy="72249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2400" baseline="0">
                <a:solidFill>
                  <a:srgbClr val="595959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GB" noProof="0" dirty="0" smtClean="0"/>
              <a:t>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74875" y="1785229"/>
            <a:ext cx="8588137" cy="323850"/>
          </a:xfrm>
        </p:spPr>
        <p:txBody>
          <a:bodyPr anchor="t">
            <a:normAutofit/>
          </a:bodyPr>
          <a:lstStyle>
            <a:lvl1pPr marL="0" indent="0">
              <a:buNone/>
              <a:defRPr sz="2000" i="1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 smtClean="0"/>
              <a:t>Question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81076" y="1063239"/>
            <a:ext cx="8582035" cy="6480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 smtClean="0"/>
              <a:t>Insert Subtitle Text Here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282425" y="5700713"/>
            <a:ext cx="8571333" cy="319087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595959"/>
                </a:solidFill>
              </a:defRPr>
            </a:lvl1pPr>
          </a:lstStyle>
          <a:p>
            <a:pPr lvl="0"/>
            <a:r>
              <a:rPr lang="en-GB" dirty="0" smtClean="0"/>
              <a:t>Click to add text</a:t>
            </a:r>
            <a:endParaRPr lang="en-GB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282575" y="310551"/>
            <a:ext cx="8580438" cy="69049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9897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chart - Com box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282575" y="1611314"/>
            <a:ext cx="8580438" cy="32273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282575" y="1071733"/>
            <a:ext cx="8580438" cy="47766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spcBef>
                <a:spcPts val="0"/>
              </a:spcBef>
              <a:defRPr sz="2400" baseline="0">
                <a:solidFill>
                  <a:srgbClr val="595959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GB" noProof="0" dirty="0" smtClean="0"/>
              <a:t>Text</a:t>
            </a:r>
          </a:p>
        </p:txBody>
      </p:sp>
      <p:sp>
        <p:nvSpPr>
          <p:cNvPr id="6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282575" y="4914716"/>
            <a:ext cx="8580438" cy="70979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lnSpc>
                <a:spcPct val="100000"/>
              </a:lnSpc>
              <a:buNone/>
              <a:defRPr sz="2400" baseline="0">
                <a:solidFill>
                  <a:srgbClr val="595959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GB" noProof="0" dirty="0" smtClean="0"/>
              <a:t>Text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282426" y="5700713"/>
            <a:ext cx="8571212" cy="319087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595959"/>
                </a:solidFill>
              </a:defRPr>
            </a:lvl1pPr>
          </a:lstStyle>
          <a:p>
            <a:pPr lvl="0"/>
            <a:r>
              <a:rPr lang="en-GB" dirty="0" smtClean="0"/>
              <a:t>Click to add text</a:t>
            </a:r>
            <a:endParaRPr lang="en-GB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282575" y="310551"/>
            <a:ext cx="8580438" cy="69049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3967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op RH imag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282575" y="1086528"/>
            <a:ext cx="8580438" cy="588285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spcBef>
                <a:spcPts val="0"/>
              </a:spcBef>
              <a:defRPr sz="2400" baseline="0">
                <a:solidFill>
                  <a:srgbClr val="595959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GB" noProof="0" dirty="0" smtClean="0"/>
              <a:t>Text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767513" y="1790700"/>
            <a:ext cx="2376487" cy="383381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20"/>
          </p:nvPr>
        </p:nvSpPr>
        <p:spPr>
          <a:xfrm>
            <a:off x="282574" y="1790700"/>
            <a:ext cx="6412301" cy="3833813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en-GB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282576" y="5700713"/>
            <a:ext cx="8580438" cy="319087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595959"/>
                </a:solidFill>
              </a:defRPr>
            </a:lvl1pPr>
          </a:lstStyle>
          <a:p>
            <a:pPr lvl="0"/>
            <a:r>
              <a:rPr lang="en-GB" dirty="0" smtClean="0"/>
              <a:t>Click to add text</a:t>
            </a:r>
            <a:endParaRPr lang="en-GB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282575" y="310551"/>
            <a:ext cx="8580438" cy="69049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3021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subtitle_question text_Chart left - Com 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282574" y="2151529"/>
            <a:ext cx="6007165" cy="273797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595959"/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6815138" y="2151529"/>
            <a:ext cx="2047875" cy="273797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2400" baseline="0">
                <a:solidFill>
                  <a:srgbClr val="595959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GB" noProof="0" dirty="0" smtClean="0"/>
              <a:t>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79606" y="1775519"/>
            <a:ext cx="8583359" cy="323850"/>
          </a:xfrm>
        </p:spPr>
        <p:txBody>
          <a:bodyPr anchor="t">
            <a:normAutofit/>
          </a:bodyPr>
          <a:lstStyle>
            <a:lvl1pPr marL="0" indent="0">
              <a:buNone/>
              <a:defRPr sz="2000" i="1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 smtClean="0"/>
              <a:t>Question Text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82575" y="1037839"/>
            <a:ext cx="8580437" cy="68389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 smtClean="0"/>
              <a:t>Insert Subtitle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282575" y="4945941"/>
            <a:ext cx="8580438" cy="6840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595959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GB" noProof="0" dirty="0" smtClean="0"/>
              <a:t>Text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282426" y="5700713"/>
            <a:ext cx="8571212" cy="319087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595959"/>
                </a:solidFill>
              </a:defRPr>
            </a:lvl1pPr>
          </a:lstStyle>
          <a:p>
            <a:pPr lvl="0"/>
            <a:r>
              <a:rPr lang="en-GB" dirty="0" smtClean="0"/>
              <a:t>Click to add text</a:t>
            </a:r>
            <a:endParaRPr lang="en-GB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282575" y="310551"/>
            <a:ext cx="8580438" cy="69049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9250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- Chart right w co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572000" y="1198563"/>
            <a:ext cx="4291014" cy="35385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595959"/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282575" y="1198564"/>
            <a:ext cx="4216300" cy="44259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595959"/>
                </a:solidFill>
              </a:defRPr>
            </a:lvl1pPr>
            <a:lvl2pPr>
              <a:defRPr sz="2400">
                <a:solidFill>
                  <a:srgbClr val="595959"/>
                </a:solidFill>
              </a:defRPr>
            </a:lvl2pPr>
            <a:lvl3pPr>
              <a:defRPr sz="2000">
                <a:solidFill>
                  <a:srgbClr val="595959"/>
                </a:solidFill>
              </a:defRPr>
            </a:lvl3pPr>
            <a:lvl4pPr>
              <a:defRPr sz="2000">
                <a:solidFill>
                  <a:srgbClr val="595959"/>
                </a:solidFill>
              </a:defRPr>
            </a:lvl4pPr>
            <a:lvl5pPr>
              <a:defRPr sz="2000">
                <a:solidFill>
                  <a:srgbClr val="595959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572000" y="4835525"/>
            <a:ext cx="4291014" cy="79216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595959"/>
                </a:solidFill>
                <a:effectLst/>
                <a:latin typeface="Calibri" panose="020F0502020204030204" pitchFamily="34" charset="0"/>
              </a:defRPr>
            </a:lvl1pPr>
          </a:lstStyle>
          <a:p>
            <a:pPr lvl="0"/>
            <a:r>
              <a:rPr lang="en-GB" noProof="0" dirty="0" smtClean="0"/>
              <a:t>Text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282574" y="5713413"/>
            <a:ext cx="8580439" cy="319087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595959"/>
                </a:solidFill>
              </a:defRPr>
            </a:lvl1pPr>
          </a:lstStyle>
          <a:p>
            <a:pPr lvl="0"/>
            <a:r>
              <a:rPr lang="en-GB" dirty="0" smtClean="0"/>
              <a:t>Click to add text</a:t>
            </a:r>
            <a:endParaRPr lang="en-GB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282575" y="310551"/>
            <a:ext cx="8580438" cy="69049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82361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- Two Char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572000" y="1135063"/>
            <a:ext cx="4291014" cy="18621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595959"/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10" name="Chart Placeholder 7"/>
          <p:cNvSpPr>
            <a:spLocks noGrp="1"/>
          </p:cNvSpPr>
          <p:nvPr>
            <p:ph type="chart" sz="quarter" idx="19"/>
          </p:nvPr>
        </p:nvSpPr>
        <p:spPr>
          <a:xfrm>
            <a:off x="4572000" y="3088093"/>
            <a:ext cx="4291014" cy="17379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595959"/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82575" y="1135063"/>
            <a:ext cx="4216300" cy="369093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595959"/>
                </a:solidFill>
              </a:defRPr>
            </a:lvl1pPr>
            <a:lvl2pPr>
              <a:defRPr sz="2400">
                <a:solidFill>
                  <a:srgbClr val="595959"/>
                </a:solidFill>
              </a:defRPr>
            </a:lvl2pPr>
            <a:lvl3pPr>
              <a:defRPr sz="2000">
                <a:solidFill>
                  <a:srgbClr val="595959"/>
                </a:solidFill>
              </a:defRPr>
            </a:lvl3pPr>
            <a:lvl4pPr>
              <a:defRPr sz="2000">
                <a:solidFill>
                  <a:srgbClr val="595959"/>
                </a:solidFill>
              </a:defRPr>
            </a:lvl4pPr>
            <a:lvl5pPr>
              <a:defRPr sz="2000">
                <a:solidFill>
                  <a:srgbClr val="595959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282575" y="4873625"/>
            <a:ext cx="8580438" cy="7560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595959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GB" noProof="0" dirty="0" smtClean="0"/>
              <a:t>Text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282574" y="5700713"/>
            <a:ext cx="8580439" cy="319087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595959"/>
                </a:solidFill>
              </a:defRPr>
            </a:lvl1pPr>
          </a:lstStyle>
          <a:p>
            <a:pPr lvl="0"/>
            <a:r>
              <a:rPr lang="en-GB" dirty="0" smtClean="0"/>
              <a:t>Click to add text</a:t>
            </a:r>
            <a:endParaRPr lang="en-GB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282575" y="310551"/>
            <a:ext cx="8580438" cy="69049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2701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82575" y="1598615"/>
            <a:ext cx="8580438" cy="430196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19561" y="1615865"/>
            <a:ext cx="8318998" cy="4072148"/>
          </a:xfrm>
        </p:spPr>
        <p:txBody>
          <a:bodyPr>
            <a:normAutofit/>
          </a:bodyPr>
          <a:lstStyle>
            <a:lvl1pPr marL="276225" indent="-276225">
              <a:buClr>
                <a:srgbClr val="595959"/>
              </a:buClr>
              <a:buFont typeface="+mj-lt"/>
              <a:buAutoNum type="arabicPeriod"/>
              <a:defRPr sz="2400" b="0">
                <a:solidFill>
                  <a:srgbClr val="595959"/>
                </a:solidFill>
              </a:defRPr>
            </a:lvl1pPr>
            <a:lvl2pPr marL="517525" indent="-342900">
              <a:buFont typeface="+mj-lt"/>
              <a:buAutoNum type="arabicPeriod"/>
              <a:defRPr>
                <a:solidFill>
                  <a:srgbClr val="FF0000"/>
                </a:solidFill>
              </a:defRPr>
            </a:lvl2pPr>
            <a:lvl3pPr marL="787400" indent="-342900">
              <a:buFont typeface="+mj-lt"/>
              <a:buAutoNum type="arabicPeriod"/>
              <a:defRPr>
                <a:solidFill>
                  <a:srgbClr val="FF0000"/>
                </a:solidFill>
              </a:defRPr>
            </a:lvl3pPr>
            <a:lvl4pPr marL="1042988" indent="-342900">
              <a:buFont typeface="+mj-lt"/>
              <a:buAutoNum type="arabicPeriod"/>
              <a:defRPr>
                <a:solidFill>
                  <a:srgbClr val="FF0000"/>
                </a:solidFill>
              </a:defRPr>
            </a:lvl4pPr>
            <a:lvl5pPr marL="1308100" indent="-342900">
              <a:buFont typeface="+mj-lt"/>
              <a:buAutoNum type="arabicPeriod"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2575" y="310551"/>
            <a:ext cx="8580438" cy="69049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9200646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282575" y="1084264"/>
            <a:ext cx="4216300" cy="370363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595959"/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572001" y="1084263"/>
            <a:ext cx="4291012" cy="4540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595959"/>
                </a:solidFill>
              </a:defRPr>
            </a:lvl1pPr>
            <a:lvl2pPr>
              <a:defRPr sz="2400">
                <a:solidFill>
                  <a:srgbClr val="595959"/>
                </a:solidFill>
              </a:defRPr>
            </a:lvl2pPr>
            <a:lvl3pPr>
              <a:defRPr sz="2000">
                <a:solidFill>
                  <a:srgbClr val="595959"/>
                </a:solidFill>
              </a:defRPr>
            </a:lvl3pPr>
            <a:lvl4pPr>
              <a:defRPr sz="2000">
                <a:solidFill>
                  <a:srgbClr val="595959"/>
                </a:solidFill>
              </a:defRPr>
            </a:lvl4pPr>
            <a:lvl5pPr>
              <a:defRPr sz="2000">
                <a:solidFill>
                  <a:srgbClr val="595959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282574" y="4838700"/>
            <a:ext cx="4205637" cy="78898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595959"/>
                </a:solidFill>
                <a:effectLst/>
                <a:latin typeface="Calibri" panose="020F0502020204030204" pitchFamily="34" charset="0"/>
              </a:defRPr>
            </a:lvl1pPr>
          </a:lstStyle>
          <a:p>
            <a:pPr lvl="0"/>
            <a:r>
              <a:rPr lang="en-GB" noProof="0" dirty="0" smtClean="0"/>
              <a:t>Text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282576" y="5700713"/>
            <a:ext cx="8580438" cy="319087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595959"/>
                </a:solidFill>
              </a:defRPr>
            </a:lvl1pPr>
          </a:lstStyle>
          <a:p>
            <a:pPr lvl="0"/>
            <a:r>
              <a:rPr lang="en-GB" dirty="0" smtClean="0"/>
              <a:t>Click to add text</a:t>
            </a:r>
            <a:endParaRPr lang="en-GB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282575" y="310551"/>
            <a:ext cx="8580438" cy="69049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75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-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282575" y="1084264"/>
            <a:ext cx="4225925" cy="21158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595959"/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10" name="Chart Placeholder 7"/>
          <p:cNvSpPr>
            <a:spLocks noGrp="1"/>
          </p:cNvSpPr>
          <p:nvPr>
            <p:ph type="chart" sz="quarter" idx="19"/>
          </p:nvPr>
        </p:nvSpPr>
        <p:spPr>
          <a:xfrm>
            <a:off x="4571999" y="1084264"/>
            <a:ext cx="4291015" cy="21161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595959"/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282575" y="3266119"/>
            <a:ext cx="4225925" cy="154718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spcBef>
                <a:spcPts val="0"/>
              </a:spcBef>
              <a:defRPr sz="2400" baseline="0">
                <a:solidFill>
                  <a:srgbClr val="595959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GB" noProof="0" dirty="0" smtClean="0"/>
              <a:t>Text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4571999" y="3266119"/>
            <a:ext cx="4291015" cy="154718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numCol="1" spcCol="180000" rtlCol="0">
            <a:normAutofit/>
          </a:bodyPr>
          <a:lstStyle>
            <a:lvl1pPr>
              <a:spcBef>
                <a:spcPts val="0"/>
              </a:spcBef>
              <a:defRPr lang="en-GB" sz="2400" noProof="0" dirty="0" smtClean="0">
                <a:solidFill>
                  <a:srgbClr val="595959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GB" noProof="0" dirty="0" smtClean="0"/>
              <a:t>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 hasCustomPrompt="1"/>
          </p:nvPr>
        </p:nvSpPr>
        <p:spPr>
          <a:xfrm>
            <a:off x="4571999" y="4860924"/>
            <a:ext cx="4291014" cy="76358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595959"/>
                </a:solidFill>
                <a:effectLst/>
                <a:latin typeface="Calibri" panose="020F0502020204030204" pitchFamily="34" charset="0"/>
              </a:defRPr>
            </a:lvl1pPr>
          </a:lstStyle>
          <a:p>
            <a:pPr lvl="0"/>
            <a:r>
              <a:rPr lang="en-GB" noProof="0" dirty="0" smtClean="0"/>
              <a:t>Text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274184" y="4860924"/>
            <a:ext cx="4225924" cy="76358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595959"/>
                </a:solidFill>
                <a:effectLst/>
                <a:latin typeface="Calibri" panose="020F0502020204030204" pitchFamily="34" charset="0"/>
              </a:defRPr>
            </a:lvl1pPr>
          </a:lstStyle>
          <a:p>
            <a:pPr lvl="0"/>
            <a:r>
              <a:rPr lang="en-GB" noProof="0" dirty="0" smtClean="0"/>
              <a:t>Text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282575" y="5726113"/>
            <a:ext cx="8580437" cy="319087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595959"/>
                </a:solidFill>
              </a:defRPr>
            </a:lvl1pPr>
          </a:lstStyle>
          <a:p>
            <a:pPr lvl="0"/>
            <a:r>
              <a:rPr lang="en-GB" dirty="0" smtClean="0"/>
              <a:t>Click to add text</a:t>
            </a:r>
            <a:endParaRPr lang="en-GB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282575" y="310551"/>
            <a:ext cx="8580438" cy="69049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0213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left -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282575" y="1096963"/>
            <a:ext cx="4252300" cy="37036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595959"/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10" name="Chart Placeholder 7"/>
          <p:cNvSpPr>
            <a:spLocks noGrp="1"/>
          </p:cNvSpPr>
          <p:nvPr>
            <p:ph type="chart" sz="quarter" idx="19"/>
          </p:nvPr>
        </p:nvSpPr>
        <p:spPr>
          <a:xfrm>
            <a:off x="4610099" y="1096963"/>
            <a:ext cx="4252914" cy="37036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595959"/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25" hasCustomPrompt="1"/>
          </p:nvPr>
        </p:nvSpPr>
        <p:spPr>
          <a:xfrm>
            <a:off x="4610099" y="4860926"/>
            <a:ext cx="4252914" cy="76358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rgbClr val="595959"/>
                </a:solidFill>
                <a:effectLst/>
                <a:latin typeface="Calibri" panose="020F0502020204030204" pitchFamily="34" charset="0"/>
              </a:defRPr>
            </a:lvl1pPr>
          </a:lstStyle>
          <a:p>
            <a:pPr lvl="0"/>
            <a:r>
              <a:rPr lang="en-GB" noProof="0" dirty="0" smtClean="0"/>
              <a:t>Text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282574" y="4860926"/>
            <a:ext cx="4256609" cy="76358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rgbClr val="595959"/>
                </a:solidFill>
                <a:effectLst/>
                <a:latin typeface="Calibri" panose="020F0502020204030204" pitchFamily="34" charset="0"/>
              </a:defRPr>
            </a:lvl1pPr>
          </a:lstStyle>
          <a:p>
            <a:pPr lvl="0"/>
            <a:r>
              <a:rPr lang="en-GB" noProof="0" dirty="0" smtClean="0"/>
              <a:t>Text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282574" y="5700713"/>
            <a:ext cx="8580439" cy="319087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595959"/>
                </a:solidFill>
              </a:defRPr>
            </a:lvl1pPr>
          </a:lstStyle>
          <a:p>
            <a:pPr lvl="0"/>
            <a:r>
              <a:rPr lang="en-GB" dirty="0" smtClean="0"/>
              <a:t>Click to add text</a:t>
            </a:r>
            <a:endParaRPr lang="en-GB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282575" y="310551"/>
            <a:ext cx="8580438" cy="69049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0444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282575" y="1376364"/>
            <a:ext cx="4145409" cy="4645024"/>
          </a:xfrm>
        </p:spPr>
        <p:txBody>
          <a:bodyPr>
            <a:normAutofit/>
          </a:bodyPr>
          <a:lstStyle>
            <a:lvl1pPr>
              <a:defRPr sz="2800">
                <a:solidFill>
                  <a:srgbClr val="595959"/>
                </a:solidFill>
              </a:defRPr>
            </a:lvl1pPr>
            <a:lvl2pPr>
              <a:defRPr sz="2400">
                <a:solidFill>
                  <a:srgbClr val="595959"/>
                </a:solidFill>
              </a:defRPr>
            </a:lvl2pPr>
            <a:lvl3pPr>
              <a:defRPr sz="2000">
                <a:solidFill>
                  <a:srgbClr val="595959"/>
                </a:solidFill>
              </a:defRPr>
            </a:lvl3pPr>
            <a:lvl4pPr>
              <a:defRPr sz="2000">
                <a:solidFill>
                  <a:srgbClr val="595959"/>
                </a:solidFill>
              </a:defRPr>
            </a:lvl4pPr>
            <a:lvl5pPr>
              <a:defRPr sz="2000">
                <a:solidFill>
                  <a:srgbClr val="595959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4572001" y="1376363"/>
            <a:ext cx="4291012" cy="464502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595959"/>
                </a:solidFill>
              </a:defRPr>
            </a:lvl1pPr>
            <a:lvl2pPr>
              <a:defRPr sz="2400">
                <a:solidFill>
                  <a:srgbClr val="595959"/>
                </a:solidFill>
              </a:defRPr>
            </a:lvl2pPr>
            <a:lvl3pPr>
              <a:defRPr sz="2000">
                <a:solidFill>
                  <a:srgbClr val="595959"/>
                </a:solidFill>
              </a:defRPr>
            </a:lvl3pPr>
            <a:lvl4pPr>
              <a:defRPr sz="2000">
                <a:solidFill>
                  <a:srgbClr val="595959"/>
                </a:solidFill>
              </a:defRPr>
            </a:lvl4pPr>
            <a:lvl5pPr>
              <a:defRPr sz="2000">
                <a:solidFill>
                  <a:srgbClr val="595959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282575" y="310551"/>
            <a:ext cx="8580438" cy="69049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85083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7"/>
          </p:nvPr>
        </p:nvSpPr>
        <p:spPr>
          <a:xfrm>
            <a:off x="282575" y="1109663"/>
            <a:ext cx="8580438" cy="45148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282576" y="5700713"/>
            <a:ext cx="8580438" cy="319087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595959"/>
                </a:solidFill>
              </a:defRPr>
            </a:lvl1pPr>
          </a:lstStyle>
          <a:p>
            <a:pPr lvl="0"/>
            <a:r>
              <a:rPr lang="en-GB" dirty="0" smtClean="0"/>
              <a:t>Click to add text</a:t>
            </a:r>
            <a:endParaRPr lang="en-GB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282575" y="310551"/>
            <a:ext cx="8580438" cy="69049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9228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able - Com box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8"/>
          </p:nvPr>
        </p:nvSpPr>
        <p:spPr>
          <a:xfrm>
            <a:off x="282575" y="1096963"/>
            <a:ext cx="8580438" cy="36909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282576" y="4860926"/>
            <a:ext cx="8580438" cy="76358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595959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GB" noProof="0" dirty="0" smtClean="0"/>
              <a:t>Text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282574" y="5700713"/>
            <a:ext cx="8580439" cy="319087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595959"/>
                </a:solidFill>
              </a:defRPr>
            </a:lvl1pPr>
          </a:lstStyle>
          <a:p>
            <a:pPr lvl="0"/>
            <a:r>
              <a:rPr lang="en-GB" dirty="0" smtClean="0"/>
              <a:t>Click to add text</a:t>
            </a:r>
            <a:endParaRPr lang="en-GB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282575" y="310551"/>
            <a:ext cx="8580438" cy="69049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8780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left - Com 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sz="quarter" idx="18"/>
          </p:nvPr>
        </p:nvSpPr>
        <p:spPr>
          <a:xfrm>
            <a:off x="282575" y="1223963"/>
            <a:ext cx="6484300" cy="44005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6840885" y="1223964"/>
            <a:ext cx="2022128" cy="44005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spcBef>
                <a:spcPts val="0"/>
              </a:spcBef>
              <a:defRPr sz="2400" baseline="0">
                <a:solidFill>
                  <a:srgbClr val="595959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GB" noProof="0" dirty="0" smtClean="0"/>
              <a:t>Text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282575" y="5699126"/>
            <a:ext cx="8580439" cy="319087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595959"/>
                </a:solidFill>
              </a:defRPr>
            </a:lvl1pPr>
          </a:lstStyle>
          <a:p>
            <a:pPr lvl="0"/>
            <a:r>
              <a:rPr lang="en-GB" dirty="0" smtClean="0"/>
              <a:t>Click to add text</a:t>
            </a:r>
            <a:endParaRPr lang="en-GB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282575" y="310551"/>
            <a:ext cx="8580438" cy="69049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0957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 box left - Tab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8"/>
          </p:nvPr>
        </p:nvSpPr>
        <p:spPr>
          <a:xfrm>
            <a:off x="2303463" y="1109664"/>
            <a:ext cx="6559550" cy="45148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282574" y="1096964"/>
            <a:ext cx="1948301" cy="451485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spcBef>
                <a:spcPts val="0"/>
              </a:spcBef>
              <a:defRPr sz="2400" baseline="0">
                <a:solidFill>
                  <a:srgbClr val="595959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GB" noProof="0" dirty="0" smtClean="0"/>
              <a:t>Text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282576" y="5700713"/>
            <a:ext cx="8580438" cy="319087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595959"/>
                </a:solidFill>
              </a:defRPr>
            </a:lvl1pPr>
          </a:lstStyle>
          <a:p>
            <a:pPr lvl="0"/>
            <a:r>
              <a:rPr lang="en-GB" dirty="0" smtClean="0"/>
              <a:t>Click to add text</a:t>
            </a:r>
            <a:endParaRPr lang="en-GB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282575" y="310551"/>
            <a:ext cx="8580438" cy="69049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4718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2575" y="1300164"/>
            <a:ext cx="8580438" cy="47180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595959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282575" y="310551"/>
            <a:ext cx="8580438" cy="69049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4884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picture with co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2575" y="1109663"/>
            <a:ext cx="8580438" cy="36909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595959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282575" y="4876800"/>
            <a:ext cx="8580438" cy="75088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595959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GB" noProof="0" dirty="0" smtClean="0"/>
              <a:t>Text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282574" y="5700713"/>
            <a:ext cx="8580439" cy="319087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595959"/>
                </a:solidFill>
              </a:defRPr>
            </a:lvl1pPr>
          </a:lstStyle>
          <a:p>
            <a:pPr lvl="0"/>
            <a:r>
              <a:rPr lang="en-GB" dirty="0" smtClean="0"/>
              <a:t>Click to add text</a:t>
            </a:r>
            <a:endParaRPr lang="en-GB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282575" y="310551"/>
            <a:ext cx="8580438" cy="69049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16569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376363"/>
            <a:ext cx="9144000" cy="4529137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82574" y="1615865"/>
            <a:ext cx="8580439" cy="4072148"/>
          </a:xfrm>
        </p:spPr>
        <p:txBody>
          <a:bodyPr>
            <a:normAutofit/>
          </a:bodyPr>
          <a:lstStyle>
            <a:lvl1pPr marL="276225" indent="-276225">
              <a:buClr>
                <a:srgbClr val="595959"/>
              </a:buClr>
              <a:buFont typeface="+mj-lt"/>
              <a:buAutoNum type="arabicPeriod"/>
              <a:defRPr sz="2400" b="0">
                <a:solidFill>
                  <a:srgbClr val="595959"/>
                </a:solidFill>
              </a:defRPr>
            </a:lvl1pPr>
            <a:lvl2pPr marL="517525" indent="-342900">
              <a:buFont typeface="+mj-lt"/>
              <a:buAutoNum type="arabicPeriod"/>
              <a:defRPr>
                <a:solidFill>
                  <a:srgbClr val="FF0000"/>
                </a:solidFill>
              </a:defRPr>
            </a:lvl2pPr>
            <a:lvl3pPr marL="787400" indent="-342900">
              <a:buFont typeface="+mj-lt"/>
              <a:buAutoNum type="arabicPeriod"/>
              <a:defRPr>
                <a:solidFill>
                  <a:srgbClr val="FF0000"/>
                </a:solidFill>
              </a:defRPr>
            </a:lvl3pPr>
            <a:lvl4pPr marL="1042988" indent="-342900">
              <a:buFont typeface="+mj-lt"/>
              <a:buAutoNum type="arabicPeriod"/>
              <a:defRPr>
                <a:solidFill>
                  <a:srgbClr val="FF0000"/>
                </a:solidFill>
              </a:defRPr>
            </a:lvl4pPr>
            <a:lvl5pPr marL="1308100" indent="-342900">
              <a:buFont typeface="+mj-lt"/>
              <a:buAutoNum type="arabicPeriod"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2575" y="310551"/>
            <a:ext cx="8580438" cy="69049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85556923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-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572000" y="1376363"/>
            <a:ext cx="4291013" cy="46450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595959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282575" y="1376363"/>
            <a:ext cx="4216300" cy="4645026"/>
          </a:xfrm>
        </p:spPr>
        <p:txBody>
          <a:bodyPr>
            <a:normAutofit/>
          </a:bodyPr>
          <a:lstStyle>
            <a:lvl1pPr>
              <a:defRPr sz="2800">
                <a:solidFill>
                  <a:srgbClr val="595959"/>
                </a:solidFill>
              </a:defRPr>
            </a:lvl1pPr>
            <a:lvl2pPr>
              <a:defRPr sz="2400">
                <a:solidFill>
                  <a:srgbClr val="595959"/>
                </a:solidFill>
              </a:defRPr>
            </a:lvl2pPr>
            <a:lvl3pPr>
              <a:defRPr sz="2000">
                <a:solidFill>
                  <a:srgbClr val="595959"/>
                </a:solidFill>
              </a:defRPr>
            </a:lvl3pPr>
            <a:lvl4pPr>
              <a:defRPr sz="2000">
                <a:solidFill>
                  <a:srgbClr val="595959"/>
                </a:solidFill>
              </a:defRPr>
            </a:lvl4pPr>
            <a:lvl5pPr>
              <a:defRPr sz="2000">
                <a:solidFill>
                  <a:srgbClr val="595959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282575" y="310551"/>
            <a:ext cx="8580438" cy="69049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9492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2575" y="1312863"/>
            <a:ext cx="8580438" cy="4705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595959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282575" y="310551"/>
            <a:ext cx="8580438" cy="69049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174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82574" y="1615865"/>
            <a:ext cx="8580439" cy="4072148"/>
          </a:xfrm>
        </p:spPr>
        <p:txBody>
          <a:bodyPr>
            <a:normAutofit/>
          </a:bodyPr>
          <a:lstStyle>
            <a:lvl1pPr marL="276225" indent="-276225">
              <a:buClr>
                <a:srgbClr val="595959"/>
              </a:buClr>
              <a:buFont typeface="+mj-lt"/>
              <a:buAutoNum type="arabicPeriod"/>
              <a:defRPr sz="2400" b="0">
                <a:solidFill>
                  <a:srgbClr val="595959"/>
                </a:solidFill>
              </a:defRPr>
            </a:lvl1pPr>
            <a:lvl2pPr marL="517525" indent="-342900">
              <a:buFont typeface="+mj-lt"/>
              <a:buAutoNum type="arabicPeriod"/>
              <a:defRPr>
                <a:solidFill>
                  <a:srgbClr val="FF0000"/>
                </a:solidFill>
              </a:defRPr>
            </a:lvl2pPr>
            <a:lvl3pPr marL="787400" indent="-342900">
              <a:buFont typeface="+mj-lt"/>
              <a:buAutoNum type="arabicPeriod"/>
              <a:defRPr>
                <a:solidFill>
                  <a:srgbClr val="FF0000"/>
                </a:solidFill>
              </a:defRPr>
            </a:lvl3pPr>
            <a:lvl4pPr marL="1042988" indent="-342900">
              <a:buFont typeface="+mj-lt"/>
              <a:buAutoNum type="arabicPeriod"/>
              <a:defRPr>
                <a:solidFill>
                  <a:srgbClr val="FF0000"/>
                </a:solidFill>
              </a:defRPr>
            </a:lvl4pPr>
            <a:lvl5pPr marL="1308100" indent="-342900">
              <a:buFont typeface="+mj-lt"/>
              <a:buAutoNum type="arabicPeriod"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2575" y="310551"/>
            <a:ext cx="8580438" cy="69049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40573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487300"/>
            <a:ext cx="9144000" cy="18834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0">
                <a:schemeClr val="tx2"/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82575" y="3722108"/>
            <a:ext cx="8580438" cy="646692"/>
          </a:xfrm>
        </p:spPr>
        <p:txBody>
          <a:bodyPr tIns="36000" anchor="t" anchorCtr="0">
            <a:normAutofit/>
          </a:bodyPr>
          <a:lstStyle>
            <a:lvl1pPr marL="0" indent="0">
              <a:buNone/>
              <a:defRPr sz="24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Insert Subtitle Text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82575" y="2487300"/>
            <a:ext cx="8580438" cy="117130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5678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0"/>
          <a:stretch/>
        </p:blipFill>
        <p:spPr>
          <a:xfrm>
            <a:off x="0" y="3796724"/>
            <a:ext cx="9144000" cy="2103365"/>
          </a:xfrm>
          <a:prstGeom prst="rect">
            <a:avLst/>
          </a:prstGeom>
        </p:spPr>
      </p:pic>
      <p:sp>
        <p:nvSpPr>
          <p:cNvPr id="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82574" y="3212976"/>
            <a:ext cx="8580439" cy="4001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i="1" baseline="0">
                <a:solidFill>
                  <a:srgbClr val="595959"/>
                </a:solidFill>
              </a:defRPr>
            </a:lvl1pPr>
            <a:lvl2pPr marL="492017" indent="0">
              <a:buNone/>
              <a:defRPr/>
            </a:lvl2pPr>
            <a:lvl3pPr marL="984033" indent="0">
              <a:buNone/>
              <a:defRPr/>
            </a:lvl3pPr>
            <a:lvl4pPr marL="1476050" indent="0">
              <a:buNone/>
              <a:defRPr/>
            </a:lvl4pPr>
            <a:lvl5pPr marL="1968068" indent="0">
              <a:buNone/>
              <a:defRPr/>
            </a:lvl5pPr>
          </a:lstStyle>
          <a:p>
            <a:pPr lvl="0"/>
            <a:r>
              <a:rPr lang="en-GB" noProof="0" dirty="0" smtClean="0"/>
              <a:t>Further information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82575" y="2596551"/>
            <a:ext cx="8580438" cy="6164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2333974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n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82414" y="1725613"/>
            <a:ext cx="8580598" cy="600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i="0" baseline="0">
                <a:solidFill>
                  <a:srgbClr val="595959"/>
                </a:solidFill>
              </a:defRPr>
            </a:lvl1pPr>
            <a:lvl2pPr marL="492017" indent="0">
              <a:buNone/>
              <a:defRPr/>
            </a:lvl2pPr>
            <a:lvl3pPr marL="984033" indent="0">
              <a:buNone/>
              <a:defRPr/>
            </a:lvl3pPr>
            <a:lvl4pPr marL="1476050" indent="0">
              <a:buNone/>
              <a:defRPr/>
            </a:lvl4pPr>
            <a:lvl5pPr marL="1968068" indent="0">
              <a:buNone/>
              <a:defRPr/>
            </a:lvl5pPr>
          </a:lstStyle>
          <a:p>
            <a:pPr lvl="0"/>
            <a:r>
              <a:rPr lang="en-GB" noProof="0" dirty="0" smtClean="0"/>
              <a:t>Further information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82574" y="2373314"/>
            <a:ext cx="8580439" cy="3532186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82575" y="188913"/>
            <a:ext cx="8580438" cy="1474787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48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Quote or statement</a:t>
            </a:r>
          </a:p>
        </p:txBody>
      </p:sp>
      <p:pic>
        <p:nvPicPr>
          <p:cNvPr id="15" name="Picture 14" descr="YouGovTrans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3617" y="6079297"/>
            <a:ext cx="1757610" cy="408746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9144000" cy="162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err="1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235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In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951163" y="0"/>
            <a:ext cx="3241675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951163" y="3984626"/>
            <a:ext cx="3241676" cy="207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i="0" baseline="0">
                <a:solidFill>
                  <a:schemeClr val="bg1"/>
                </a:solidFill>
              </a:defRPr>
            </a:lvl1pPr>
            <a:lvl2pPr marL="492017" indent="0">
              <a:buNone/>
              <a:defRPr/>
            </a:lvl2pPr>
            <a:lvl3pPr marL="984033" indent="0">
              <a:buNone/>
              <a:defRPr/>
            </a:lvl3pPr>
            <a:lvl4pPr marL="1476050" indent="0">
              <a:buNone/>
              <a:defRPr/>
            </a:lvl4pPr>
            <a:lvl5pPr marL="1968068" indent="0">
              <a:buNone/>
              <a:defRPr/>
            </a:lvl5pPr>
          </a:lstStyle>
          <a:p>
            <a:pPr lvl="0"/>
            <a:r>
              <a:rPr lang="en-GB" noProof="0" dirty="0" smtClean="0"/>
              <a:t>Further information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62351"/>
            <a:ext cx="2951163" cy="669564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192838" y="162351"/>
            <a:ext cx="2951162" cy="669564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955928" y="162351"/>
            <a:ext cx="3236912" cy="376671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4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Quote or statement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162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err="1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552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282575" y="188913"/>
            <a:ext cx="8580438" cy="801687"/>
          </a:xfrm>
          <a:prstGeom prst="rect">
            <a:avLst/>
          </a:prstGeom>
        </p:spPr>
        <p:txBody>
          <a:bodyPr vert="horz" lIns="90000" tIns="45720" rIns="91440" bIns="45720" rtlCol="0" anchor="b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82575" y="1376364"/>
            <a:ext cx="8580438" cy="4616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pic>
        <p:nvPicPr>
          <p:cNvPr id="10" name="Picture 9" descr="YouGovTrans.png"/>
          <p:cNvPicPr>
            <a:picLocks noChangeAspect="1"/>
          </p:cNvPicPr>
          <p:nvPr userDrawn="1"/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3617" y="6079297"/>
            <a:ext cx="1757610" cy="408746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9144000" cy="162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err="1" smtClean="0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44000" y="6451300"/>
            <a:ext cx="7056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l">
              <a:buFont typeface="Arial" pitchFamily="34" charset="0"/>
              <a:buNone/>
            </a:pPr>
            <a:fld id="{44CF93D0-DCC2-4287-B33C-90E166FB720E}" type="slidenum">
              <a:rPr lang="en-GB" sz="1200" smtClean="0">
                <a:solidFill>
                  <a:schemeClr val="tx1"/>
                </a:solidFill>
                <a:latin typeface="Calibri" pitchFamily="34" charset="0"/>
              </a:rPr>
              <a:pPr marL="0" indent="0" algn="l">
                <a:buFont typeface="Arial" pitchFamily="34" charset="0"/>
                <a:buNone/>
              </a:pPr>
              <a:t>‹#›</a:t>
            </a:fld>
            <a:endParaRPr lang="en-GB" sz="12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58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57" r:id="rId2"/>
    <p:sldLayoutId id="2147483748" r:id="rId3"/>
    <p:sldLayoutId id="2147483750" r:id="rId4"/>
    <p:sldLayoutId id="2147483751" r:id="rId5"/>
    <p:sldLayoutId id="2147483749" r:id="rId6"/>
    <p:sldLayoutId id="2147483756" r:id="rId7"/>
    <p:sldLayoutId id="2147483744" r:id="rId8"/>
    <p:sldLayoutId id="2147483745" r:id="rId9"/>
    <p:sldLayoutId id="2147483755" r:id="rId10"/>
    <p:sldLayoutId id="2147483735" r:id="rId11"/>
    <p:sldLayoutId id="2147483736" r:id="rId12"/>
    <p:sldLayoutId id="2147483752" r:id="rId13"/>
    <p:sldLayoutId id="2147483706" r:id="rId14"/>
    <p:sldLayoutId id="2147483753" r:id="rId15"/>
    <p:sldLayoutId id="2147483754" r:id="rId16"/>
    <p:sldLayoutId id="2147483742" r:id="rId17"/>
    <p:sldLayoutId id="2147483747" r:id="rId18"/>
    <p:sldLayoutId id="2147483746" r:id="rId19"/>
    <p:sldLayoutId id="2147483707" r:id="rId20"/>
    <p:sldLayoutId id="2147483739" r:id="rId21"/>
    <p:sldLayoutId id="2147483740" r:id="rId22"/>
    <p:sldLayoutId id="2147483712" r:id="rId23"/>
    <p:sldLayoutId id="2147483713" r:id="rId24"/>
    <p:sldLayoutId id="2147483714" r:id="rId25"/>
    <p:sldLayoutId id="2147483715" r:id="rId26"/>
    <p:sldLayoutId id="2147483717" r:id="rId27"/>
    <p:sldLayoutId id="2147483719" r:id="rId28"/>
    <p:sldLayoutId id="2147483720" r:id="rId29"/>
    <p:sldLayoutId id="2147483722" r:id="rId30"/>
    <p:sldLayoutId id="2147483723" r:id="rId31"/>
    <p:sldLayoutId id="2147483724" r:id="rId32"/>
    <p:sldLayoutId id="2147483725" r:id="rId33"/>
    <p:sldLayoutId id="2147483726" r:id="rId34"/>
    <p:sldLayoutId id="2147483727" r:id="rId35"/>
    <p:sldLayoutId id="2147483728" r:id="rId36"/>
    <p:sldLayoutId id="2147483729" r:id="rId37"/>
    <p:sldLayoutId id="2147483731" r:id="rId38"/>
    <p:sldLayoutId id="2147483732" r:id="rId39"/>
    <p:sldLayoutId id="2147483733" r:id="rId40"/>
    <p:sldLayoutId id="2147483734" r:id="rId4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84033" rtl="0" eaLnBrk="1" latinLnBrk="0" hangingPunct="1">
        <a:spcBef>
          <a:spcPct val="0"/>
        </a:spcBef>
        <a:buNone/>
        <a:defRPr sz="3600" b="0" kern="1200">
          <a:solidFill>
            <a:srgbClr val="000000"/>
          </a:solidFill>
          <a:latin typeface="Calibri" panose="020F0502020204030204" pitchFamily="34" charset="0"/>
          <a:ea typeface="+mj-ea"/>
          <a:cs typeface="Arial" pitchFamily="34" charset="0"/>
        </a:defRPr>
      </a:lvl1pPr>
    </p:titleStyle>
    <p:bodyStyle>
      <a:lvl1pPr marL="285750" indent="-285750" algn="l" defTabSz="984033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Wingdings" pitchFamily="2" charset="2"/>
        <a:buChar char="§"/>
        <a:defRPr sz="2000" b="0" kern="1200" baseline="0">
          <a:solidFill>
            <a:schemeClr val="tx1"/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444500" indent="-269875" algn="l" defTabSz="984033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5000"/>
        <a:buFont typeface="Wingdings" pitchFamily="2" charset="2"/>
        <a:buChar char="§"/>
        <a:defRPr sz="1800" b="0" kern="1200">
          <a:solidFill>
            <a:schemeClr val="tx1"/>
          </a:solidFill>
          <a:latin typeface="Calibri" panose="020F0502020204030204" pitchFamily="34" charset="0"/>
          <a:ea typeface="+mn-ea"/>
          <a:cs typeface="Arial" pitchFamily="34" charset="0"/>
        </a:defRPr>
      </a:lvl2pPr>
      <a:lvl3pPr marL="714375" indent="-269875" algn="l" defTabSz="984033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105000"/>
        <a:buFont typeface="Wingdings" pitchFamily="2" charset="2"/>
        <a:buChar char="§"/>
        <a:defRPr sz="1600" b="0" i="1" kern="1200">
          <a:solidFill>
            <a:schemeClr val="tx1"/>
          </a:solidFill>
          <a:latin typeface="Calibri" panose="020F0502020204030204" pitchFamily="34" charset="0"/>
          <a:ea typeface="+mn-ea"/>
          <a:cs typeface="Arial" pitchFamily="34" charset="0"/>
        </a:defRPr>
      </a:lvl3pPr>
      <a:lvl4pPr marL="985838" indent="-285750" algn="l" defTabSz="984033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105000"/>
        <a:buFont typeface="Wingdings" pitchFamily="2" charset="2"/>
        <a:buChar char="§"/>
        <a:defRPr sz="1600" b="0" i="1" kern="1200">
          <a:solidFill>
            <a:schemeClr val="tx1"/>
          </a:solidFill>
          <a:latin typeface="Calibri" panose="020F0502020204030204" pitchFamily="34" charset="0"/>
          <a:ea typeface="+mn-ea"/>
          <a:cs typeface="Arial" pitchFamily="34" charset="0"/>
        </a:defRPr>
      </a:lvl4pPr>
      <a:lvl5pPr marL="1250950" indent="-285750" algn="l" defTabSz="984033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105000"/>
        <a:buFont typeface="Wingdings" pitchFamily="2" charset="2"/>
        <a:buChar char="§"/>
        <a:tabLst/>
        <a:defRPr sz="1600" b="0" i="1" kern="1200">
          <a:solidFill>
            <a:schemeClr val="tx1"/>
          </a:solidFill>
          <a:latin typeface="Calibri" panose="020F0502020204030204" pitchFamily="34" charset="0"/>
          <a:ea typeface="+mn-ea"/>
          <a:cs typeface="Arial" pitchFamily="34" charset="0"/>
        </a:defRPr>
      </a:lvl5pPr>
      <a:lvl6pPr marL="2706093" indent="-246008" algn="l" defTabSz="98403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98110" indent="-246008" algn="l" defTabSz="98403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690127" indent="-246008" algn="l" defTabSz="98403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182144" indent="-246008" algn="l" defTabSz="98403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2017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4033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050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8068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60085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52102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44119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36135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>
              <a:latin typeface="+mj-lt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33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PresentationLink xmlns:i=&quot;http://www.w3.org/2001/XMLSchema-instance&quot; xmlns=&quot;http://www.forgetdata.com/Slides&quot;&gt;&lt;DataContext&gt;&lt;Connection xmlns:i=&quot;http://www.w3.org/2001/XMLSchema-instance&quot; xmlns=&quot;http://www.forgetdata.com/ReportingSuite&quot;&gt;&lt;ConnectionString&gt;C:\Users\garyn\Documents\Marketing Slides\Co-op bail in.xlsx&lt;/ConnectionString&gt;&lt;Name&gt;Item0&lt;/Name&gt;&lt;Provider&gt;Excel 2007/2010 Provider&lt;/Provider&gt;&lt;/Connection&gt;&lt;/DataContext&gt;&lt;Version&gt;4.2.0.0&lt;/Version&gt;&lt;/PresentationLink&gt;"/>
  <p:tag name="ISPRING_RESOURCE_PATHS_HASH_2" val="17aa32b0a1b1442e635738162ad8924d8d41f51"/>
  <p:tag name="ISPRING_RESOURCE_PATHS_HASH_PRESENTER" val="5cfbde8965822beafd6ef0565a341e386795c553"/>
</p:tagLst>
</file>

<file path=ppt/theme/theme1.xml><?xml version="1.0" encoding="utf-8"?>
<a:theme xmlns:a="http://schemas.openxmlformats.org/drawingml/2006/main" name="YouGovNew Template Standard Ratio V2">
  <a:themeElements>
    <a:clrScheme name="You Gov - 20-8-14">
      <a:dk1>
        <a:srgbClr val="6D6F71"/>
      </a:dk1>
      <a:lt1>
        <a:srgbClr val="FFFFFF"/>
      </a:lt1>
      <a:dk2>
        <a:srgbClr val="EE2D27"/>
      </a:dk2>
      <a:lt2>
        <a:srgbClr val="A7A9AC"/>
      </a:lt2>
      <a:accent1>
        <a:srgbClr val="93D023"/>
      </a:accent1>
      <a:accent2>
        <a:srgbClr val="53ACAF"/>
      </a:accent2>
      <a:accent3>
        <a:srgbClr val="D3975B"/>
      </a:accent3>
      <a:accent4>
        <a:srgbClr val="117CC6"/>
      </a:accent4>
      <a:accent5>
        <a:srgbClr val="DEE705"/>
      </a:accent5>
      <a:accent6>
        <a:srgbClr val="885788"/>
      </a:accent6>
      <a:hlink>
        <a:srgbClr val="117CC6"/>
      </a:hlink>
      <a:folHlink>
        <a:srgbClr val="083E6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D60000"/>
            </a:gs>
            <a:gs pos="100000">
              <a:srgbClr val="800000"/>
            </a:gs>
          </a:gsLst>
          <a:lin ang="5400000" scaled="1"/>
          <a:tileRect/>
        </a:gra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anchor="ctr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YouGov TEMPLATE Calibri.potx [Read-Only]" id="{A6E8B3FE-A328-4D74-B6A0-467676FEE44A}" vid="{F0E96DA5-641A-43DD-B36C-B2E16ED7D4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0cfda1a-b763-42a0-84d2-64fd086343ce">XHRJYZFNQTAH-9-152</_dlc_DocId>
    <_dlc_DocIdUrl xmlns="20cfda1a-b763-42a0-84d2-64fd086343ce">
      <Url>https://in.yougov.net/_layouts/15/DocIdRedir.aspx?ID=XHRJYZFNQTAH-9-152</Url>
      <Description>XHRJYZFNQTAH-9-152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8FB3FD989B734983544228295BAD11" ma:contentTypeVersion="1" ma:contentTypeDescription="Create a new document." ma:contentTypeScope="" ma:versionID="359060e12ac6c5fcde58a340d275c677">
  <xsd:schema xmlns:xsd="http://www.w3.org/2001/XMLSchema" xmlns:xs="http://www.w3.org/2001/XMLSchema" xmlns:p="http://schemas.microsoft.com/office/2006/metadata/properties" xmlns:ns2="20cfda1a-b763-42a0-84d2-64fd086343ce" targetNamespace="http://schemas.microsoft.com/office/2006/metadata/properties" ma:root="true" ma:fieldsID="f860875c16d967cc8835fcfbed9c4936" ns2:_="">
    <xsd:import namespace="20cfda1a-b763-42a0-84d2-64fd086343c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cfda1a-b763-42a0-84d2-64fd086343c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1CA25DD-04C5-4F27-A698-52D35FB82D18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20cfda1a-b763-42a0-84d2-64fd086343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C023DF2-D960-44EB-8663-44342466D9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cfda1a-b763-42a0-84d2-64fd086343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A1E132-78D2-4545-9DD8-0322AC59120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DE4EA92-AF51-4392-B588-4A082F0D856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YouGov TEMPLATE Calibri1</Template>
  <TotalTime>15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Aparajita</vt:lpstr>
      <vt:lpstr>Arial</vt:lpstr>
      <vt:lpstr>Calibri</vt:lpstr>
      <vt:lpstr>Wingdings</vt:lpstr>
      <vt:lpstr>YouGovNew Template Standard Ratio V2</vt:lpstr>
      <vt:lpstr>PowerPoint Presentation</vt:lpstr>
    </vt:vector>
  </TitlesOfParts>
  <Company>YouGov Plc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Majeed Sahebzadha</dc:creator>
  <cp:lastModifiedBy>Majeed Sahebzadha</cp:lastModifiedBy>
  <cp:revision>15</cp:revision>
  <cp:lastPrinted>2013-06-04T13:26:00Z</cp:lastPrinted>
  <dcterms:created xsi:type="dcterms:W3CDTF">2015-01-13T10:37:04Z</dcterms:created>
  <dcterms:modified xsi:type="dcterms:W3CDTF">2015-10-08T16:41:17Z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0x010100AA8FB3FD989B734983544228295BAD11</vt:lpwstr>
  </property>
  <property fmtid="{D5CDD505-2E9C-101B-9397-08002B2CF9AE}" pid="3" name="_dlc_DocIdItemGuid">
    <vt:lpwstr>d3b4d7cf-b273-449c-b8ea-1bdfef52ab9d</vt:lpwstr>
  </property>
</Properties>
</file>