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1DE7-73A7-4EC9-8D87-ADAB987C146B}" type="datetimeFigureOut">
              <a:rPr lang="da-DK" smtClean="0"/>
              <a:t>18-05-2013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A095-6DBA-402A-9137-574B188634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813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1DE7-73A7-4EC9-8D87-ADAB987C146B}" type="datetimeFigureOut">
              <a:rPr lang="da-DK" smtClean="0"/>
              <a:t>18-05-2013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A095-6DBA-402A-9137-574B188634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941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1DE7-73A7-4EC9-8D87-ADAB987C146B}" type="datetimeFigureOut">
              <a:rPr lang="da-DK" smtClean="0"/>
              <a:t>18-05-2013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A095-6DBA-402A-9137-574B188634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868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1DE7-73A7-4EC9-8D87-ADAB987C146B}" type="datetimeFigureOut">
              <a:rPr lang="da-DK" smtClean="0"/>
              <a:t>18-05-2013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A095-6DBA-402A-9137-574B188634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978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1DE7-73A7-4EC9-8D87-ADAB987C146B}" type="datetimeFigureOut">
              <a:rPr lang="da-DK" smtClean="0"/>
              <a:t>18-05-2013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A095-6DBA-402A-9137-574B188634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323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1DE7-73A7-4EC9-8D87-ADAB987C146B}" type="datetimeFigureOut">
              <a:rPr lang="da-DK" smtClean="0"/>
              <a:t>18-05-2013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A095-6DBA-402A-9137-574B188634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75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1DE7-73A7-4EC9-8D87-ADAB987C146B}" type="datetimeFigureOut">
              <a:rPr lang="da-DK" smtClean="0"/>
              <a:t>18-05-2013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A095-6DBA-402A-9137-574B188634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614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1DE7-73A7-4EC9-8D87-ADAB987C146B}" type="datetimeFigureOut">
              <a:rPr lang="da-DK" smtClean="0"/>
              <a:t>18-05-2013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A095-6DBA-402A-9137-574B188634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110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1DE7-73A7-4EC9-8D87-ADAB987C146B}" type="datetimeFigureOut">
              <a:rPr lang="da-DK" smtClean="0"/>
              <a:t>18-05-2013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A095-6DBA-402A-9137-574B188634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657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1DE7-73A7-4EC9-8D87-ADAB987C146B}" type="datetimeFigureOut">
              <a:rPr lang="da-DK" smtClean="0"/>
              <a:t>18-05-2013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A095-6DBA-402A-9137-574B188634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0122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1DE7-73A7-4EC9-8D87-ADAB987C146B}" type="datetimeFigureOut">
              <a:rPr lang="da-DK" smtClean="0"/>
              <a:t>18-05-2013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A095-6DBA-402A-9137-574B188634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034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11DE7-73A7-4EC9-8D87-ADAB987C146B}" type="datetimeFigureOut">
              <a:rPr lang="da-DK" smtClean="0"/>
              <a:t>18-05-2013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9A095-6DBA-402A-9137-574B188634E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430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Card 16"/>
          <p:cNvSpPr/>
          <p:nvPr/>
        </p:nvSpPr>
        <p:spPr>
          <a:xfrm>
            <a:off x="3138926" y="3413129"/>
            <a:ext cx="1080120" cy="1152128"/>
          </a:xfrm>
          <a:prstGeom prst="flowChartPunchedCard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Website </a:t>
            </a:r>
            <a:r>
              <a:rPr lang="da-DK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object</a:t>
            </a:r>
            <a:r>
              <a:rPr lang="da-D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(s)</a:t>
            </a:r>
          </a:p>
          <a:p>
            <a:pPr algn="ctr"/>
            <a:endParaRPr lang="da-DK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6903061" y="3421513"/>
            <a:ext cx="1152128" cy="1303632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set</a:t>
            </a:r>
            <a:endParaRPr lang="da-DK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5011948" y="2002817"/>
            <a:ext cx="1152128" cy="1049612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Analyzer</a:t>
            </a:r>
            <a:endParaRPr lang="da-DK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043608" y="1553650"/>
            <a:ext cx="1699274" cy="449167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da-DK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fetcher</a:t>
            </a:r>
            <a:endParaRPr lang="da-DK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1439652" y="2397446"/>
            <a:ext cx="914400" cy="61264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da-DK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builder</a:t>
            </a:r>
            <a:endParaRPr lang="da-DK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1343537" y="3349505"/>
            <a:ext cx="1008112" cy="113042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Raw</a:t>
            </a:r>
            <a:r>
              <a:rPr lang="da-D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website data</a:t>
            </a:r>
          </a:p>
        </p:txBody>
      </p:sp>
      <p:sp>
        <p:nvSpPr>
          <p:cNvPr id="18" name="Folded Corner 17"/>
          <p:cNvSpPr/>
          <p:nvPr/>
        </p:nvSpPr>
        <p:spPr>
          <a:xfrm>
            <a:off x="1402249" y="3421513"/>
            <a:ext cx="1008112" cy="113042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Raw</a:t>
            </a:r>
            <a:r>
              <a:rPr lang="da-D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website data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1474257" y="3493521"/>
            <a:ext cx="1008112" cy="113042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Raw</a:t>
            </a:r>
            <a:r>
              <a:rPr lang="da-D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website data</a:t>
            </a:r>
          </a:p>
        </p:txBody>
      </p:sp>
      <p:sp>
        <p:nvSpPr>
          <p:cNvPr id="20" name="Flowchart: Card 19"/>
          <p:cNvSpPr/>
          <p:nvPr/>
        </p:nvSpPr>
        <p:spPr>
          <a:xfrm>
            <a:off x="3188911" y="3492541"/>
            <a:ext cx="1080120" cy="1152128"/>
          </a:xfrm>
          <a:prstGeom prst="flowChartPunchedCard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Website </a:t>
            </a:r>
            <a:r>
              <a:rPr lang="da-DK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object</a:t>
            </a:r>
            <a:r>
              <a:rPr lang="da-D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(s)</a:t>
            </a:r>
          </a:p>
          <a:p>
            <a:pPr algn="ctr"/>
            <a:endParaRPr lang="da-DK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lowchart: Card 20"/>
          <p:cNvSpPr/>
          <p:nvPr/>
        </p:nvSpPr>
        <p:spPr>
          <a:xfrm>
            <a:off x="3252452" y="3573016"/>
            <a:ext cx="1080120" cy="1152128"/>
          </a:xfrm>
          <a:prstGeom prst="flowChartPunchedCard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Website </a:t>
            </a:r>
            <a:r>
              <a:rPr lang="da-DK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object</a:t>
            </a:r>
            <a:r>
              <a:rPr lang="da-D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(s)</a:t>
            </a:r>
          </a:p>
          <a:p>
            <a:pPr algn="ctr"/>
            <a:endParaRPr lang="da-DK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Cloud 21"/>
          <p:cNvSpPr/>
          <p:nvPr/>
        </p:nvSpPr>
        <p:spPr>
          <a:xfrm>
            <a:off x="983709" y="620688"/>
            <a:ext cx="1989207" cy="559957"/>
          </a:xfrm>
          <a:prstGeom prst="cloud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Web</a:t>
            </a:r>
            <a:endParaRPr lang="da-DK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Flowchart: Alternate Process 27"/>
          <p:cNvSpPr/>
          <p:nvPr/>
        </p:nvSpPr>
        <p:spPr>
          <a:xfrm>
            <a:off x="7021925" y="2435743"/>
            <a:ext cx="914400" cy="612648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ARFF </a:t>
            </a:r>
            <a:r>
              <a:rPr lang="da-DK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writer</a:t>
            </a:r>
            <a:endParaRPr lang="da-DK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4972070" y="815877"/>
            <a:ext cx="1152128" cy="524806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Scanner(s)</a:t>
            </a:r>
            <a:endParaRPr lang="da-DK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Flowchart: Process 29"/>
          <p:cNvSpPr/>
          <p:nvPr/>
        </p:nvSpPr>
        <p:spPr>
          <a:xfrm>
            <a:off x="5069396" y="900920"/>
            <a:ext cx="1152128" cy="524806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Scanner(s)</a:t>
            </a:r>
            <a:endParaRPr lang="da-DK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5157688" y="990250"/>
            <a:ext cx="1152128" cy="524806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Scanner(s)</a:t>
            </a:r>
            <a:endParaRPr lang="da-DK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Circular Arrow 31"/>
          <p:cNvSpPr/>
          <p:nvPr/>
        </p:nvSpPr>
        <p:spPr>
          <a:xfrm rot="15978805">
            <a:off x="4392023" y="1331536"/>
            <a:ext cx="936104" cy="864181"/>
          </a:xfrm>
          <a:prstGeom prst="circular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3" name="Circular Arrow 32"/>
          <p:cNvSpPr/>
          <p:nvPr/>
        </p:nvSpPr>
        <p:spPr>
          <a:xfrm rot="6213317">
            <a:off x="5905252" y="1376852"/>
            <a:ext cx="936104" cy="864181"/>
          </a:xfrm>
          <a:prstGeom prst="circular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6311362" y="2626119"/>
            <a:ext cx="591700" cy="23189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ight Arrow 34"/>
          <p:cNvSpPr/>
          <p:nvPr/>
        </p:nvSpPr>
        <p:spPr>
          <a:xfrm rot="5400000">
            <a:off x="7363010" y="3117446"/>
            <a:ext cx="232227" cy="23189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ight Arrow 35"/>
          <p:cNvSpPr/>
          <p:nvPr/>
        </p:nvSpPr>
        <p:spPr>
          <a:xfrm rot="19282869">
            <a:off x="4340241" y="3168516"/>
            <a:ext cx="591700" cy="23189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Right Arrow 37"/>
          <p:cNvSpPr/>
          <p:nvPr/>
        </p:nvSpPr>
        <p:spPr>
          <a:xfrm>
            <a:off x="2555776" y="3942785"/>
            <a:ext cx="504401" cy="23189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ight Arrow 38"/>
          <p:cNvSpPr/>
          <p:nvPr/>
        </p:nvSpPr>
        <p:spPr>
          <a:xfrm rot="5400000">
            <a:off x="1788923" y="3075109"/>
            <a:ext cx="232227" cy="23189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Right Arrow 39"/>
          <p:cNvSpPr/>
          <p:nvPr/>
        </p:nvSpPr>
        <p:spPr>
          <a:xfrm rot="5400000">
            <a:off x="1790322" y="2116819"/>
            <a:ext cx="232227" cy="23189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Right Arrow 40"/>
          <p:cNvSpPr/>
          <p:nvPr/>
        </p:nvSpPr>
        <p:spPr>
          <a:xfrm rot="5400000">
            <a:off x="1790322" y="1252723"/>
            <a:ext cx="232227" cy="23189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811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34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Nils Lorenz Kjær Lück</dc:creator>
  <cp:lastModifiedBy>Nils Lorenz Kjær Lück</cp:lastModifiedBy>
  <cp:revision>5</cp:revision>
  <dcterms:created xsi:type="dcterms:W3CDTF">2013-05-18T13:24:57Z</dcterms:created>
  <dcterms:modified xsi:type="dcterms:W3CDTF">2013-05-18T14:40:52Z</dcterms:modified>
</cp:coreProperties>
</file>