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C9C4"/>
    <a:srgbClr val="00FFFF"/>
    <a:srgbClr val="00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81FA44-D8C4-496B-8D44-ECF4AD8FC863}" v="61" dt="2024-09-28T02:56:58.7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Cox" userId="f9dec82dd8fc0d74" providerId="LiveId" clId="{F581FA44-D8C4-496B-8D44-ECF4AD8FC863}"/>
    <pc:docChg chg="undo custSel addSld delSld modSld">
      <pc:chgData name="Jonathan Cox" userId="f9dec82dd8fc0d74" providerId="LiveId" clId="{F581FA44-D8C4-496B-8D44-ECF4AD8FC863}" dt="2024-09-28T02:56:06.706" v="5838" actId="20577"/>
      <pc:docMkLst>
        <pc:docMk/>
      </pc:docMkLst>
      <pc:sldChg chg="addSp modSp mod">
        <pc:chgData name="Jonathan Cox" userId="f9dec82dd8fc0d74" providerId="LiveId" clId="{F581FA44-D8C4-496B-8D44-ECF4AD8FC863}" dt="2024-09-28T02:20:51.662" v="2647" actId="207"/>
        <pc:sldMkLst>
          <pc:docMk/>
          <pc:sldMk cId="2058665114" sldId="257"/>
        </pc:sldMkLst>
        <pc:spChg chg="mod">
          <ac:chgData name="Jonathan Cox" userId="f9dec82dd8fc0d74" providerId="LiveId" clId="{F581FA44-D8C4-496B-8D44-ECF4AD8FC863}" dt="2024-09-28T02:20:08.320" v="2638" actId="1076"/>
          <ac:spMkLst>
            <pc:docMk/>
            <pc:sldMk cId="2058665114" sldId="257"/>
            <ac:spMk id="20" creationId="{5523242B-8C5C-5601-F5D9-3040D7958E78}"/>
          </ac:spMkLst>
        </pc:spChg>
        <pc:spChg chg="mod">
          <ac:chgData name="Jonathan Cox" userId="f9dec82dd8fc0d74" providerId="LiveId" clId="{F581FA44-D8C4-496B-8D44-ECF4AD8FC863}" dt="2024-09-28T01:46:50.789" v="6" actId="1076"/>
          <ac:spMkLst>
            <pc:docMk/>
            <pc:sldMk cId="2058665114" sldId="257"/>
            <ac:spMk id="24" creationId="{D3025407-06E9-9A4E-3EF1-19604A77E8A3}"/>
          </ac:spMkLst>
        </pc:spChg>
        <pc:spChg chg="add mod">
          <ac:chgData name="Jonathan Cox" userId="f9dec82dd8fc0d74" providerId="LiveId" clId="{F581FA44-D8C4-496B-8D44-ECF4AD8FC863}" dt="2024-09-28T02:20:51.662" v="2647" actId="207"/>
          <ac:spMkLst>
            <pc:docMk/>
            <pc:sldMk cId="2058665114" sldId="257"/>
            <ac:spMk id="29" creationId="{480B69F6-9595-D886-4585-D85D8A0FC421}"/>
          </ac:spMkLst>
        </pc:spChg>
        <pc:graphicFrameChg chg="mod modGraphic">
          <ac:chgData name="Jonathan Cox" userId="f9dec82dd8fc0d74" providerId="LiveId" clId="{F581FA44-D8C4-496B-8D44-ECF4AD8FC863}" dt="2024-09-28T02:20:08.320" v="2638" actId="1076"/>
          <ac:graphicFrameMkLst>
            <pc:docMk/>
            <pc:sldMk cId="2058665114" sldId="257"/>
            <ac:graphicFrameMk id="23" creationId="{87573632-0EC0-8B7A-A9C9-5F6CD3437194}"/>
          </ac:graphicFrameMkLst>
        </pc:graphicFrameChg>
        <pc:picChg chg="mod">
          <ac:chgData name="Jonathan Cox" userId="f9dec82dd8fc0d74" providerId="LiveId" clId="{F581FA44-D8C4-496B-8D44-ECF4AD8FC863}" dt="2024-09-28T01:46:39.342" v="1" actId="688"/>
          <ac:picMkLst>
            <pc:docMk/>
            <pc:sldMk cId="2058665114" sldId="257"/>
            <ac:picMk id="1026" creationId="{6A1328A0-CFBA-A246-57EC-0FB7669A8574}"/>
          </ac:picMkLst>
        </pc:picChg>
      </pc:sldChg>
      <pc:sldChg chg="addSp delSp modSp add mod">
        <pc:chgData name="Jonathan Cox" userId="f9dec82dd8fc0d74" providerId="LiveId" clId="{F581FA44-D8C4-496B-8D44-ECF4AD8FC863}" dt="2024-09-28T02:04:33.287" v="1398" actId="1035"/>
        <pc:sldMkLst>
          <pc:docMk/>
          <pc:sldMk cId="1871702640" sldId="258"/>
        </pc:sldMkLst>
        <pc:spChg chg="mod">
          <ac:chgData name="Jonathan Cox" userId="f9dec82dd8fc0d74" providerId="LiveId" clId="{F581FA44-D8C4-496B-8D44-ECF4AD8FC863}" dt="2024-09-28T01:56:13.236" v="560" actId="20577"/>
          <ac:spMkLst>
            <pc:docMk/>
            <pc:sldMk cId="1871702640" sldId="258"/>
            <ac:spMk id="2" creationId="{C72CAF24-2EFD-95E7-9391-F7A6B1181A2D}"/>
          </ac:spMkLst>
        </pc:spChg>
        <pc:spChg chg="del">
          <ac:chgData name="Jonathan Cox" userId="f9dec82dd8fc0d74" providerId="LiveId" clId="{F581FA44-D8C4-496B-8D44-ECF4AD8FC863}" dt="2024-09-28T01:56:23.733" v="565" actId="478"/>
          <ac:spMkLst>
            <pc:docMk/>
            <pc:sldMk cId="1871702640" sldId="258"/>
            <ac:spMk id="6" creationId="{FCAAB24D-2F98-A2D3-97EF-24B3D8C9A661}"/>
          </ac:spMkLst>
        </pc:spChg>
        <pc:spChg chg="add mod">
          <ac:chgData name="Jonathan Cox" userId="f9dec82dd8fc0d74" providerId="LiveId" clId="{F581FA44-D8C4-496B-8D44-ECF4AD8FC863}" dt="2024-09-28T02:03:52.658" v="1376" actId="113"/>
          <ac:spMkLst>
            <pc:docMk/>
            <pc:sldMk cId="1871702640" sldId="258"/>
            <ac:spMk id="10" creationId="{F988F400-9D05-8243-7871-4DBDC37127A6}"/>
          </ac:spMkLst>
        </pc:spChg>
        <pc:spChg chg="del">
          <ac:chgData name="Jonathan Cox" userId="f9dec82dd8fc0d74" providerId="LiveId" clId="{F581FA44-D8C4-496B-8D44-ECF4AD8FC863}" dt="2024-09-28T01:56:23.733" v="565" actId="478"/>
          <ac:spMkLst>
            <pc:docMk/>
            <pc:sldMk cId="1871702640" sldId="258"/>
            <ac:spMk id="11" creationId="{A8FBA367-0D20-DB8C-B4B3-C2C1FBAA66FD}"/>
          </ac:spMkLst>
        </pc:spChg>
        <pc:spChg chg="del">
          <ac:chgData name="Jonathan Cox" userId="f9dec82dd8fc0d74" providerId="LiveId" clId="{F581FA44-D8C4-496B-8D44-ECF4AD8FC863}" dt="2024-09-28T01:56:23.733" v="565" actId="478"/>
          <ac:spMkLst>
            <pc:docMk/>
            <pc:sldMk cId="1871702640" sldId="258"/>
            <ac:spMk id="14" creationId="{9ED759BB-2B92-C8AF-8679-BD9EE5F31C57}"/>
          </ac:spMkLst>
        </pc:spChg>
        <pc:spChg chg="del">
          <ac:chgData name="Jonathan Cox" userId="f9dec82dd8fc0d74" providerId="LiveId" clId="{F581FA44-D8C4-496B-8D44-ECF4AD8FC863}" dt="2024-09-28T01:56:23.733" v="565" actId="478"/>
          <ac:spMkLst>
            <pc:docMk/>
            <pc:sldMk cId="1871702640" sldId="258"/>
            <ac:spMk id="15" creationId="{F8159ABD-8981-85E2-515C-4773F3FD29E9}"/>
          </ac:spMkLst>
        </pc:spChg>
        <pc:spChg chg="del">
          <ac:chgData name="Jonathan Cox" userId="f9dec82dd8fc0d74" providerId="LiveId" clId="{F581FA44-D8C4-496B-8D44-ECF4AD8FC863}" dt="2024-09-28T01:56:23.733" v="565" actId="478"/>
          <ac:spMkLst>
            <pc:docMk/>
            <pc:sldMk cId="1871702640" sldId="258"/>
            <ac:spMk id="16" creationId="{62DA4C55-EF9A-4CC2-FE7B-7074008A68FD}"/>
          </ac:spMkLst>
        </pc:spChg>
        <pc:spChg chg="del">
          <ac:chgData name="Jonathan Cox" userId="f9dec82dd8fc0d74" providerId="LiveId" clId="{F581FA44-D8C4-496B-8D44-ECF4AD8FC863}" dt="2024-09-28T01:56:17.341" v="562" actId="478"/>
          <ac:spMkLst>
            <pc:docMk/>
            <pc:sldMk cId="1871702640" sldId="258"/>
            <ac:spMk id="20" creationId="{5523242B-8C5C-5601-F5D9-3040D7958E78}"/>
          </ac:spMkLst>
        </pc:spChg>
        <pc:spChg chg="del">
          <ac:chgData name="Jonathan Cox" userId="f9dec82dd8fc0d74" providerId="LiveId" clId="{F581FA44-D8C4-496B-8D44-ECF4AD8FC863}" dt="2024-09-28T01:56:19.797" v="563" actId="478"/>
          <ac:spMkLst>
            <pc:docMk/>
            <pc:sldMk cId="1871702640" sldId="258"/>
            <ac:spMk id="21" creationId="{381D2852-18A6-D0E9-A6D8-4C82DD906188}"/>
          </ac:spMkLst>
        </pc:spChg>
        <pc:spChg chg="del">
          <ac:chgData name="Jonathan Cox" userId="f9dec82dd8fc0d74" providerId="LiveId" clId="{F581FA44-D8C4-496B-8D44-ECF4AD8FC863}" dt="2024-09-28T01:56:19.797" v="563" actId="478"/>
          <ac:spMkLst>
            <pc:docMk/>
            <pc:sldMk cId="1871702640" sldId="258"/>
            <ac:spMk id="22" creationId="{03125F70-2E6D-599C-4878-EF3721D48948}"/>
          </ac:spMkLst>
        </pc:spChg>
        <pc:spChg chg="del">
          <ac:chgData name="Jonathan Cox" userId="f9dec82dd8fc0d74" providerId="LiveId" clId="{F581FA44-D8C4-496B-8D44-ECF4AD8FC863}" dt="2024-09-28T01:56:23.733" v="565" actId="478"/>
          <ac:spMkLst>
            <pc:docMk/>
            <pc:sldMk cId="1871702640" sldId="258"/>
            <ac:spMk id="24" creationId="{D3025407-06E9-9A4E-3EF1-19604A77E8A3}"/>
          </ac:spMkLst>
        </pc:spChg>
        <pc:graphicFrameChg chg="del">
          <ac:chgData name="Jonathan Cox" userId="f9dec82dd8fc0d74" providerId="LiveId" clId="{F581FA44-D8C4-496B-8D44-ECF4AD8FC863}" dt="2024-09-28T01:56:16.128" v="561" actId="478"/>
          <ac:graphicFrameMkLst>
            <pc:docMk/>
            <pc:sldMk cId="1871702640" sldId="258"/>
            <ac:graphicFrameMk id="23" creationId="{87573632-0EC0-8B7A-A9C9-5F6CD3437194}"/>
          </ac:graphicFrameMkLst>
        </pc:graphicFrameChg>
        <pc:picChg chg="add mod">
          <ac:chgData name="Jonathan Cox" userId="f9dec82dd8fc0d74" providerId="LiveId" clId="{F581FA44-D8C4-496B-8D44-ECF4AD8FC863}" dt="2024-09-28T01:59:34.220" v="938" actId="1076"/>
          <ac:picMkLst>
            <pc:docMk/>
            <pc:sldMk cId="1871702640" sldId="258"/>
            <ac:picMk id="3" creationId="{26CFE23A-242D-A4F9-779C-9774BEEA08A5}"/>
          </ac:picMkLst>
        </pc:picChg>
        <pc:picChg chg="add del mod">
          <ac:chgData name="Jonathan Cox" userId="f9dec82dd8fc0d74" providerId="LiveId" clId="{F581FA44-D8C4-496B-8D44-ECF4AD8FC863}" dt="2024-09-28T01:57:15.645" v="590" actId="478"/>
          <ac:picMkLst>
            <pc:docMk/>
            <pc:sldMk cId="1871702640" sldId="258"/>
            <ac:picMk id="4" creationId="{85BE4AA9-FE0E-35C0-B660-CF1332267DEB}"/>
          </ac:picMkLst>
        </pc:picChg>
        <pc:picChg chg="del mod">
          <ac:chgData name="Jonathan Cox" userId="f9dec82dd8fc0d74" providerId="LiveId" clId="{F581FA44-D8C4-496B-8D44-ECF4AD8FC863}" dt="2024-09-28T01:57:13.990" v="589" actId="478"/>
          <ac:picMkLst>
            <pc:docMk/>
            <pc:sldMk cId="1871702640" sldId="258"/>
            <ac:picMk id="5" creationId="{10FE7D7E-DD67-6857-9ACF-F2CD9E8AADF1}"/>
          </ac:picMkLst>
        </pc:picChg>
        <pc:picChg chg="add del mod">
          <ac:chgData name="Jonathan Cox" userId="f9dec82dd8fc0d74" providerId="LiveId" clId="{F581FA44-D8C4-496B-8D44-ECF4AD8FC863}" dt="2024-09-28T01:57:16.620" v="591" actId="478"/>
          <ac:picMkLst>
            <pc:docMk/>
            <pc:sldMk cId="1871702640" sldId="258"/>
            <ac:picMk id="7" creationId="{DCA8D0A5-CE18-0CA6-FAF2-0A24ABA010BE}"/>
          </ac:picMkLst>
        </pc:picChg>
        <pc:picChg chg="add mod">
          <ac:chgData name="Jonathan Cox" userId="f9dec82dd8fc0d74" providerId="LiveId" clId="{F581FA44-D8C4-496B-8D44-ECF4AD8FC863}" dt="2024-09-28T01:59:34.220" v="938" actId="1076"/>
          <ac:picMkLst>
            <pc:docMk/>
            <pc:sldMk cId="1871702640" sldId="258"/>
            <ac:picMk id="13" creationId="{A658874F-CFCF-E794-1F57-0D8F97EEC036}"/>
          </ac:picMkLst>
        </pc:picChg>
        <pc:picChg chg="add del mod">
          <ac:chgData name="Jonathan Cox" userId="f9dec82dd8fc0d74" providerId="LiveId" clId="{F581FA44-D8C4-496B-8D44-ECF4AD8FC863}" dt="2024-09-28T01:59:01.382" v="927" actId="478"/>
          <ac:picMkLst>
            <pc:docMk/>
            <pc:sldMk cId="1871702640" sldId="258"/>
            <ac:picMk id="17" creationId="{13C21335-8A38-59A4-3ED6-72BA843C8850}"/>
          </ac:picMkLst>
        </pc:picChg>
        <pc:picChg chg="add mod">
          <ac:chgData name="Jonathan Cox" userId="f9dec82dd8fc0d74" providerId="LiveId" clId="{F581FA44-D8C4-496B-8D44-ECF4AD8FC863}" dt="2024-09-28T01:59:34.220" v="938" actId="1076"/>
          <ac:picMkLst>
            <pc:docMk/>
            <pc:sldMk cId="1871702640" sldId="258"/>
            <ac:picMk id="18" creationId="{596C8F09-20CF-3D88-A358-CD2023B4179C}"/>
          </ac:picMkLst>
        </pc:picChg>
        <pc:picChg chg="add mod">
          <ac:chgData name="Jonathan Cox" userId="f9dec82dd8fc0d74" providerId="LiveId" clId="{F581FA44-D8C4-496B-8D44-ECF4AD8FC863}" dt="2024-09-28T01:59:34.220" v="938" actId="1076"/>
          <ac:picMkLst>
            <pc:docMk/>
            <pc:sldMk cId="1871702640" sldId="258"/>
            <ac:picMk id="19" creationId="{5932961C-1C6C-D8B9-6B94-045B6DE41D46}"/>
          </ac:picMkLst>
        </pc:picChg>
        <pc:picChg chg="del">
          <ac:chgData name="Jonathan Cox" userId="f9dec82dd8fc0d74" providerId="LiveId" clId="{F581FA44-D8C4-496B-8D44-ECF4AD8FC863}" dt="2024-09-28T01:56:20.885" v="564" actId="478"/>
          <ac:picMkLst>
            <pc:docMk/>
            <pc:sldMk cId="1871702640" sldId="258"/>
            <ac:picMk id="1026" creationId="{6A1328A0-CFBA-A246-57EC-0FB7669A8574}"/>
          </ac:picMkLst>
        </pc:picChg>
        <pc:cxnChg chg="del mod">
          <ac:chgData name="Jonathan Cox" userId="f9dec82dd8fc0d74" providerId="LiveId" clId="{F581FA44-D8C4-496B-8D44-ECF4AD8FC863}" dt="2024-09-28T01:56:23.733" v="565" actId="478"/>
          <ac:cxnSpMkLst>
            <pc:docMk/>
            <pc:sldMk cId="1871702640" sldId="258"/>
            <ac:cxnSpMk id="8" creationId="{F12D57A2-0EF6-3878-15BE-1D6585E91B5A}"/>
          </ac:cxnSpMkLst>
        </pc:cxnChg>
        <pc:cxnChg chg="del mod">
          <ac:chgData name="Jonathan Cox" userId="f9dec82dd8fc0d74" providerId="LiveId" clId="{F581FA44-D8C4-496B-8D44-ECF4AD8FC863}" dt="2024-09-28T01:56:23.733" v="565" actId="478"/>
          <ac:cxnSpMkLst>
            <pc:docMk/>
            <pc:sldMk cId="1871702640" sldId="258"/>
            <ac:cxnSpMk id="12" creationId="{061E1A76-10F4-3FE0-F385-10FBB083C524}"/>
          </ac:cxnSpMkLst>
        </pc:cxnChg>
        <pc:cxnChg chg="del">
          <ac:chgData name="Jonathan Cox" userId="f9dec82dd8fc0d74" providerId="LiveId" clId="{F581FA44-D8C4-496B-8D44-ECF4AD8FC863}" dt="2024-09-28T01:56:23.733" v="565" actId="478"/>
          <ac:cxnSpMkLst>
            <pc:docMk/>
            <pc:sldMk cId="1871702640" sldId="258"/>
            <ac:cxnSpMk id="25" creationId="{D36EEE3B-D8A6-AEAE-DED3-AE989DCE8495}"/>
          </ac:cxnSpMkLst>
        </pc:cxnChg>
        <pc:cxnChg chg="add mod">
          <ac:chgData name="Jonathan Cox" userId="f9dec82dd8fc0d74" providerId="LiveId" clId="{F581FA44-D8C4-496B-8D44-ECF4AD8FC863}" dt="2024-09-28T02:03:02.494" v="1350" actId="1036"/>
          <ac:cxnSpMkLst>
            <pc:docMk/>
            <pc:sldMk cId="1871702640" sldId="258"/>
            <ac:cxnSpMk id="27" creationId="{E1453AF4-E697-0101-2926-389B7B311EB0}"/>
          </ac:cxnSpMkLst>
        </pc:cxnChg>
        <pc:cxnChg chg="add mod">
          <ac:chgData name="Jonathan Cox" userId="f9dec82dd8fc0d74" providerId="LiveId" clId="{F581FA44-D8C4-496B-8D44-ECF4AD8FC863}" dt="2024-09-28T02:03:59.384" v="1378" actId="1076"/>
          <ac:cxnSpMkLst>
            <pc:docMk/>
            <pc:sldMk cId="1871702640" sldId="258"/>
            <ac:cxnSpMk id="28" creationId="{ACBEAC59-C63F-FFB9-25DE-D1C9B1EB03D8}"/>
          </ac:cxnSpMkLst>
        </pc:cxnChg>
        <pc:cxnChg chg="add mod">
          <ac:chgData name="Jonathan Cox" userId="f9dec82dd8fc0d74" providerId="LiveId" clId="{F581FA44-D8C4-496B-8D44-ECF4AD8FC863}" dt="2024-09-28T02:04:27.487" v="1394" actId="1035"/>
          <ac:cxnSpMkLst>
            <pc:docMk/>
            <pc:sldMk cId="1871702640" sldId="258"/>
            <ac:cxnSpMk id="29" creationId="{B5D03A98-9856-9A0A-ECAE-7E9DDB7401C0}"/>
          </ac:cxnSpMkLst>
        </pc:cxnChg>
        <pc:cxnChg chg="add mod">
          <ac:chgData name="Jonathan Cox" userId="f9dec82dd8fc0d74" providerId="LiveId" clId="{F581FA44-D8C4-496B-8D44-ECF4AD8FC863}" dt="2024-09-28T02:04:33.287" v="1398" actId="1035"/>
          <ac:cxnSpMkLst>
            <pc:docMk/>
            <pc:sldMk cId="1871702640" sldId="258"/>
            <ac:cxnSpMk id="30" creationId="{DE1B6F83-6DD1-0F43-1E96-1CF00920A987}"/>
          </ac:cxnSpMkLst>
        </pc:cxnChg>
      </pc:sldChg>
      <pc:sldChg chg="addSp delSp modSp add mod">
        <pc:chgData name="Jonathan Cox" userId="f9dec82dd8fc0d74" providerId="LiveId" clId="{F581FA44-D8C4-496B-8D44-ECF4AD8FC863}" dt="2024-09-28T02:21:28.640" v="2652" actId="1076"/>
        <pc:sldMkLst>
          <pc:docMk/>
          <pc:sldMk cId="345255989" sldId="259"/>
        </pc:sldMkLst>
        <pc:spChg chg="mod">
          <ac:chgData name="Jonathan Cox" userId="f9dec82dd8fc0d74" providerId="LiveId" clId="{F581FA44-D8C4-496B-8D44-ECF4AD8FC863}" dt="2024-09-28T02:05:17.031" v="1413" actId="20577"/>
          <ac:spMkLst>
            <pc:docMk/>
            <pc:sldMk cId="345255989" sldId="259"/>
            <ac:spMk id="2" creationId="{C72CAF24-2EFD-95E7-9391-F7A6B1181A2D}"/>
          </ac:spMkLst>
        </pc:spChg>
        <pc:spChg chg="add mod">
          <ac:chgData name="Jonathan Cox" userId="f9dec82dd8fc0d74" providerId="LiveId" clId="{F581FA44-D8C4-496B-8D44-ECF4AD8FC863}" dt="2024-09-28T02:05:34.700" v="1420"/>
          <ac:spMkLst>
            <pc:docMk/>
            <pc:sldMk cId="345255989" sldId="259"/>
            <ac:spMk id="5" creationId="{9886F7F4-9623-691B-ACA4-C6EA206183CF}"/>
          </ac:spMkLst>
        </pc:spChg>
        <pc:spChg chg="add mod">
          <ac:chgData name="Jonathan Cox" userId="f9dec82dd8fc0d74" providerId="LiveId" clId="{F581FA44-D8C4-496B-8D44-ECF4AD8FC863}" dt="2024-09-28T02:05:55.681" v="1424" actId="164"/>
          <ac:spMkLst>
            <pc:docMk/>
            <pc:sldMk cId="345255989" sldId="259"/>
            <ac:spMk id="8" creationId="{CD05E783-772C-BB1D-C68E-37F3D314C4A5}"/>
          </ac:spMkLst>
        </pc:spChg>
        <pc:spChg chg="add mod">
          <ac:chgData name="Jonathan Cox" userId="f9dec82dd8fc0d74" providerId="LiveId" clId="{F581FA44-D8C4-496B-8D44-ECF4AD8FC863}" dt="2024-09-28T02:05:55.681" v="1424" actId="164"/>
          <ac:spMkLst>
            <pc:docMk/>
            <pc:sldMk cId="345255989" sldId="259"/>
            <ac:spMk id="9" creationId="{0D05C9E2-2010-578B-FBE5-81632F1C0363}"/>
          </ac:spMkLst>
        </pc:spChg>
        <pc:spChg chg="mod">
          <ac:chgData name="Jonathan Cox" userId="f9dec82dd8fc0d74" providerId="LiveId" clId="{F581FA44-D8C4-496B-8D44-ECF4AD8FC863}" dt="2024-09-28T02:21:28.640" v="2652" actId="1076"/>
          <ac:spMkLst>
            <pc:docMk/>
            <pc:sldMk cId="345255989" sldId="259"/>
            <ac:spMk id="10" creationId="{F988F400-9D05-8243-7871-4DBDC37127A6}"/>
          </ac:spMkLst>
        </pc:spChg>
        <pc:spChg chg="add mod">
          <ac:chgData name="Jonathan Cox" userId="f9dec82dd8fc0d74" providerId="LiveId" clId="{F581FA44-D8C4-496B-8D44-ECF4AD8FC863}" dt="2024-09-28T02:05:55.681" v="1424" actId="164"/>
          <ac:spMkLst>
            <pc:docMk/>
            <pc:sldMk cId="345255989" sldId="259"/>
            <ac:spMk id="11" creationId="{66EE0E88-049C-E42C-2E6A-94F3948FF0AA}"/>
          </ac:spMkLst>
        </pc:spChg>
        <pc:spChg chg="add mod">
          <ac:chgData name="Jonathan Cox" userId="f9dec82dd8fc0d74" providerId="LiveId" clId="{F581FA44-D8C4-496B-8D44-ECF4AD8FC863}" dt="2024-09-28T02:21:19.463" v="2649" actId="1076"/>
          <ac:spMkLst>
            <pc:docMk/>
            <pc:sldMk cId="345255989" sldId="259"/>
            <ac:spMk id="14" creationId="{7D6B3221-53D4-150F-D6C5-41DC7E190C4B}"/>
          </ac:spMkLst>
        </pc:spChg>
        <pc:spChg chg="add mod">
          <ac:chgData name="Jonathan Cox" userId="f9dec82dd8fc0d74" providerId="LiveId" clId="{F581FA44-D8C4-496B-8D44-ECF4AD8FC863}" dt="2024-09-28T02:17:20.919" v="2480" actId="1076"/>
          <ac:spMkLst>
            <pc:docMk/>
            <pc:sldMk cId="345255989" sldId="259"/>
            <ac:spMk id="34" creationId="{C027C042-D06A-65EE-E69B-619E687CEF9B}"/>
          </ac:spMkLst>
        </pc:spChg>
        <pc:spChg chg="add mod">
          <ac:chgData name="Jonathan Cox" userId="f9dec82dd8fc0d74" providerId="LiveId" clId="{F581FA44-D8C4-496B-8D44-ECF4AD8FC863}" dt="2024-09-28T02:17:20.919" v="2480" actId="1076"/>
          <ac:spMkLst>
            <pc:docMk/>
            <pc:sldMk cId="345255989" sldId="259"/>
            <ac:spMk id="35" creationId="{939B2B14-2862-8586-52DF-B3696A358BC3}"/>
          </ac:spMkLst>
        </pc:spChg>
        <pc:spChg chg="add mod">
          <ac:chgData name="Jonathan Cox" userId="f9dec82dd8fc0d74" providerId="LiveId" clId="{F581FA44-D8C4-496B-8D44-ECF4AD8FC863}" dt="2024-09-28T02:17:20.919" v="2480" actId="1076"/>
          <ac:spMkLst>
            <pc:docMk/>
            <pc:sldMk cId="345255989" sldId="259"/>
            <ac:spMk id="36" creationId="{9BCF46A3-3DAE-395C-98BD-FF8EABBC1103}"/>
          </ac:spMkLst>
        </pc:spChg>
        <pc:spChg chg="add mod">
          <ac:chgData name="Jonathan Cox" userId="f9dec82dd8fc0d74" providerId="LiveId" clId="{F581FA44-D8C4-496B-8D44-ECF4AD8FC863}" dt="2024-09-28T02:17:20.919" v="2480" actId="1076"/>
          <ac:spMkLst>
            <pc:docMk/>
            <pc:sldMk cId="345255989" sldId="259"/>
            <ac:spMk id="37" creationId="{116FB0FA-22BC-A5B7-D168-2B740310C9DF}"/>
          </ac:spMkLst>
        </pc:spChg>
        <pc:spChg chg="add mod ord">
          <ac:chgData name="Jonathan Cox" userId="f9dec82dd8fc0d74" providerId="LiveId" clId="{F581FA44-D8C4-496B-8D44-ECF4AD8FC863}" dt="2024-09-28T02:17:20.919" v="2480" actId="1076"/>
          <ac:spMkLst>
            <pc:docMk/>
            <pc:sldMk cId="345255989" sldId="259"/>
            <ac:spMk id="38" creationId="{27C7A2FE-86C2-717F-B87C-A0E5B91F04FC}"/>
          </ac:spMkLst>
        </pc:spChg>
        <pc:spChg chg="add del mod">
          <ac:chgData name="Jonathan Cox" userId="f9dec82dd8fc0d74" providerId="LiveId" clId="{F581FA44-D8C4-496B-8D44-ECF4AD8FC863}" dt="2024-09-28T02:13:56.584" v="1950" actId="478"/>
          <ac:spMkLst>
            <pc:docMk/>
            <pc:sldMk cId="345255989" sldId="259"/>
            <ac:spMk id="52" creationId="{B09093D0-425C-1A2C-75D4-E8762A7C7F47}"/>
          </ac:spMkLst>
        </pc:spChg>
        <pc:grpChg chg="add mod">
          <ac:chgData name="Jonathan Cox" userId="f9dec82dd8fc0d74" providerId="LiveId" clId="{F581FA44-D8C4-496B-8D44-ECF4AD8FC863}" dt="2024-09-28T02:21:19.463" v="2649" actId="1076"/>
          <ac:grpSpMkLst>
            <pc:docMk/>
            <pc:sldMk cId="345255989" sldId="259"/>
            <ac:grpSpMk id="12" creationId="{A2680AEA-DFB9-2A61-A61D-E163F84CCB7F}"/>
          </ac:grpSpMkLst>
        </pc:grpChg>
        <pc:picChg chg="del">
          <ac:chgData name="Jonathan Cox" userId="f9dec82dd8fc0d74" providerId="LiveId" clId="{F581FA44-D8C4-496B-8D44-ECF4AD8FC863}" dt="2024-09-28T02:05:21.327" v="1414" actId="478"/>
          <ac:picMkLst>
            <pc:docMk/>
            <pc:sldMk cId="345255989" sldId="259"/>
            <ac:picMk id="3" creationId="{26CFE23A-242D-A4F9-779C-9774BEEA08A5}"/>
          </ac:picMkLst>
        </pc:picChg>
        <pc:picChg chg="add del mod">
          <ac:chgData name="Jonathan Cox" userId="f9dec82dd8fc0d74" providerId="LiveId" clId="{F581FA44-D8C4-496B-8D44-ECF4AD8FC863}" dt="2024-09-28T02:05:50.351" v="1421" actId="478"/>
          <ac:picMkLst>
            <pc:docMk/>
            <pc:sldMk cId="345255989" sldId="259"/>
            <ac:picMk id="4" creationId="{A62C2D47-DE8C-C4DC-80F1-9FE0289C046A}"/>
          </ac:picMkLst>
        </pc:picChg>
        <pc:picChg chg="add mod">
          <ac:chgData name="Jonathan Cox" userId="f9dec82dd8fc0d74" providerId="LiveId" clId="{F581FA44-D8C4-496B-8D44-ECF4AD8FC863}" dt="2024-09-28T02:05:55.681" v="1424" actId="164"/>
          <ac:picMkLst>
            <pc:docMk/>
            <pc:sldMk cId="345255989" sldId="259"/>
            <ac:picMk id="7" creationId="{AC7C70EF-B530-696D-A1CF-0F09253B9D4F}"/>
          </ac:picMkLst>
        </pc:picChg>
        <pc:picChg chg="del">
          <ac:chgData name="Jonathan Cox" userId="f9dec82dd8fc0d74" providerId="LiveId" clId="{F581FA44-D8C4-496B-8D44-ECF4AD8FC863}" dt="2024-09-28T02:05:23.047" v="1415" actId="478"/>
          <ac:picMkLst>
            <pc:docMk/>
            <pc:sldMk cId="345255989" sldId="259"/>
            <ac:picMk id="13" creationId="{A658874F-CFCF-E794-1F57-0D8F97EEC036}"/>
          </ac:picMkLst>
        </pc:picChg>
        <pc:picChg chg="del">
          <ac:chgData name="Jonathan Cox" userId="f9dec82dd8fc0d74" providerId="LiveId" clId="{F581FA44-D8C4-496B-8D44-ECF4AD8FC863}" dt="2024-09-28T02:05:23.623" v="1416" actId="478"/>
          <ac:picMkLst>
            <pc:docMk/>
            <pc:sldMk cId="345255989" sldId="259"/>
            <ac:picMk id="18" creationId="{596C8F09-20CF-3D88-A358-CD2023B4179C}"/>
          </ac:picMkLst>
        </pc:picChg>
        <pc:picChg chg="del">
          <ac:chgData name="Jonathan Cox" userId="f9dec82dd8fc0d74" providerId="LiveId" clId="{F581FA44-D8C4-496B-8D44-ECF4AD8FC863}" dt="2024-09-28T02:05:21.327" v="1414" actId="478"/>
          <ac:picMkLst>
            <pc:docMk/>
            <pc:sldMk cId="345255989" sldId="259"/>
            <ac:picMk id="19" creationId="{5932961C-1C6C-D8B9-6B94-045B6DE41D46}"/>
          </ac:picMkLst>
        </pc:picChg>
        <pc:cxnChg chg="add mod">
          <ac:chgData name="Jonathan Cox" userId="f9dec82dd8fc0d74" providerId="LiveId" clId="{F581FA44-D8C4-496B-8D44-ECF4AD8FC863}" dt="2024-09-28T02:05:34.700" v="1420"/>
          <ac:cxnSpMkLst>
            <pc:docMk/>
            <pc:sldMk cId="345255989" sldId="259"/>
            <ac:cxnSpMk id="6" creationId="{D33F5868-623A-75EC-56CC-D721F14E6E03}"/>
          </ac:cxnSpMkLst>
        </pc:cxnChg>
        <pc:cxnChg chg="add del mod">
          <ac:chgData name="Jonathan Cox" userId="f9dec82dd8fc0d74" providerId="LiveId" clId="{F581FA44-D8C4-496B-8D44-ECF4AD8FC863}" dt="2024-09-28T02:06:53.851" v="1479" actId="21"/>
          <ac:cxnSpMkLst>
            <pc:docMk/>
            <pc:sldMk cId="345255989" sldId="259"/>
            <ac:cxnSpMk id="15" creationId="{1C7D1903-9E4D-788E-1C21-9348F7F8A8A3}"/>
          </ac:cxnSpMkLst>
        </pc:cxnChg>
        <pc:cxnChg chg="add del mod">
          <ac:chgData name="Jonathan Cox" userId="f9dec82dd8fc0d74" providerId="LiveId" clId="{F581FA44-D8C4-496B-8D44-ECF4AD8FC863}" dt="2024-09-28T02:06:53.851" v="1479" actId="21"/>
          <ac:cxnSpMkLst>
            <pc:docMk/>
            <pc:sldMk cId="345255989" sldId="259"/>
            <ac:cxnSpMk id="21" creationId="{EB19872D-2614-D2D5-C8F3-8237FEA2A594}"/>
          </ac:cxnSpMkLst>
        </pc:cxnChg>
        <pc:cxnChg chg="del">
          <ac:chgData name="Jonathan Cox" userId="f9dec82dd8fc0d74" providerId="LiveId" clId="{F581FA44-D8C4-496B-8D44-ECF4AD8FC863}" dt="2024-09-28T02:05:21.327" v="1414" actId="478"/>
          <ac:cxnSpMkLst>
            <pc:docMk/>
            <pc:sldMk cId="345255989" sldId="259"/>
            <ac:cxnSpMk id="27" creationId="{E1453AF4-E697-0101-2926-389B7B311EB0}"/>
          </ac:cxnSpMkLst>
        </pc:cxnChg>
        <pc:cxnChg chg="del">
          <ac:chgData name="Jonathan Cox" userId="f9dec82dd8fc0d74" providerId="LiveId" clId="{F581FA44-D8C4-496B-8D44-ECF4AD8FC863}" dt="2024-09-28T02:05:21.327" v="1414" actId="478"/>
          <ac:cxnSpMkLst>
            <pc:docMk/>
            <pc:sldMk cId="345255989" sldId="259"/>
            <ac:cxnSpMk id="28" creationId="{ACBEAC59-C63F-FFB9-25DE-D1C9B1EB03D8}"/>
          </ac:cxnSpMkLst>
        </pc:cxnChg>
        <pc:cxnChg chg="del">
          <ac:chgData name="Jonathan Cox" userId="f9dec82dd8fc0d74" providerId="LiveId" clId="{F581FA44-D8C4-496B-8D44-ECF4AD8FC863}" dt="2024-09-28T02:05:21.327" v="1414" actId="478"/>
          <ac:cxnSpMkLst>
            <pc:docMk/>
            <pc:sldMk cId="345255989" sldId="259"/>
            <ac:cxnSpMk id="29" creationId="{B5D03A98-9856-9A0A-ECAE-7E9DDB7401C0}"/>
          </ac:cxnSpMkLst>
        </pc:cxnChg>
        <pc:cxnChg chg="del">
          <ac:chgData name="Jonathan Cox" userId="f9dec82dd8fc0d74" providerId="LiveId" clId="{F581FA44-D8C4-496B-8D44-ECF4AD8FC863}" dt="2024-09-28T02:05:21.327" v="1414" actId="478"/>
          <ac:cxnSpMkLst>
            <pc:docMk/>
            <pc:sldMk cId="345255989" sldId="259"/>
            <ac:cxnSpMk id="30" creationId="{DE1B6F83-6DD1-0F43-1E96-1CF00920A987}"/>
          </ac:cxnSpMkLst>
        </pc:cxnChg>
        <pc:cxnChg chg="add mod">
          <ac:chgData name="Jonathan Cox" userId="f9dec82dd8fc0d74" providerId="LiveId" clId="{F581FA44-D8C4-496B-8D44-ECF4AD8FC863}" dt="2024-09-28T02:21:19.463" v="2649" actId="1076"/>
          <ac:cxnSpMkLst>
            <pc:docMk/>
            <pc:sldMk cId="345255989" sldId="259"/>
            <ac:cxnSpMk id="32" creationId="{1C7D1903-9E4D-788E-1C21-9348F7F8A8A3}"/>
          </ac:cxnSpMkLst>
        </pc:cxnChg>
        <pc:cxnChg chg="add mod">
          <ac:chgData name="Jonathan Cox" userId="f9dec82dd8fc0d74" providerId="LiveId" clId="{F581FA44-D8C4-496B-8D44-ECF4AD8FC863}" dt="2024-09-28T02:21:19.463" v="2649" actId="1076"/>
          <ac:cxnSpMkLst>
            <pc:docMk/>
            <pc:sldMk cId="345255989" sldId="259"/>
            <ac:cxnSpMk id="33" creationId="{EB19872D-2614-D2D5-C8F3-8237FEA2A594}"/>
          </ac:cxnSpMkLst>
        </pc:cxnChg>
        <pc:cxnChg chg="add mod">
          <ac:chgData name="Jonathan Cox" userId="f9dec82dd8fc0d74" providerId="LiveId" clId="{F581FA44-D8C4-496B-8D44-ECF4AD8FC863}" dt="2024-09-28T02:17:20.919" v="2480" actId="1076"/>
          <ac:cxnSpMkLst>
            <pc:docMk/>
            <pc:sldMk cId="345255989" sldId="259"/>
            <ac:cxnSpMk id="40" creationId="{E65F7476-71F0-60E8-B9FF-0C7261EC45B6}"/>
          </ac:cxnSpMkLst>
        </pc:cxnChg>
        <pc:cxnChg chg="add mod">
          <ac:chgData name="Jonathan Cox" userId="f9dec82dd8fc0d74" providerId="LiveId" clId="{F581FA44-D8C4-496B-8D44-ECF4AD8FC863}" dt="2024-09-28T02:17:20.919" v="2480" actId="1076"/>
          <ac:cxnSpMkLst>
            <pc:docMk/>
            <pc:sldMk cId="345255989" sldId="259"/>
            <ac:cxnSpMk id="43" creationId="{58E7A134-4092-46B6-1771-A8D0CF89C609}"/>
          </ac:cxnSpMkLst>
        </pc:cxnChg>
        <pc:cxnChg chg="add mod">
          <ac:chgData name="Jonathan Cox" userId="f9dec82dd8fc0d74" providerId="LiveId" clId="{F581FA44-D8C4-496B-8D44-ECF4AD8FC863}" dt="2024-09-28T02:17:20.919" v="2480" actId="1076"/>
          <ac:cxnSpMkLst>
            <pc:docMk/>
            <pc:sldMk cId="345255989" sldId="259"/>
            <ac:cxnSpMk id="46" creationId="{CBBF5D0C-2B95-6918-1377-6EECC39137DA}"/>
          </ac:cxnSpMkLst>
        </pc:cxnChg>
        <pc:cxnChg chg="add mod">
          <ac:chgData name="Jonathan Cox" userId="f9dec82dd8fc0d74" providerId="LiveId" clId="{F581FA44-D8C4-496B-8D44-ECF4AD8FC863}" dt="2024-09-28T02:17:20.919" v="2480" actId="1076"/>
          <ac:cxnSpMkLst>
            <pc:docMk/>
            <pc:sldMk cId="345255989" sldId="259"/>
            <ac:cxnSpMk id="49" creationId="{5FA8D5FA-6F8E-527C-65CA-EA1F6868576B}"/>
          </ac:cxnSpMkLst>
        </pc:cxnChg>
      </pc:sldChg>
      <pc:sldChg chg="delSp modSp add mod">
        <pc:chgData name="Jonathan Cox" userId="f9dec82dd8fc0d74" providerId="LiveId" clId="{F581FA44-D8C4-496B-8D44-ECF4AD8FC863}" dt="2024-09-28T02:21:54.411" v="2655" actId="1076"/>
        <pc:sldMkLst>
          <pc:docMk/>
          <pc:sldMk cId="3724743658" sldId="260"/>
        </pc:sldMkLst>
        <pc:spChg chg="mod">
          <ac:chgData name="Jonathan Cox" userId="f9dec82dd8fc0d74" providerId="LiveId" clId="{F581FA44-D8C4-496B-8D44-ECF4AD8FC863}" dt="2024-09-28T02:18:37.970" v="2534" actId="20577"/>
          <ac:spMkLst>
            <pc:docMk/>
            <pc:sldMk cId="3724743658" sldId="260"/>
            <ac:spMk id="2" creationId="{C72CAF24-2EFD-95E7-9391-F7A6B1181A2D}"/>
          </ac:spMkLst>
        </pc:spChg>
        <pc:spChg chg="mod">
          <ac:chgData name="Jonathan Cox" userId="f9dec82dd8fc0d74" providerId="LiveId" clId="{F581FA44-D8C4-496B-8D44-ECF4AD8FC863}" dt="2024-09-28T02:19:13.978" v="2539" actId="20577"/>
          <ac:spMkLst>
            <pc:docMk/>
            <pc:sldMk cId="3724743658" sldId="260"/>
            <ac:spMk id="10" creationId="{F988F400-9D05-8243-7871-4DBDC37127A6}"/>
          </ac:spMkLst>
        </pc:spChg>
        <pc:spChg chg="mod">
          <ac:chgData name="Jonathan Cox" userId="f9dec82dd8fc0d74" providerId="LiveId" clId="{F581FA44-D8C4-496B-8D44-ECF4AD8FC863}" dt="2024-09-28T02:21:54.411" v="2655" actId="1076"/>
          <ac:spMkLst>
            <pc:docMk/>
            <pc:sldMk cId="3724743658" sldId="260"/>
            <ac:spMk id="14" creationId="{7D6B3221-53D4-150F-D6C5-41DC7E190C4B}"/>
          </ac:spMkLst>
        </pc:spChg>
        <pc:spChg chg="del">
          <ac:chgData name="Jonathan Cox" userId="f9dec82dd8fc0d74" providerId="LiveId" clId="{F581FA44-D8C4-496B-8D44-ECF4AD8FC863}" dt="2024-09-28T02:16:04.105" v="2334" actId="478"/>
          <ac:spMkLst>
            <pc:docMk/>
            <pc:sldMk cId="3724743658" sldId="260"/>
            <ac:spMk id="34" creationId="{C027C042-D06A-65EE-E69B-619E687CEF9B}"/>
          </ac:spMkLst>
        </pc:spChg>
        <pc:spChg chg="del">
          <ac:chgData name="Jonathan Cox" userId="f9dec82dd8fc0d74" providerId="LiveId" clId="{F581FA44-D8C4-496B-8D44-ECF4AD8FC863}" dt="2024-09-28T02:16:04.105" v="2334" actId="478"/>
          <ac:spMkLst>
            <pc:docMk/>
            <pc:sldMk cId="3724743658" sldId="260"/>
            <ac:spMk id="35" creationId="{939B2B14-2862-8586-52DF-B3696A358BC3}"/>
          </ac:spMkLst>
        </pc:spChg>
        <pc:spChg chg="del">
          <ac:chgData name="Jonathan Cox" userId="f9dec82dd8fc0d74" providerId="LiveId" clId="{F581FA44-D8C4-496B-8D44-ECF4AD8FC863}" dt="2024-09-28T02:16:04.105" v="2334" actId="478"/>
          <ac:spMkLst>
            <pc:docMk/>
            <pc:sldMk cId="3724743658" sldId="260"/>
            <ac:spMk id="36" creationId="{9BCF46A3-3DAE-395C-98BD-FF8EABBC1103}"/>
          </ac:spMkLst>
        </pc:spChg>
        <pc:spChg chg="del">
          <ac:chgData name="Jonathan Cox" userId="f9dec82dd8fc0d74" providerId="LiveId" clId="{F581FA44-D8C4-496B-8D44-ECF4AD8FC863}" dt="2024-09-28T02:16:04.105" v="2334" actId="478"/>
          <ac:spMkLst>
            <pc:docMk/>
            <pc:sldMk cId="3724743658" sldId="260"/>
            <ac:spMk id="37" creationId="{116FB0FA-22BC-A5B7-D168-2B740310C9DF}"/>
          </ac:spMkLst>
        </pc:spChg>
        <pc:spChg chg="del">
          <ac:chgData name="Jonathan Cox" userId="f9dec82dd8fc0d74" providerId="LiveId" clId="{F581FA44-D8C4-496B-8D44-ECF4AD8FC863}" dt="2024-09-28T02:16:04.105" v="2334" actId="478"/>
          <ac:spMkLst>
            <pc:docMk/>
            <pc:sldMk cId="3724743658" sldId="260"/>
            <ac:spMk id="38" creationId="{27C7A2FE-86C2-717F-B87C-A0E5B91F04FC}"/>
          </ac:spMkLst>
        </pc:spChg>
        <pc:grpChg chg="mod">
          <ac:chgData name="Jonathan Cox" userId="f9dec82dd8fc0d74" providerId="LiveId" clId="{F581FA44-D8C4-496B-8D44-ECF4AD8FC863}" dt="2024-09-28T02:21:54.411" v="2655" actId="1076"/>
          <ac:grpSpMkLst>
            <pc:docMk/>
            <pc:sldMk cId="3724743658" sldId="260"/>
            <ac:grpSpMk id="12" creationId="{A2680AEA-DFB9-2A61-A61D-E163F84CCB7F}"/>
          </ac:grpSpMkLst>
        </pc:grpChg>
        <pc:cxnChg chg="mod">
          <ac:chgData name="Jonathan Cox" userId="f9dec82dd8fc0d74" providerId="LiveId" clId="{F581FA44-D8C4-496B-8D44-ECF4AD8FC863}" dt="2024-09-28T02:21:54.411" v="2655" actId="1076"/>
          <ac:cxnSpMkLst>
            <pc:docMk/>
            <pc:sldMk cId="3724743658" sldId="260"/>
            <ac:cxnSpMk id="32" creationId="{1C7D1903-9E4D-788E-1C21-9348F7F8A8A3}"/>
          </ac:cxnSpMkLst>
        </pc:cxnChg>
        <pc:cxnChg chg="del">
          <ac:chgData name="Jonathan Cox" userId="f9dec82dd8fc0d74" providerId="LiveId" clId="{F581FA44-D8C4-496B-8D44-ECF4AD8FC863}" dt="2024-09-28T02:16:25.433" v="2416" actId="478"/>
          <ac:cxnSpMkLst>
            <pc:docMk/>
            <pc:sldMk cId="3724743658" sldId="260"/>
            <ac:cxnSpMk id="33" creationId="{EB19872D-2614-D2D5-C8F3-8237FEA2A594}"/>
          </ac:cxnSpMkLst>
        </pc:cxnChg>
        <pc:cxnChg chg="del mod">
          <ac:chgData name="Jonathan Cox" userId="f9dec82dd8fc0d74" providerId="LiveId" clId="{F581FA44-D8C4-496B-8D44-ECF4AD8FC863}" dt="2024-09-28T02:16:04.105" v="2334" actId="478"/>
          <ac:cxnSpMkLst>
            <pc:docMk/>
            <pc:sldMk cId="3724743658" sldId="260"/>
            <ac:cxnSpMk id="40" creationId="{E65F7476-71F0-60E8-B9FF-0C7261EC45B6}"/>
          </ac:cxnSpMkLst>
        </pc:cxnChg>
        <pc:cxnChg chg="del mod">
          <ac:chgData name="Jonathan Cox" userId="f9dec82dd8fc0d74" providerId="LiveId" clId="{F581FA44-D8C4-496B-8D44-ECF4AD8FC863}" dt="2024-09-28T02:16:04.105" v="2334" actId="478"/>
          <ac:cxnSpMkLst>
            <pc:docMk/>
            <pc:sldMk cId="3724743658" sldId="260"/>
            <ac:cxnSpMk id="43" creationId="{58E7A134-4092-46B6-1771-A8D0CF89C609}"/>
          </ac:cxnSpMkLst>
        </pc:cxnChg>
        <pc:cxnChg chg="del mod">
          <ac:chgData name="Jonathan Cox" userId="f9dec82dd8fc0d74" providerId="LiveId" clId="{F581FA44-D8C4-496B-8D44-ECF4AD8FC863}" dt="2024-09-28T02:16:04.105" v="2334" actId="478"/>
          <ac:cxnSpMkLst>
            <pc:docMk/>
            <pc:sldMk cId="3724743658" sldId="260"/>
            <ac:cxnSpMk id="46" creationId="{CBBF5D0C-2B95-6918-1377-6EECC39137DA}"/>
          </ac:cxnSpMkLst>
        </pc:cxnChg>
        <pc:cxnChg chg="del mod">
          <ac:chgData name="Jonathan Cox" userId="f9dec82dd8fc0d74" providerId="LiveId" clId="{F581FA44-D8C4-496B-8D44-ECF4AD8FC863}" dt="2024-09-28T02:16:04.105" v="2334" actId="478"/>
          <ac:cxnSpMkLst>
            <pc:docMk/>
            <pc:sldMk cId="3724743658" sldId="260"/>
            <ac:cxnSpMk id="49" creationId="{5FA8D5FA-6F8E-527C-65CA-EA1F6868576B}"/>
          </ac:cxnSpMkLst>
        </pc:cxnChg>
      </pc:sldChg>
      <pc:sldChg chg="add del">
        <pc:chgData name="Jonathan Cox" userId="f9dec82dd8fc0d74" providerId="LiveId" clId="{F581FA44-D8C4-496B-8D44-ECF4AD8FC863}" dt="2024-09-28T02:13:07.537" v="1822" actId="47"/>
        <pc:sldMkLst>
          <pc:docMk/>
          <pc:sldMk cId="3935292882" sldId="260"/>
        </pc:sldMkLst>
      </pc:sldChg>
      <pc:sldChg chg="addSp delSp modSp add mod">
        <pc:chgData name="Jonathan Cox" userId="f9dec82dd8fc0d74" providerId="LiveId" clId="{F581FA44-D8C4-496B-8D44-ECF4AD8FC863}" dt="2024-09-28T02:26:49.207" v="3341" actId="14100"/>
        <pc:sldMkLst>
          <pc:docMk/>
          <pc:sldMk cId="3166068086" sldId="261"/>
        </pc:sldMkLst>
        <pc:spChg chg="mod">
          <ac:chgData name="Jonathan Cox" userId="f9dec82dd8fc0d74" providerId="LiveId" clId="{F581FA44-D8C4-496B-8D44-ECF4AD8FC863}" dt="2024-09-28T02:22:38.294" v="2669" actId="207"/>
          <ac:spMkLst>
            <pc:docMk/>
            <pc:sldMk cId="3166068086" sldId="261"/>
            <ac:spMk id="2" creationId="{C72CAF24-2EFD-95E7-9391-F7A6B1181A2D}"/>
          </ac:spMkLst>
        </pc:spChg>
        <pc:spChg chg="mod">
          <ac:chgData name="Jonathan Cox" userId="f9dec82dd8fc0d74" providerId="LiveId" clId="{F581FA44-D8C4-496B-8D44-ECF4AD8FC863}" dt="2024-09-28T02:25:14.355" v="3238" actId="20577"/>
          <ac:spMkLst>
            <pc:docMk/>
            <pc:sldMk cId="3166068086" sldId="261"/>
            <ac:spMk id="10" creationId="{F988F400-9D05-8243-7871-4DBDC37127A6}"/>
          </ac:spMkLst>
        </pc:spChg>
        <pc:spChg chg="mod">
          <ac:chgData name="Jonathan Cox" userId="f9dec82dd8fc0d74" providerId="LiveId" clId="{F581FA44-D8C4-496B-8D44-ECF4AD8FC863}" dt="2024-09-28T02:25:38.698" v="3245" actId="1076"/>
          <ac:spMkLst>
            <pc:docMk/>
            <pc:sldMk cId="3166068086" sldId="261"/>
            <ac:spMk id="14" creationId="{7D6B3221-53D4-150F-D6C5-41DC7E190C4B}"/>
          </ac:spMkLst>
        </pc:spChg>
        <pc:spChg chg="add mod">
          <ac:chgData name="Jonathan Cox" userId="f9dec82dd8fc0d74" providerId="LiveId" clId="{F581FA44-D8C4-496B-8D44-ECF4AD8FC863}" dt="2024-09-28T02:26:35.791" v="3335" actId="1076"/>
          <ac:spMkLst>
            <pc:docMk/>
            <pc:sldMk cId="3166068086" sldId="261"/>
            <ac:spMk id="19" creationId="{92647185-5BFC-B30D-E157-B5C8DA6E27DB}"/>
          </ac:spMkLst>
        </pc:spChg>
        <pc:spChg chg="add del mod">
          <ac:chgData name="Jonathan Cox" userId="f9dec82dd8fc0d74" providerId="LiveId" clId="{F581FA44-D8C4-496B-8D44-ECF4AD8FC863}" dt="2024-09-28T02:26:33.523" v="3334" actId="478"/>
          <ac:spMkLst>
            <pc:docMk/>
            <pc:sldMk cId="3166068086" sldId="261"/>
            <ac:spMk id="22" creationId="{536E606A-5ECA-3D8D-7807-7B65A74A8CF6}"/>
          </ac:spMkLst>
        </pc:spChg>
        <pc:grpChg chg="mod">
          <ac:chgData name="Jonathan Cox" userId="f9dec82dd8fc0d74" providerId="LiveId" clId="{F581FA44-D8C4-496B-8D44-ECF4AD8FC863}" dt="2024-09-28T02:26:18.775" v="3313" actId="1076"/>
          <ac:grpSpMkLst>
            <pc:docMk/>
            <pc:sldMk cId="3166068086" sldId="261"/>
            <ac:grpSpMk id="12" creationId="{A2680AEA-DFB9-2A61-A61D-E163F84CCB7F}"/>
          </ac:grpSpMkLst>
        </pc:grpChg>
        <pc:cxnChg chg="add mod">
          <ac:chgData name="Jonathan Cox" userId="f9dec82dd8fc0d74" providerId="LiveId" clId="{F581FA44-D8C4-496B-8D44-ECF4AD8FC863}" dt="2024-09-28T02:26:49.207" v="3341" actId="14100"/>
          <ac:cxnSpMkLst>
            <pc:docMk/>
            <pc:sldMk cId="3166068086" sldId="261"/>
            <ac:cxnSpMk id="5" creationId="{9D10C4D6-206C-E1AE-A02B-998FA2D8641C}"/>
          </ac:cxnSpMkLst>
        </pc:cxnChg>
        <pc:cxnChg chg="add mod">
          <ac:chgData name="Jonathan Cox" userId="f9dec82dd8fc0d74" providerId="LiveId" clId="{F581FA44-D8C4-496B-8D44-ECF4AD8FC863}" dt="2024-09-28T02:26:46.352" v="3340" actId="14100"/>
          <ac:cxnSpMkLst>
            <pc:docMk/>
            <pc:sldMk cId="3166068086" sldId="261"/>
            <ac:cxnSpMk id="24" creationId="{BFB1E970-D73E-72E9-0E65-A2F6EBD35661}"/>
          </ac:cxnSpMkLst>
        </pc:cxnChg>
        <pc:cxnChg chg="mod">
          <ac:chgData name="Jonathan Cox" userId="f9dec82dd8fc0d74" providerId="LiveId" clId="{F581FA44-D8C4-496B-8D44-ECF4AD8FC863}" dt="2024-09-28T02:25:42.695" v="3247" actId="14100"/>
          <ac:cxnSpMkLst>
            <pc:docMk/>
            <pc:sldMk cId="3166068086" sldId="261"/>
            <ac:cxnSpMk id="32" creationId="{1C7D1903-9E4D-788E-1C21-9348F7F8A8A3}"/>
          </ac:cxnSpMkLst>
        </pc:cxnChg>
      </pc:sldChg>
      <pc:sldChg chg="addSp delSp modSp add mod">
        <pc:chgData name="Jonathan Cox" userId="f9dec82dd8fc0d74" providerId="LiveId" clId="{F581FA44-D8C4-496B-8D44-ECF4AD8FC863}" dt="2024-09-28T02:32:57.437" v="3593" actId="20577"/>
        <pc:sldMkLst>
          <pc:docMk/>
          <pc:sldMk cId="175929320" sldId="262"/>
        </pc:sldMkLst>
        <pc:spChg chg="mod">
          <ac:chgData name="Jonathan Cox" userId="f9dec82dd8fc0d74" providerId="LiveId" clId="{F581FA44-D8C4-496B-8D44-ECF4AD8FC863}" dt="2024-09-28T02:27:33.583" v="3353" actId="207"/>
          <ac:spMkLst>
            <pc:docMk/>
            <pc:sldMk cId="175929320" sldId="262"/>
            <ac:spMk id="2" creationId="{C72CAF24-2EFD-95E7-9391-F7A6B1181A2D}"/>
          </ac:spMkLst>
        </pc:spChg>
        <pc:spChg chg="add del mod">
          <ac:chgData name="Jonathan Cox" userId="f9dec82dd8fc0d74" providerId="LiveId" clId="{F581FA44-D8C4-496B-8D44-ECF4AD8FC863}" dt="2024-09-28T02:30:18.836" v="3421" actId="478"/>
          <ac:spMkLst>
            <pc:docMk/>
            <pc:sldMk cId="175929320" sldId="262"/>
            <ac:spMk id="3" creationId="{AF820079-F859-62AB-5890-40A7833077CF}"/>
          </ac:spMkLst>
        </pc:spChg>
        <pc:spChg chg="mod">
          <ac:chgData name="Jonathan Cox" userId="f9dec82dd8fc0d74" providerId="LiveId" clId="{F581FA44-D8C4-496B-8D44-ECF4AD8FC863}" dt="2024-09-28T02:32:57.437" v="3593" actId="20577"/>
          <ac:spMkLst>
            <pc:docMk/>
            <pc:sldMk cId="175929320" sldId="262"/>
            <ac:spMk id="10" creationId="{F988F400-9D05-8243-7871-4DBDC37127A6}"/>
          </ac:spMkLst>
        </pc:spChg>
        <pc:spChg chg="add mod">
          <ac:chgData name="Jonathan Cox" userId="f9dec82dd8fc0d74" providerId="LiveId" clId="{F581FA44-D8C4-496B-8D44-ECF4AD8FC863}" dt="2024-09-28T02:30:12.583" v="3418" actId="1076"/>
          <ac:spMkLst>
            <pc:docMk/>
            <pc:sldMk cId="175929320" sldId="262"/>
            <ac:spMk id="13" creationId="{C0B0FDEA-11AC-3B44-2FE8-93207582D836}"/>
          </ac:spMkLst>
        </pc:spChg>
        <pc:spChg chg="mod">
          <ac:chgData name="Jonathan Cox" userId="f9dec82dd8fc0d74" providerId="LiveId" clId="{F581FA44-D8C4-496B-8D44-ECF4AD8FC863}" dt="2024-09-28T02:32:12.652" v="3506" actId="20577"/>
          <ac:spMkLst>
            <pc:docMk/>
            <pc:sldMk cId="175929320" sldId="262"/>
            <ac:spMk id="14" creationId="{7D6B3221-53D4-150F-D6C5-41DC7E190C4B}"/>
          </ac:spMkLst>
        </pc:spChg>
        <pc:spChg chg="add mod">
          <ac:chgData name="Jonathan Cox" userId="f9dec82dd8fc0d74" providerId="LiveId" clId="{F581FA44-D8C4-496B-8D44-ECF4AD8FC863}" dt="2024-09-28T02:31:11.181" v="3439" actId="20577"/>
          <ac:spMkLst>
            <pc:docMk/>
            <pc:sldMk cId="175929320" sldId="262"/>
            <ac:spMk id="18" creationId="{3A71F5FA-62B6-6752-6B0C-12D39E07B393}"/>
          </ac:spMkLst>
        </pc:spChg>
        <pc:spChg chg="mod">
          <ac:chgData name="Jonathan Cox" userId="f9dec82dd8fc0d74" providerId="LiveId" clId="{F581FA44-D8C4-496B-8D44-ECF4AD8FC863}" dt="2024-09-28T02:29:58.002" v="3411" actId="1076"/>
          <ac:spMkLst>
            <pc:docMk/>
            <pc:sldMk cId="175929320" sldId="262"/>
            <ac:spMk id="19" creationId="{92647185-5BFC-B30D-E157-B5C8DA6E27DB}"/>
          </ac:spMkLst>
        </pc:spChg>
        <pc:spChg chg="add mod">
          <ac:chgData name="Jonathan Cox" userId="f9dec82dd8fc0d74" providerId="LiveId" clId="{F581FA44-D8C4-496B-8D44-ECF4AD8FC863}" dt="2024-09-28T02:31:27.605" v="3442" actId="1076"/>
          <ac:spMkLst>
            <pc:docMk/>
            <pc:sldMk cId="175929320" sldId="262"/>
            <ac:spMk id="25" creationId="{2E990F39-4A98-D5A1-78BF-3763903566F2}"/>
          </ac:spMkLst>
        </pc:spChg>
        <pc:grpChg chg="mod">
          <ac:chgData name="Jonathan Cox" userId="f9dec82dd8fc0d74" providerId="LiveId" clId="{F581FA44-D8C4-496B-8D44-ECF4AD8FC863}" dt="2024-09-28T02:30:46.502" v="3434" actId="1076"/>
          <ac:grpSpMkLst>
            <pc:docMk/>
            <pc:sldMk cId="175929320" sldId="262"/>
            <ac:grpSpMk id="12" creationId="{A2680AEA-DFB9-2A61-A61D-E163F84CCB7F}"/>
          </ac:grpSpMkLst>
        </pc:grpChg>
        <pc:cxnChg chg="mod">
          <ac:chgData name="Jonathan Cox" userId="f9dec82dd8fc0d74" providerId="LiveId" clId="{F581FA44-D8C4-496B-8D44-ECF4AD8FC863}" dt="2024-09-28T02:29:59.370" v="3412" actId="14100"/>
          <ac:cxnSpMkLst>
            <pc:docMk/>
            <pc:sldMk cId="175929320" sldId="262"/>
            <ac:cxnSpMk id="5" creationId="{9D10C4D6-206C-E1AE-A02B-998FA2D8641C}"/>
          </ac:cxnSpMkLst>
        </pc:cxnChg>
        <pc:cxnChg chg="add mod">
          <ac:chgData name="Jonathan Cox" userId="f9dec82dd8fc0d74" providerId="LiveId" clId="{F581FA44-D8C4-496B-8D44-ECF4AD8FC863}" dt="2024-09-28T02:31:03.328" v="3437" actId="14100"/>
          <ac:cxnSpMkLst>
            <pc:docMk/>
            <pc:sldMk cId="175929320" sldId="262"/>
            <ac:cxnSpMk id="20" creationId="{2577016A-D7BF-45F0-95B9-69FAF09A04A4}"/>
          </ac:cxnSpMkLst>
        </pc:cxnChg>
        <pc:cxnChg chg="mod">
          <ac:chgData name="Jonathan Cox" userId="f9dec82dd8fc0d74" providerId="LiveId" clId="{F581FA44-D8C4-496B-8D44-ECF4AD8FC863}" dt="2024-09-28T02:30:12.583" v="3418" actId="1076"/>
          <ac:cxnSpMkLst>
            <pc:docMk/>
            <pc:sldMk cId="175929320" sldId="262"/>
            <ac:cxnSpMk id="24" creationId="{BFB1E970-D73E-72E9-0E65-A2F6EBD35661}"/>
          </ac:cxnSpMkLst>
        </pc:cxnChg>
        <pc:cxnChg chg="add mod">
          <ac:chgData name="Jonathan Cox" userId="f9dec82dd8fc0d74" providerId="LiveId" clId="{F581FA44-D8C4-496B-8D44-ECF4AD8FC863}" dt="2024-09-28T02:31:27.605" v="3442" actId="1076"/>
          <ac:cxnSpMkLst>
            <pc:docMk/>
            <pc:sldMk cId="175929320" sldId="262"/>
            <ac:cxnSpMk id="26" creationId="{7188FB82-50A6-62D7-7230-9A5A369A22F1}"/>
          </ac:cxnSpMkLst>
        </pc:cxnChg>
        <pc:cxnChg chg="mod">
          <ac:chgData name="Jonathan Cox" userId="f9dec82dd8fc0d74" providerId="LiveId" clId="{F581FA44-D8C4-496B-8D44-ECF4AD8FC863}" dt="2024-09-28T02:32:09.652" v="3504" actId="20577"/>
          <ac:cxnSpMkLst>
            <pc:docMk/>
            <pc:sldMk cId="175929320" sldId="262"/>
            <ac:cxnSpMk id="32" creationId="{1C7D1903-9E4D-788E-1C21-9348F7F8A8A3}"/>
          </ac:cxnSpMkLst>
        </pc:cxnChg>
      </pc:sldChg>
      <pc:sldChg chg="addSp delSp modSp add mod">
        <pc:chgData name="Jonathan Cox" userId="f9dec82dd8fc0d74" providerId="LiveId" clId="{F581FA44-D8C4-496B-8D44-ECF4AD8FC863}" dt="2024-09-28T02:43:31.848" v="4353" actId="207"/>
        <pc:sldMkLst>
          <pc:docMk/>
          <pc:sldMk cId="3615058647" sldId="263"/>
        </pc:sldMkLst>
        <pc:spChg chg="mod">
          <ac:chgData name="Jonathan Cox" userId="f9dec82dd8fc0d74" providerId="LiveId" clId="{F581FA44-D8C4-496B-8D44-ECF4AD8FC863}" dt="2024-09-28T02:36:27.810" v="3831" actId="207"/>
          <ac:spMkLst>
            <pc:docMk/>
            <pc:sldMk cId="3615058647" sldId="263"/>
            <ac:spMk id="2" creationId="{C72CAF24-2EFD-95E7-9391-F7A6B1181A2D}"/>
          </ac:spMkLst>
        </pc:spChg>
        <pc:spChg chg="mod">
          <ac:chgData name="Jonathan Cox" userId="f9dec82dd8fc0d74" providerId="LiveId" clId="{F581FA44-D8C4-496B-8D44-ECF4AD8FC863}" dt="2024-09-28T02:38:35.479" v="4091" actId="20577"/>
          <ac:spMkLst>
            <pc:docMk/>
            <pc:sldMk cId="3615058647" sldId="263"/>
            <ac:spMk id="10" creationId="{F988F400-9D05-8243-7871-4DBDC37127A6}"/>
          </ac:spMkLst>
        </pc:spChg>
        <pc:spChg chg="del mod">
          <ac:chgData name="Jonathan Cox" userId="f9dec82dd8fc0d74" providerId="LiveId" clId="{F581FA44-D8C4-496B-8D44-ECF4AD8FC863}" dt="2024-09-28T02:36:50.926" v="3838" actId="478"/>
          <ac:spMkLst>
            <pc:docMk/>
            <pc:sldMk cId="3615058647" sldId="263"/>
            <ac:spMk id="13" creationId="{C0B0FDEA-11AC-3B44-2FE8-93207582D836}"/>
          </ac:spMkLst>
        </pc:spChg>
        <pc:spChg chg="add del mod">
          <ac:chgData name="Jonathan Cox" userId="f9dec82dd8fc0d74" providerId="LiveId" clId="{F581FA44-D8C4-496B-8D44-ECF4AD8FC863}" dt="2024-09-28T02:36:46.678" v="3834" actId="478"/>
          <ac:spMkLst>
            <pc:docMk/>
            <pc:sldMk cId="3615058647" sldId="263"/>
            <ac:spMk id="14" creationId="{7D6B3221-53D4-150F-D6C5-41DC7E190C4B}"/>
          </ac:spMkLst>
        </pc:spChg>
        <pc:spChg chg="add del mod">
          <ac:chgData name="Jonathan Cox" userId="f9dec82dd8fc0d74" providerId="LiveId" clId="{F581FA44-D8C4-496B-8D44-ECF4AD8FC863}" dt="2024-09-28T02:41:49.935" v="4261" actId="1076"/>
          <ac:spMkLst>
            <pc:docMk/>
            <pc:sldMk cId="3615058647" sldId="263"/>
            <ac:spMk id="18" creationId="{3A71F5FA-62B6-6752-6B0C-12D39E07B393}"/>
          </ac:spMkLst>
        </pc:spChg>
        <pc:spChg chg="add del mod">
          <ac:chgData name="Jonathan Cox" userId="f9dec82dd8fc0d74" providerId="LiveId" clId="{F581FA44-D8C4-496B-8D44-ECF4AD8FC863}" dt="2024-09-28T02:36:49.350" v="3836" actId="478"/>
          <ac:spMkLst>
            <pc:docMk/>
            <pc:sldMk cId="3615058647" sldId="263"/>
            <ac:spMk id="19" creationId="{92647185-5BFC-B30D-E157-B5C8DA6E27DB}"/>
          </ac:spMkLst>
        </pc:spChg>
        <pc:spChg chg="add del mod">
          <ac:chgData name="Jonathan Cox" userId="f9dec82dd8fc0d74" providerId="LiveId" clId="{F581FA44-D8C4-496B-8D44-ECF4AD8FC863}" dt="2024-09-28T02:36:52.445" v="3840" actId="478"/>
          <ac:spMkLst>
            <pc:docMk/>
            <pc:sldMk cId="3615058647" sldId="263"/>
            <ac:spMk id="25" creationId="{2E990F39-4A98-D5A1-78BF-3763903566F2}"/>
          </ac:spMkLst>
        </pc:spChg>
        <pc:spChg chg="add mod">
          <ac:chgData name="Jonathan Cox" userId="f9dec82dd8fc0d74" providerId="LiveId" clId="{F581FA44-D8C4-496B-8D44-ECF4AD8FC863}" dt="2024-09-28T02:39:31.470" v="4173" actId="1076"/>
          <ac:spMkLst>
            <pc:docMk/>
            <pc:sldMk cId="3615058647" sldId="263"/>
            <ac:spMk id="29" creationId="{1BEBA64F-461F-8AD6-74AA-FE4EB1F0105B}"/>
          </ac:spMkLst>
        </pc:spChg>
        <pc:spChg chg="add mod">
          <ac:chgData name="Jonathan Cox" userId="f9dec82dd8fc0d74" providerId="LiveId" clId="{F581FA44-D8C4-496B-8D44-ECF4AD8FC863}" dt="2024-09-28T02:40:05.249" v="4212" actId="1076"/>
          <ac:spMkLst>
            <pc:docMk/>
            <pc:sldMk cId="3615058647" sldId="263"/>
            <ac:spMk id="33" creationId="{A893F63B-4DBB-393E-69CF-C287D34961E0}"/>
          </ac:spMkLst>
        </pc:spChg>
        <pc:spChg chg="add mod">
          <ac:chgData name="Jonathan Cox" userId="f9dec82dd8fc0d74" providerId="LiveId" clId="{F581FA44-D8C4-496B-8D44-ECF4AD8FC863}" dt="2024-09-28T02:40:28.537" v="4242" actId="14100"/>
          <ac:spMkLst>
            <pc:docMk/>
            <pc:sldMk cId="3615058647" sldId="263"/>
            <ac:spMk id="36" creationId="{9FC04EEC-45F1-9096-A0D3-7862011D14C1}"/>
          </ac:spMkLst>
        </pc:spChg>
        <pc:spChg chg="add mod">
          <ac:chgData name="Jonathan Cox" userId="f9dec82dd8fc0d74" providerId="LiveId" clId="{F581FA44-D8C4-496B-8D44-ECF4AD8FC863}" dt="2024-09-28T02:43:13.004" v="4333" actId="207"/>
          <ac:spMkLst>
            <pc:docMk/>
            <pc:sldMk cId="3615058647" sldId="263"/>
            <ac:spMk id="48" creationId="{A0CA157B-8D68-983C-9382-72B8C4263DFD}"/>
          </ac:spMkLst>
        </pc:spChg>
        <pc:spChg chg="add mod">
          <ac:chgData name="Jonathan Cox" userId="f9dec82dd8fc0d74" providerId="LiveId" clId="{F581FA44-D8C4-496B-8D44-ECF4AD8FC863}" dt="2024-09-28T02:43:31.848" v="4353" actId="207"/>
          <ac:spMkLst>
            <pc:docMk/>
            <pc:sldMk cId="3615058647" sldId="263"/>
            <ac:spMk id="49" creationId="{B8D0B5F0-2D8E-3788-F3A5-CD7E3159CE26}"/>
          </ac:spMkLst>
        </pc:spChg>
        <pc:grpChg chg="add del mod">
          <ac:chgData name="Jonathan Cox" userId="f9dec82dd8fc0d74" providerId="LiveId" clId="{F581FA44-D8C4-496B-8D44-ECF4AD8FC863}" dt="2024-09-28T02:36:42.720" v="3833" actId="478"/>
          <ac:grpSpMkLst>
            <pc:docMk/>
            <pc:sldMk cId="3615058647" sldId="263"/>
            <ac:grpSpMk id="12" creationId="{A2680AEA-DFB9-2A61-A61D-E163F84CCB7F}"/>
          </ac:grpSpMkLst>
        </pc:grpChg>
        <pc:cxnChg chg="add del mod">
          <ac:chgData name="Jonathan Cox" userId="f9dec82dd8fc0d74" providerId="LiveId" clId="{F581FA44-D8C4-496B-8D44-ECF4AD8FC863}" dt="2024-09-28T02:36:49.965" v="3837" actId="478"/>
          <ac:cxnSpMkLst>
            <pc:docMk/>
            <pc:sldMk cId="3615058647" sldId="263"/>
            <ac:cxnSpMk id="5" creationId="{9D10C4D6-206C-E1AE-A02B-998FA2D8641C}"/>
          </ac:cxnSpMkLst>
        </pc:cxnChg>
        <pc:cxnChg chg="add del mod">
          <ac:chgData name="Jonathan Cox" userId="f9dec82dd8fc0d74" providerId="LiveId" clId="{F581FA44-D8C4-496B-8D44-ECF4AD8FC863}" dt="2024-09-28T02:41:47.697" v="4260" actId="14100"/>
          <ac:cxnSpMkLst>
            <pc:docMk/>
            <pc:sldMk cId="3615058647" sldId="263"/>
            <ac:cxnSpMk id="20" creationId="{2577016A-D7BF-45F0-95B9-69FAF09A04A4}"/>
          </ac:cxnSpMkLst>
        </pc:cxnChg>
        <pc:cxnChg chg="add del mod">
          <ac:chgData name="Jonathan Cox" userId="f9dec82dd8fc0d74" providerId="LiveId" clId="{F581FA44-D8C4-496B-8D44-ECF4AD8FC863}" dt="2024-09-28T02:36:51.565" v="3839" actId="478"/>
          <ac:cxnSpMkLst>
            <pc:docMk/>
            <pc:sldMk cId="3615058647" sldId="263"/>
            <ac:cxnSpMk id="24" creationId="{BFB1E970-D73E-72E9-0E65-A2F6EBD35661}"/>
          </ac:cxnSpMkLst>
        </pc:cxnChg>
        <pc:cxnChg chg="add del mod">
          <ac:chgData name="Jonathan Cox" userId="f9dec82dd8fc0d74" providerId="LiveId" clId="{F581FA44-D8C4-496B-8D44-ECF4AD8FC863}" dt="2024-09-28T02:36:52.902" v="3841" actId="478"/>
          <ac:cxnSpMkLst>
            <pc:docMk/>
            <pc:sldMk cId="3615058647" sldId="263"/>
            <ac:cxnSpMk id="26" creationId="{7188FB82-50A6-62D7-7230-9A5A369A22F1}"/>
          </ac:cxnSpMkLst>
        </pc:cxnChg>
        <pc:cxnChg chg="add mod">
          <ac:chgData name="Jonathan Cox" userId="f9dec82dd8fc0d74" providerId="LiveId" clId="{F581FA44-D8C4-496B-8D44-ECF4AD8FC863}" dt="2024-09-28T02:39:33.135" v="4174" actId="14100"/>
          <ac:cxnSpMkLst>
            <pc:docMk/>
            <pc:sldMk cId="3615058647" sldId="263"/>
            <ac:cxnSpMk id="28" creationId="{852CBBB1-C789-3BAF-0507-21497F0E6374}"/>
          </ac:cxnSpMkLst>
        </pc:cxnChg>
        <pc:cxnChg chg="add mod">
          <ac:chgData name="Jonathan Cox" userId="f9dec82dd8fc0d74" providerId="LiveId" clId="{F581FA44-D8C4-496B-8D44-ECF4AD8FC863}" dt="2024-09-28T02:40:02.920" v="4211" actId="14100"/>
          <ac:cxnSpMkLst>
            <pc:docMk/>
            <pc:sldMk cId="3615058647" sldId="263"/>
            <ac:cxnSpMk id="31" creationId="{7D63A883-2F13-335D-68D9-5D140CC60A93}"/>
          </ac:cxnSpMkLst>
        </pc:cxnChg>
        <pc:cxnChg chg="add del mod">
          <ac:chgData name="Jonathan Cox" userId="f9dec82dd8fc0d74" providerId="LiveId" clId="{F581FA44-D8C4-496B-8D44-ECF4AD8FC863}" dt="2024-09-28T02:36:48.037" v="3835" actId="478"/>
          <ac:cxnSpMkLst>
            <pc:docMk/>
            <pc:sldMk cId="3615058647" sldId="263"/>
            <ac:cxnSpMk id="32" creationId="{1C7D1903-9E4D-788E-1C21-9348F7F8A8A3}"/>
          </ac:cxnSpMkLst>
        </pc:cxnChg>
        <pc:cxnChg chg="add mod">
          <ac:chgData name="Jonathan Cox" userId="f9dec82dd8fc0d74" providerId="LiveId" clId="{F581FA44-D8C4-496B-8D44-ECF4AD8FC863}" dt="2024-09-28T02:40:18.165" v="4216" actId="1076"/>
          <ac:cxnSpMkLst>
            <pc:docMk/>
            <pc:sldMk cId="3615058647" sldId="263"/>
            <ac:cxnSpMk id="35" creationId="{167EDA6A-1F9E-6812-39AC-797B0DFFF751}"/>
          </ac:cxnSpMkLst>
        </pc:cxnChg>
        <pc:cxnChg chg="add mod">
          <ac:chgData name="Jonathan Cox" userId="f9dec82dd8fc0d74" providerId="LiveId" clId="{F581FA44-D8C4-496B-8D44-ECF4AD8FC863}" dt="2024-09-28T02:42:06.816" v="4267" actId="692"/>
          <ac:cxnSpMkLst>
            <pc:docMk/>
            <pc:sldMk cId="3615058647" sldId="263"/>
            <ac:cxnSpMk id="38" creationId="{0D78D041-E7E8-8023-B0FE-BCC2BCA237A5}"/>
          </ac:cxnSpMkLst>
        </pc:cxnChg>
        <pc:cxnChg chg="add mod">
          <ac:chgData name="Jonathan Cox" userId="f9dec82dd8fc0d74" providerId="LiveId" clId="{F581FA44-D8C4-496B-8D44-ECF4AD8FC863}" dt="2024-09-28T02:42:24.224" v="4299" actId="692"/>
          <ac:cxnSpMkLst>
            <pc:docMk/>
            <pc:sldMk cId="3615058647" sldId="263"/>
            <ac:cxnSpMk id="46" creationId="{C5E8A2CB-822D-DDE1-2EFB-1174709C7263}"/>
          </ac:cxnSpMkLst>
        </pc:cxnChg>
        <pc:cxnChg chg="add del mod">
          <ac:chgData name="Jonathan Cox" userId="f9dec82dd8fc0d74" providerId="LiveId" clId="{F581FA44-D8C4-496B-8D44-ECF4AD8FC863}" dt="2024-09-28T02:42:33.335" v="4302" actId="478"/>
          <ac:cxnSpMkLst>
            <pc:docMk/>
            <pc:sldMk cId="3615058647" sldId="263"/>
            <ac:cxnSpMk id="47" creationId="{29444A52-7218-1E36-8E0C-5ECD9629B46C}"/>
          </ac:cxnSpMkLst>
        </pc:cxnChg>
      </pc:sldChg>
      <pc:sldChg chg="add">
        <pc:chgData name="Jonathan Cox" userId="f9dec82dd8fc0d74" providerId="LiveId" clId="{F581FA44-D8C4-496B-8D44-ECF4AD8FC863}" dt="2024-09-28T02:36:15.241" v="3813" actId="2890"/>
        <pc:sldMkLst>
          <pc:docMk/>
          <pc:sldMk cId="985806319" sldId="264"/>
        </pc:sldMkLst>
      </pc:sldChg>
      <pc:sldChg chg="addSp delSp modSp add mod">
        <pc:chgData name="Jonathan Cox" userId="f9dec82dd8fc0d74" providerId="LiveId" clId="{F581FA44-D8C4-496B-8D44-ECF4AD8FC863}" dt="2024-09-28T02:50:53.370" v="5264" actId="14100"/>
        <pc:sldMkLst>
          <pc:docMk/>
          <pc:sldMk cId="1413894067" sldId="265"/>
        </pc:sldMkLst>
        <pc:spChg chg="mod">
          <ac:chgData name="Jonathan Cox" userId="f9dec82dd8fc0d74" providerId="LiveId" clId="{F581FA44-D8C4-496B-8D44-ECF4AD8FC863}" dt="2024-09-28T02:44:10.017" v="4381" actId="207"/>
          <ac:spMkLst>
            <pc:docMk/>
            <pc:sldMk cId="1413894067" sldId="265"/>
            <ac:spMk id="2" creationId="{C72CAF24-2EFD-95E7-9391-F7A6B1181A2D}"/>
          </ac:spMkLst>
        </pc:spChg>
        <pc:spChg chg="mod">
          <ac:chgData name="Jonathan Cox" userId="f9dec82dd8fc0d74" providerId="LiveId" clId="{F581FA44-D8C4-496B-8D44-ECF4AD8FC863}" dt="2024-09-28T02:48:36.356" v="5076" actId="14100"/>
          <ac:spMkLst>
            <pc:docMk/>
            <pc:sldMk cId="1413894067" sldId="265"/>
            <ac:spMk id="10" creationId="{F988F400-9D05-8243-7871-4DBDC37127A6}"/>
          </ac:spMkLst>
        </pc:spChg>
        <pc:spChg chg="del">
          <ac:chgData name="Jonathan Cox" userId="f9dec82dd8fc0d74" providerId="LiveId" clId="{F581FA44-D8C4-496B-8D44-ECF4AD8FC863}" dt="2024-09-28T02:50:08.240" v="5177" actId="478"/>
          <ac:spMkLst>
            <pc:docMk/>
            <pc:sldMk cId="1413894067" sldId="265"/>
            <ac:spMk id="13" creationId="{C0B0FDEA-11AC-3B44-2FE8-93207582D836}"/>
          </ac:spMkLst>
        </pc:spChg>
        <pc:spChg chg="del">
          <ac:chgData name="Jonathan Cox" userId="f9dec82dd8fc0d74" providerId="LiveId" clId="{F581FA44-D8C4-496B-8D44-ECF4AD8FC863}" dt="2024-09-28T02:50:08.240" v="5177" actId="478"/>
          <ac:spMkLst>
            <pc:docMk/>
            <pc:sldMk cId="1413894067" sldId="265"/>
            <ac:spMk id="14" creationId="{7D6B3221-53D4-150F-D6C5-41DC7E190C4B}"/>
          </ac:spMkLst>
        </pc:spChg>
        <pc:spChg chg="mod">
          <ac:chgData name="Jonathan Cox" userId="f9dec82dd8fc0d74" providerId="LiveId" clId="{F581FA44-D8C4-496B-8D44-ECF4AD8FC863}" dt="2024-09-28T02:50:45.106" v="5260" actId="1076"/>
          <ac:spMkLst>
            <pc:docMk/>
            <pc:sldMk cId="1413894067" sldId="265"/>
            <ac:spMk id="18" creationId="{3A71F5FA-62B6-6752-6B0C-12D39E07B393}"/>
          </ac:spMkLst>
        </pc:spChg>
        <pc:spChg chg="del">
          <ac:chgData name="Jonathan Cox" userId="f9dec82dd8fc0d74" providerId="LiveId" clId="{F581FA44-D8C4-496B-8D44-ECF4AD8FC863}" dt="2024-09-28T02:50:08.240" v="5177" actId="478"/>
          <ac:spMkLst>
            <pc:docMk/>
            <pc:sldMk cId="1413894067" sldId="265"/>
            <ac:spMk id="19" creationId="{92647185-5BFC-B30D-E157-B5C8DA6E27DB}"/>
          </ac:spMkLst>
        </pc:spChg>
        <pc:spChg chg="add mod">
          <ac:chgData name="Jonathan Cox" userId="f9dec82dd8fc0d74" providerId="LiveId" clId="{F581FA44-D8C4-496B-8D44-ECF4AD8FC863}" dt="2024-09-28T02:49:32.417" v="5144" actId="20577"/>
          <ac:spMkLst>
            <pc:docMk/>
            <pc:sldMk cId="1413894067" sldId="265"/>
            <ac:spMk id="21" creationId="{D74BA5DA-6D06-631B-1D6F-5F149E7EC2A6}"/>
          </ac:spMkLst>
        </pc:spChg>
        <pc:spChg chg="del">
          <ac:chgData name="Jonathan Cox" userId="f9dec82dd8fc0d74" providerId="LiveId" clId="{F581FA44-D8C4-496B-8D44-ECF4AD8FC863}" dt="2024-09-28T02:50:08.240" v="5177" actId="478"/>
          <ac:spMkLst>
            <pc:docMk/>
            <pc:sldMk cId="1413894067" sldId="265"/>
            <ac:spMk id="25" creationId="{2E990F39-4A98-D5A1-78BF-3763903566F2}"/>
          </ac:spMkLst>
        </pc:spChg>
        <pc:spChg chg="add mod">
          <ac:chgData name="Jonathan Cox" userId="f9dec82dd8fc0d74" providerId="LiveId" clId="{F581FA44-D8C4-496B-8D44-ECF4AD8FC863}" dt="2024-09-28T02:49:56.884" v="5175" actId="1076"/>
          <ac:spMkLst>
            <pc:docMk/>
            <pc:sldMk cId="1413894067" sldId="265"/>
            <ac:spMk id="28" creationId="{8CE5ECEC-5850-8F61-2CD7-77AACFE98B3C}"/>
          </ac:spMkLst>
        </pc:spChg>
        <pc:grpChg chg="mod">
          <ac:chgData name="Jonathan Cox" userId="f9dec82dd8fc0d74" providerId="LiveId" clId="{F581FA44-D8C4-496B-8D44-ECF4AD8FC863}" dt="2024-09-28T02:49:03.737" v="5086" actId="1076"/>
          <ac:grpSpMkLst>
            <pc:docMk/>
            <pc:sldMk cId="1413894067" sldId="265"/>
            <ac:grpSpMk id="12" creationId="{A2680AEA-DFB9-2A61-A61D-E163F84CCB7F}"/>
          </ac:grpSpMkLst>
        </pc:grpChg>
        <pc:picChg chg="add mod">
          <ac:chgData name="Jonathan Cox" userId="f9dec82dd8fc0d74" providerId="LiveId" clId="{F581FA44-D8C4-496B-8D44-ECF4AD8FC863}" dt="2024-09-28T02:48:38.304" v="5077" actId="1076"/>
          <ac:picMkLst>
            <pc:docMk/>
            <pc:sldMk cId="1413894067" sldId="265"/>
            <ac:picMk id="4" creationId="{80CF1C6E-9785-2E76-2781-8BDFB69214A8}"/>
          </ac:picMkLst>
        </pc:picChg>
        <pc:cxnChg chg="del mod">
          <ac:chgData name="Jonathan Cox" userId="f9dec82dd8fc0d74" providerId="LiveId" clId="{F581FA44-D8C4-496B-8D44-ECF4AD8FC863}" dt="2024-09-28T02:50:08.240" v="5177" actId="478"/>
          <ac:cxnSpMkLst>
            <pc:docMk/>
            <pc:sldMk cId="1413894067" sldId="265"/>
            <ac:cxnSpMk id="5" creationId="{9D10C4D6-206C-E1AE-A02B-998FA2D8641C}"/>
          </ac:cxnSpMkLst>
        </pc:cxnChg>
        <pc:cxnChg chg="add del">
          <ac:chgData name="Jonathan Cox" userId="f9dec82dd8fc0d74" providerId="LiveId" clId="{F581FA44-D8C4-496B-8D44-ECF4AD8FC863}" dt="2024-09-28T02:48:45.487" v="5079" actId="478"/>
          <ac:cxnSpMkLst>
            <pc:docMk/>
            <pc:sldMk cId="1413894067" sldId="265"/>
            <ac:cxnSpMk id="15" creationId="{4C569DF4-635F-49BA-827C-D30670462D80}"/>
          </ac:cxnSpMkLst>
        </pc:cxnChg>
        <pc:cxnChg chg="add mod">
          <ac:chgData name="Jonathan Cox" userId="f9dec82dd8fc0d74" providerId="LiveId" clId="{F581FA44-D8C4-496B-8D44-ECF4AD8FC863}" dt="2024-09-28T02:49:25.055" v="5139" actId="14100"/>
          <ac:cxnSpMkLst>
            <pc:docMk/>
            <pc:sldMk cId="1413894067" sldId="265"/>
            <ac:cxnSpMk id="16" creationId="{64E24D7F-6C69-2444-8945-F3F7E725723D}"/>
          </ac:cxnSpMkLst>
        </pc:cxnChg>
        <pc:cxnChg chg="mod">
          <ac:chgData name="Jonathan Cox" userId="f9dec82dd8fc0d74" providerId="LiveId" clId="{F581FA44-D8C4-496B-8D44-ECF4AD8FC863}" dt="2024-09-28T02:50:48.483" v="5261" actId="14100"/>
          <ac:cxnSpMkLst>
            <pc:docMk/>
            <pc:sldMk cId="1413894067" sldId="265"/>
            <ac:cxnSpMk id="20" creationId="{2577016A-D7BF-45F0-95B9-69FAF09A04A4}"/>
          </ac:cxnSpMkLst>
        </pc:cxnChg>
        <pc:cxnChg chg="del">
          <ac:chgData name="Jonathan Cox" userId="f9dec82dd8fc0d74" providerId="LiveId" clId="{F581FA44-D8C4-496B-8D44-ECF4AD8FC863}" dt="2024-09-28T02:50:09.423" v="5178" actId="478"/>
          <ac:cxnSpMkLst>
            <pc:docMk/>
            <pc:sldMk cId="1413894067" sldId="265"/>
            <ac:cxnSpMk id="24" creationId="{BFB1E970-D73E-72E9-0E65-A2F6EBD35661}"/>
          </ac:cxnSpMkLst>
        </pc:cxnChg>
        <pc:cxnChg chg="del">
          <ac:chgData name="Jonathan Cox" userId="f9dec82dd8fc0d74" providerId="LiveId" clId="{F581FA44-D8C4-496B-8D44-ECF4AD8FC863}" dt="2024-09-28T02:50:08.240" v="5177" actId="478"/>
          <ac:cxnSpMkLst>
            <pc:docMk/>
            <pc:sldMk cId="1413894067" sldId="265"/>
            <ac:cxnSpMk id="26" creationId="{7188FB82-50A6-62D7-7230-9A5A369A22F1}"/>
          </ac:cxnSpMkLst>
        </pc:cxnChg>
        <pc:cxnChg chg="add mod">
          <ac:chgData name="Jonathan Cox" userId="f9dec82dd8fc0d74" providerId="LiveId" clId="{F581FA44-D8C4-496B-8D44-ECF4AD8FC863}" dt="2024-09-28T02:49:59.846" v="5176" actId="14100"/>
          <ac:cxnSpMkLst>
            <pc:docMk/>
            <pc:sldMk cId="1413894067" sldId="265"/>
            <ac:cxnSpMk id="27" creationId="{3ACC45BA-BA7E-2893-C107-5A1749C70BC6}"/>
          </ac:cxnSpMkLst>
        </pc:cxnChg>
        <pc:cxnChg chg="del mod">
          <ac:chgData name="Jonathan Cox" userId="f9dec82dd8fc0d74" providerId="LiveId" clId="{F581FA44-D8C4-496B-8D44-ECF4AD8FC863}" dt="2024-09-28T02:50:08.240" v="5177" actId="478"/>
          <ac:cxnSpMkLst>
            <pc:docMk/>
            <pc:sldMk cId="1413894067" sldId="265"/>
            <ac:cxnSpMk id="32" creationId="{1C7D1903-9E4D-788E-1C21-9348F7F8A8A3}"/>
          </ac:cxnSpMkLst>
        </pc:cxnChg>
        <pc:cxnChg chg="add mod">
          <ac:chgData name="Jonathan Cox" userId="f9dec82dd8fc0d74" providerId="LiveId" clId="{F581FA44-D8C4-496B-8D44-ECF4AD8FC863}" dt="2024-09-28T02:50:53.370" v="5264" actId="14100"/>
          <ac:cxnSpMkLst>
            <pc:docMk/>
            <pc:sldMk cId="1413894067" sldId="265"/>
            <ac:cxnSpMk id="38" creationId="{F4B382B9-9D67-6904-2AF7-9287D34B318F}"/>
          </ac:cxnSpMkLst>
        </pc:cxnChg>
      </pc:sldChg>
      <pc:sldChg chg="addSp delSp modSp add mod">
        <pc:chgData name="Jonathan Cox" userId="f9dec82dd8fc0d74" providerId="LiveId" clId="{F581FA44-D8C4-496B-8D44-ECF4AD8FC863}" dt="2024-09-28T02:56:06.706" v="5838" actId="20577"/>
        <pc:sldMkLst>
          <pc:docMk/>
          <pc:sldMk cId="1643644261" sldId="266"/>
        </pc:sldMkLst>
        <pc:spChg chg="mod">
          <ac:chgData name="Jonathan Cox" userId="f9dec82dd8fc0d74" providerId="LiveId" clId="{F581FA44-D8C4-496B-8D44-ECF4AD8FC863}" dt="2024-09-28T02:51:34.529" v="5315" actId="20577"/>
          <ac:spMkLst>
            <pc:docMk/>
            <pc:sldMk cId="1643644261" sldId="266"/>
            <ac:spMk id="2" creationId="{C72CAF24-2EFD-95E7-9391-F7A6B1181A2D}"/>
          </ac:spMkLst>
        </pc:spChg>
        <pc:spChg chg="add del mod">
          <ac:chgData name="Jonathan Cox" userId="f9dec82dd8fc0d74" providerId="LiveId" clId="{F581FA44-D8C4-496B-8D44-ECF4AD8FC863}" dt="2024-09-28T02:51:13.432" v="5288" actId="478"/>
          <ac:spMkLst>
            <pc:docMk/>
            <pc:sldMk cId="1643644261" sldId="266"/>
            <ac:spMk id="5" creationId="{E17974BF-20A8-7CE9-75E0-0DC64722C6CE}"/>
          </ac:spMkLst>
        </pc:spChg>
        <pc:spChg chg="del">
          <ac:chgData name="Jonathan Cox" userId="f9dec82dd8fc0d74" providerId="LiveId" clId="{F581FA44-D8C4-496B-8D44-ECF4AD8FC863}" dt="2024-09-28T02:51:10.402" v="5286" actId="478"/>
          <ac:spMkLst>
            <pc:docMk/>
            <pc:sldMk cId="1643644261" sldId="266"/>
            <ac:spMk id="10" creationId="{F988F400-9D05-8243-7871-4DBDC37127A6}"/>
          </ac:spMkLst>
        </pc:spChg>
        <pc:spChg chg="add mod">
          <ac:chgData name="Jonathan Cox" userId="f9dec82dd8fc0d74" providerId="LiveId" clId="{F581FA44-D8C4-496B-8D44-ECF4AD8FC863}" dt="2024-09-28T02:56:06.706" v="5838" actId="20577"/>
          <ac:spMkLst>
            <pc:docMk/>
            <pc:sldMk cId="1643644261" sldId="266"/>
            <ac:spMk id="13" creationId="{00F9AFDA-8237-9B02-07AD-FF278B1A49CB}"/>
          </ac:spMkLst>
        </pc:spChg>
        <pc:spChg chg="del mod">
          <ac:chgData name="Jonathan Cox" userId="f9dec82dd8fc0d74" providerId="LiveId" clId="{F581FA44-D8C4-496B-8D44-ECF4AD8FC863}" dt="2024-09-28T02:51:20.422" v="5297" actId="478"/>
          <ac:spMkLst>
            <pc:docMk/>
            <pc:sldMk cId="1643644261" sldId="266"/>
            <ac:spMk id="18" creationId="{3A71F5FA-62B6-6752-6B0C-12D39E07B393}"/>
          </ac:spMkLst>
        </pc:spChg>
        <pc:spChg chg="del">
          <ac:chgData name="Jonathan Cox" userId="f9dec82dd8fc0d74" providerId="LiveId" clId="{F581FA44-D8C4-496B-8D44-ECF4AD8FC863}" dt="2024-09-28T02:51:12.817" v="5287" actId="478"/>
          <ac:spMkLst>
            <pc:docMk/>
            <pc:sldMk cId="1643644261" sldId="266"/>
            <ac:spMk id="21" creationId="{D74BA5DA-6D06-631B-1D6F-5F149E7EC2A6}"/>
          </ac:spMkLst>
        </pc:spChg>
        <pc:spChg chg="del">
          <ac:chgData name="Jonathan Cox" userId="f9dec82dd8fc0d74" providerId="LiveId" clId="{F581FA44-D8C4-496B-8D44-ECF4AD8FC863}" dt="2024-09-28T02:51:17.008" v="5292" actId="478"/>
          <ac:spMkLst>
            <pc:docMk/>
            <pc:sldMk cId="1643644261" sldId="266"/>
            <ac:spMk id="28" creationId="{8CE5ECEC-5850-8F61-2CD7-77AACFE98B3C}"/>
          </ac:spMkLst>
        </pc:spChg>
        <pc:grpChg chg="del">
          <ac:chgData name="Jonathan Cox" userId="f9dec82dd8fc0d74" providerId="LiveId" clId="{F581FA44-D8C4-496B-8D44-ECF4AD8FC863}" dt="2024-09-28T02:51:17.520" v="5293" actId="478"/>
          <ac:grpSpMkLst>
            <pc:docMk/>
            <pc:sldMk cId="1643644261" sldId="266"/>
            <ac:grpSpMk id="12" creationId="{A2680AEA-DFB9-2A61-A61D-E163F84CCB7F}"/>
          </ac:grpSpMkLst>
        </pc:grpChg>
        <pc:picChg chg="del">
          <ac:chgData name="Jonathan Cox" userId="f9dec82dd8fc0d74" providerId="LiveId" clId="{F581FA44-D8C4-496B-8D44-ECF4AD8FC863}" dt="2024-09-28T02:51:13.984" v="5289" actId="478"/>
          <ac:picMkLst>
            <pc:docMk/>
            <pc:sldMk cId="1643644261" sldId="266"/>
            <ac:picMk id="4" creationId="{80CF1C6E-9785-2E76-2781-8BDFB69214A8}"/>
          </ac:picMkLst>
        </pc:picChg>
        <pc:picChg chg="add mod">
          <ac:chgData name="Jonathan Cox" userId="f9dec82dd8fc0d74" providerId="LiveId" clId="{F581FA44-D8C4-496B-8D44-ECF4AD8FC863}" dt="2024-09-28T02:51:36.731" v="5317" actId="1076"/>
          <ac:picMkLst>
            <pc:docMk/>
            <pc:sldMk cId="1643644261" sldId="266"/>
            <ac:picMk id="6" creationId="{7CCC8559-9E81-9E35-650B-84AC17BD3E59}"/>
          </ac:picMkLst>
        </pc:picChg>
        <pc:cxnChg chg="del mod">
          <ac:chgData name="Jonathan Cox" userId="f9dec82dd8fc0d74" providerId="LiveId" clId="{F581FA44-D8C4-496B-8D44-ECF4AD8FC863}" dt="2024-09-28T02:51:14.648" v="5290" actId="478"/>
          <ac:cxnSpMkLst>
            <pc:docMk/>
            <pc:sldMk cId="1643644261" sldId="266"/>
            <ac:cxnSpMk id="16" creationId="{64E24D7F-6C69-2444-8945-F3F7E725723D}"/>
          </ac:cxnSpMkLst>
        </pc:cxnChg>
        <pc:cxnChg chg="del mod">
          <ac:chgData name="Jonathan Cox" userId="f9dec82dd8fc0d74" providerId="LiveId" clId="{F581FA44-D8C4-496B-8D44-ECF4AD8FC863}" dt="2024-09-28T02:51:19.752" v="5296" actId="478"/>
          <ac:cxnSpMkLst>
            <pc:docMk/>
            <pc:sldMk cId="1643644261" sldId="266"/>
            <ac:cxnSpMk id="20" creationId="{2577016A-D7BF-45F0-95B9-69FAF09A04A4}"/>
          </ac:cxnSpMkLst>
        </pc:cxnChg>
        <pc:cxnChg chg="del mod">
          <ac:chgData name="Jonathan Cox" userId="f9dec82dd8fc0d74" providerId="LiveId" clId="{F581FA44-D8C4-496B-8D44-ECF4AD8FC863}" dt="2024-09-28T02:51:15.784" v="5291" actId="478"/>
          <ac:cxnSpMkLst>
            <pc:docMk/>
            <pc:sldMk cId="1643644261" sldId="266"/>
            <ac:cxnSpMk id="27" creationId="{3ACC45BA-BA7E-2893-C107-5A1749C70BC6}"/>
          </ac:cxnSpMkLst>
        </pc:cxnChg>
        <pc:cxnChg chg="del mod">
          <ac:chgData name="Jonathan Cox" userId="f9dec82dd8fc0d74" providerId="LiveId" clId="{F581FA44-D8C4-496B-8D44-ECF4AD8FC863}" dt="2024-09-28T02:51:18.992" v="5295" actId="478"/>
          <ac:cxnSpMkLst>
            <pc:docMk/>
            <pc:sldMk cId="1643644261" sldId="266"/>
            <ac:cxnSpMk id="38" creationId="{F4B382B9-9D67-6904-2AF7-9287D34B318F}"/>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4117-08D4-B5C2-1C46-8E1111FFC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2F1DC3-1207-520B-4B96-5A0D939765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382928-7F07-2333-4064-1FA1B436DE82}"/>
              </a:ext>
            </a:extLst>
          </p:cNvPr>
          <p:cNvSpPr>
            <a:spLocks noGrp="1"/>
          </p:cNvSpPr>
          <p:nvPr>
            <p:ph type="dt" sz="half" idx="10"/>
          </p:nvPr>
        </p:nvSpPr>
        <p:spPr/>
        <p:txBody>
          <a:bodyPr/>
          <a:lstStyle/>
          <a:p>
            <a:fld id="{E091A511-5D99-4480-B022-1C9CF926EEBB}" type="datetimeFigureOut">
              <a:rPr lang="en-US" smtClean="0"/>
              <a:t>9/27/2024</a:t>
            </a:fld>
            <a:endParaRPr lang="en-US"/>
          </a:p>
        </p:txBody>
      </p:sp>
      <p:sp>
        <p:nvSpPr>
          <p:cNvPr id="5" name="Footer Placeholder 4">
            <a:extLst>
              <a:ext uri="{FF2B5EF4-FFF2-40B4-BE49-F238E27FC236}">
                <a16:creationId xmlns:a16="http://schemas.microsoft.com/office/drawing/2014/main" id="{CE7BE7E5-E3F9-AB52-2478-C2A53DCF47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4E337-CA57-FD0F-9CB9-8092B172555C}"/>
              </a:ext>
            </a:extLst>
          </p:cNvPr>
          <p:cNvSpPr>
            <a:spLocks noGrp="1"/>
          </p:cNvSpPr>
          <p:nvPr>
            <p:ph type="sldNum" sz="quarter" idx="12"/>
          </p:nvPr>
        </p:nvSpPr>
        <p:spPr/>
        <p:txBody>
          <a:bodyPr/>
          <a:lstStyle/>
          <a:p>
            <a:fld id="{8342ADEC-B7E5-40B0-A6C1-64BEEF6D8BC3}" type="slidenum">
              <a:rPr lang="en-US" smtClean="0"/>
              <a:t>‹#›</a:t>
            </a:fld>
            <a:endParaRPr lang="en-US"/>
          </a:p>
        </p:txBody>
      </p:sp>
    </p:spTree>
    <p:extLst>
      <p:ext uri="{BB962C8B-B14F-4D97-AF65-F5344CB8AC3E}">
        <p14:creationId xmlns:p14="http://schemas.microsoft.com/office/powerpoint/2010/main" val="4291494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508C5-EA73-131A-D517-579A2B6CFC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8419AB-BF11-E3C9-DAE0-5B09B5F967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66187-DB78-3248-5E7C-1252D6752DE7}"/>
              </a:ext>
            </a:extLst>
          </p:cNvPr>
          <p:cNvSpPr>
            <a:spLocks noGrp="1"/>
          </p:cNvSpPr>
          <p:nvPr>
            <p:ph type="dt" sz="half" idx="10"/>
          </p:nvPr>
        </p:nvSpPr>
        <p:spPr/>
        <p:txBody>
          <a:bodyPr/>
          <a:lstStyle/>
          <a:p>
            <a:fld id="{E091A511-5D99-4480-B022-1C9CF926EEBB}" type="datetimeFigureOut">
              <a:rPr lang="en-US" smtClean="0"/>
              <a:t>9/27/2024</a:t>
            </a:fld>
            <a:endParaRPr lang="en-US"/>
          </a:p>
        </p:txBody>
      </p:sp>
      <p:sp>
        <p:nvSpPr>
          <p:cNvPr id="5" name="Footer Placeholder 4">
            <a:extLst>
              <a:ext uri="{FF2B5EF4-FFF2-40B4-BE49-F238E27FC236}">
                <a16:creationId xmlns:a16="http://schemas.microsoft.com/office/drawing/2014/main" id="{735AD889-A50C-BEC2-9B3E-14648114B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6C517-F57E-5364-3DFD-5A132791CD89}"/>
              </a:ext>
            </a:extLst>
          </p:cNvPr>
          <p:cNvSpPr>
            <a:spLocks noGrp="1"/>
          </p:cNvSpPr>
          <p:nvPr>
            <p:ph type="sldNum" sz="quarter" idx="12"/>
          </p:nvPr>
        </p:nvSpPr>
        <p:spPr/>
        <p:txBody>
          <a:bodyPr/>
          <a:lstStyle/>
          <a:p>
            <a:fld id="{8342ADEC-B7E5-40B0-A6C1-64BEEF6D8BC3}" type="slidenum">
              <a:rPr lang="en-US" smtClean="0"/>
              <a:t>‹#›</a:t>
            </a:fld>
            <a:endParaRPr lang="en-US"/>
          </a:p>
        </p:txBody>
      </p:sp>
    </p:spTree>
    <p:extLst>
      <p:ext uri="{BB962C8B-B14F-4D97-AF65-F5344CB8AC3E}">
        <p14:creationId xmlns:p14="http://schemas.microsoft.com/office/powerpoint/2010/main" val="253724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F3F203-6BA0-0AFD-5ADE-A6C0F66312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796860-442A-2B60-DB30-A5A69E854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5B1564-43CC-6CCE-D481-AF5C05664912}"/>
              </a:ext>
            </a:extLst>
          </p:cNvPr>
          <p:cNvSpPr>
            <a:spLocks noGrp="1"/>
          </p:cNvSpPr>
          <p:nvPr>
            <p:ph type="dt" sz="half" idx="10"/>
          </p:nvPr>
        </p:nvSpPr>
        <p:spPr/>
        <p:txBody>
          <a:bodyPr/>
          <a:lstStyle/>
          <a:p>
            <a:fld id="{E091A511-5D99-4480-B022-1C9CF926EEBB}" type="datetimeFigureOut">
              <a:rPr lang="en-US" smtClean="0"/>
              <a:t>9/27/2024</a:t>
            </a:fld>
            <a:endParaRPr lang="en-US"/>
          </a:p>
        </p:txBody>
      </p:sp>
      <p:sp>
        <p:nvSpPr>
          <p:cNvPr id="5" name="Footer Placeholder 4">
            <a:extLst>
              <a:ext uri="{FF2B5EF4-FFF2-40B4-BE49-F238E27FC236}">
                <a16:creationId xmlns:a16="http://schemas.microsoft.com/office/drawing/2014/main" id="{00464ADF-0AFF-61FA-B955-8DA9761C8B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5C94B-E4DA-8731-A7C3-6521FC98CBB3}"/>
              </a:ext>
            </a:extLst>
          </p:cNvPr>
          <p:cNvSpPr>
            <a:spLocks noGrp="1"/>
          </p:cNvSpPr>
          <p:nvPr>
            <p:ph type="sldNum" sz="quarter" idx="12"/>
          </p:nvPr>
        </p:nvSpPr>
        <p:spPr/>
        <p:txBody>
          <a:bodyPr/>
          <a:lstStyle/>
          <a:p>
            <a:fld id="{8342ADEC-B7E5-40B0-A6C1-64BEEF6D8BC3}" type="slidenum">
              <a:rPr lang="en-US" smtClean="0"/>
              <a:t>‹#›</a:t>
            </a:fld>
            <a:endParaRPr lang="en-US"/>
          </a:p>
        </p:txBody>
      </p:sp>
    </p:spTree>
    <p:extLst>
      <p:ext uri="{BB962C8B-B14F-4D97-AF65-F5344CB8AC3E}">
        <p14:creationId xmlns:p14="http://schemas.microsoft.com/office/powerpoint/2010/main" val="134522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C2E9-5A85-420F-CC06-773612B8A0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1E4890-5E7C-EDFF-76B5-2A525C9DEF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42524F-10CD-BAC5-892F-A961A6ED9B85}"/>
              </a:ext>
            </a:extLst>
          </p:cNvPr>
          <p:cNvSpPr>
            <a:spLocks noGrp="1"/>
          </p:cNvSpPr>
          <p:nvPr>
            <p:ph type="dt" sz="half" idx="10"/>
          </p:nvPr>
        </p:nvSpPr>
        <p:spPr/>
        <p:txBody>
          <a:bodyPr/>
          <a:lstStyle/>
          <a:p>
            <a:fld id="{E091A511-5D99-4480-B022-1C9CF926EEBB}" type="datetimeFigureOut">
              <a:rPr lang="en-US" smtClean="0"/>
              <a:t>9/27/2024</a:t>
            </a:fld>
            <a:endParaRPr lang="en-US"/>
          </a:p>
        </p:txBody>
      </p:sp>
      <p:sp>
        <p:nvSpPr>
          <p:cNvPr id="5" name="Footer Placeholder 4">
            <a:extLst>
              <a:ext uri="{FF2B5EF4-FFF2-40B4-BE49-F238E27FC236}">
                <a16:creationId xmlns:a16="http://schemas.microsoft.com/office/drawing/2014/main" id="{A3FE1D69-4E55-5067-0DB0-2063067D4B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8ECA3-76CC-8C60-3D03-9FAD3301DECF}"/>
              </a:ext>
            </a:extLst>
          </p:cNvPr>
          <p:cNvSpPr>
            <a:spLocks noGrp="1"/>
          </p:cNvSpPr>
          <p:nvPr>
            <p:ph type="sldNum" sz="quarter" idx="12"/>
          </p:nvPr>
        </p:nvSpPr>
        <p:spPr/>
        <p:txBody>
          <a:bodyPr/>
          <a:lstStyle/>
          <a:p>
            <a:fld id="{8342ADEC-B7E5-40B0-A6C1-64BEEF6D8BC3}" type="slidenum">
              <a:rPr lang="en-US" smtClean="0"/>
              <a:t>‹#›</a:t>
            </a:fld>
            <a:endParaRPr lang="en-US"/>
          </a:p>
        </p:txBody>
      </p:sp>
    </p:spTree>
    <p:extLst>
      <p:ext uri="{BB962C8B-B14F-4D97-AF65-F5344CB8AC3E}">
        <p14:creationId xmlns:p14="http://schemas.microsoft.com/office/powerpoint/2010/main" val="3050703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C917-B5DB-A00A-0278-A2DB1E5F77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2BC230-1D81-6043-D5F6-73AFE911656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2ED5F4-A7FA-E7BA-E557-8B112C5A3980}"/>
              </a:ext>
            </a:extLst>
          </p:cNvPr>
          <p:cNvSpPr>
            <a:spLocks noGrp="1"/>
          </p:cNvSpPr>
          <p:nvPr>
            <p:ph type="dt" sz="half" idx="10"/>
          </p:nvPr>
        </p:nvSpPr>
        <p:spPr/>
        <p:txBody>
          <a:bodyPr/>
          <a:lstStyle/>
          <a:p>
            <a:fld id="{E091A511-5D99-4480-B022-1C9CF926EEBB}" type="datetimeFigureOut">
              <a:rPr lang="en-US" smtClean="0"/>
              <a:t>9/27/2024</a:t>
            </a:fld>
            <a:endParaRPr lang="en-US"/>
          </a:p>
        </p:txBody>
      </p:sp>
      <p:sp>
        <p:nvSpPr>
          <p:cNvPr id="5" name="Footer Placeholder 4">
            <a:extLst>
              <a:ext uri="{FF2B5EF4-FFF2-40B4-BE49-F238E27FC236}">
                <a16:creationId xmlns:a16="http://schemas.microsoft.com/office/drawing/2014/main" id="{271A7273-697C-F463-5C61-2B7D83C2D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DA050-F60C-8040-C51C-19B8F846A5A4}"/>
              </a:ext>
            </a:extLst>
          </p:cNvPr>
          <p:cNvSpPr>
            <a:spLocks noGrp="1"/>
          </p:cNvSpPr>
          <p:nvPr>
            <p:ph type="sldNum" sz="quarter" idx="12"/>
          </p:nvPr>
        </p:nvSpPr>
        <p:spPr/>
        <p:txBody>
          <a:bodyPr/>
          <a:lstStyle/>
          <a:p>
            <a:fld id="{8342ADEC-B7E5-40B0-A6C1-64BEEF6D8BC3}" type="slidenum">
              <a:rPr lang="en-US" smtClean="0"/>
              <a:t>‹#›</a:t>
            </a:fld>
            <a:endParaRPr lang="en-US"/>
          </a:p>
        </p:txBody>
      </p:sp>
    </p:spTree>
    <p:extLst>
      <p:ext uri="{BB962C8B-B14F-4D97-AF65-F5344CB8AC3E}">
        <p14:creationId xmlns:p14="http://schemas.microsoft.com/office/powerpoint/2010/main" val="1541001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10800-79A8-6653-379B-56F2196162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9596C2-9BB7-33B1-A9E2-6C8C0F2A0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C9C85E-95BC-3E4C-B0D1-57A376B406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172473-6B04-9DAB-0E0E-42E059DB42DE}"/>
              </a:ext>
            </a:extLst>
          </p:cNvPr>
          <p:cNvSpPr>
            <a:spLocks noGrp="1"/>
          </p:cNvSpPr>
          <p:nvPr>
            <p:ph type="dt" sz="half" idx="10"/>
          </p:nvPr>
        </p:nvSpPr>
        <p:spPr/>
        <p:txBody>
          <a:bodyPr/>
          <a:lstStyle/>
          <a:p>
            <a:fld id="{E091A511-5D99-4480-B022-1C9CF926EEBB}" type="datetimeFigureOut">
              <a:rPr lang="en-US" smtClean="0"/>
              <a:t>9/27/2024</a:t>
            </a:fld>
            <a:endParaRPr lang="en-US"/>
          </a:p>
        </p:txBody>
      </p:sp>
      <p:sp>
        <p:nvSpPr>
          <p:cNvPr id="6" name="Footer Placeholder 5">
            <a:extLst>
              <a:ext uri="{FF2B5EF4-FFF2-40B4-BE49-F238E27FC236}">
                <a16:creationId xmlns:a16="http://schemas.microsoft.com/office/drawing/2014/main" id="{9CE4ABB2-3A65-E41E-7619-D3235FAF6C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E2D4CF-46B4-9AEA-A3AD-162615F3105E}"/>
              </a:ext>
            </a:extLst>
          </p:cNvPr>
          <p:cNvSpPr>
            <a:spLocks noGrp="1"/>
          </p:cNvSpPr>
          <p:nvPr>
            <p:ph type="sldNum" sz="quarter" idx="12"/>
          </p:nvPr>
        </p:nvSpPr>
        <p:spPr/>
        <p:txBody>
          <a:bodyPr/>
          <a:lstStyle/>
          <a:p>
            <a:fld id="{8342ADEC-B7E5-40B0-A6C1-64BEEF6D8BC3}" type="slidenum">
              <a:rPr lang="en-US" smtClean="0"/>
              <a:t>‹#›</a:t>
            </a:fld>
            <a:endParaRPr lang="en-US"/>
          </a:p>
        </p:txBody>
      </p:sp>
    </p:spTree>
    <p:extLst>
      <p:ext uri="{BB962C8B-B14F-4D97-AF65-F5344CB8AC3E}">
        <p14:creationId xmlns:p14="http://schemas.microsoft.com/office/powerpoint/2010/main" val="175415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C0B79-3C4C-A6F9-33A2-107E5C3F3E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FCB5BA-0878-674C-46FB-820678F375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18EF36-4591-1E50-0A6F-BF467A6ECA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67D564-5ED3-B663-3EE7-B4AE6B9F2C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D77A90-BD50-D03B-C97D-BAA04D53B4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CA19CF-4E5B-C43E-042D-9F83EAF826F6}"/>
              </a:ext>
            </a:extLst>
          </p:cNvPr>
          <p:cNvSpPr>
            <a:spLocks noGrp="1"/>
          </p:cNvSpPr>
          <p:nvPr>
            <p:ph type="dt" sz="half" idx="10"/>
          </p:nvPr>
        </p:nvSpPr>
        <p:spPr/>
        <p:txBody>
          <a:bodyPr/>
          <a:lstStyle/>
          <a:p>
            <a:fld id="{E091A511-5D99-4480-B022-1C9CF926EEBB}" type="datetimeFigureOut">
              <a:rPr lang="en-US" smtClean="0"/>
              <a:t>9/27/2024</a:t>
            </a:fld>
            <a:endParaRPr lang="en-US"/>
          </a:p>
        </p:txBody>
      </p:sp>
      <p:sp>
        <p:nvSpPr>
          <p:cNvPr id="8" name="Footer Placeholder 7">
            <a:extLst>
              <a:ext uri="{FF2B5EF4-FFF2-40B4-BE49-F238E27FC236}">
                <a16:creationId xmlns:a16="http://schemas.microsoft.com/office/drawing/2014/main" id="{511F6C32-EDBA-3167-BDD9-BCD848FB89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45E362-53F3-43B3-CC48-44B71C87C45F}"/>
              </a:ext>
            </a:extLst>
          </p:cNvPr>
          <p:cNvSpPr>
            <a:spLocks noGrp="1"/>
          </p:cNvSpPr>
          <p:nvPr>
            <p:ph type="sldNum" sz="quarter" idx="12"/>
          </p:nvPr>
        </p:nvSpPr>
        <p:spPr/>
        <p:txBody>
          <a:bodyPr/>
          <a:lstStyle/>
          <a:p>
            <a:fld id="{8342ADEC-B7E5-40B0-A6C1-64BEEF6D8BC3}" type="slidenum">
              <a:rPr lang="en-US" smtClean="0"/>
              <a:t>‹#›</a:t>
            </a:fld>
            <a:endParaRPr lang="en-US"/>
          </a:p>
        </p:txBody>
      </p:sp>
    </p:spTree>
    <p:extLst>
      <p:ext uri="{BB962C8B-B14F-4D97-AF65-F5344CB8AC3E}">
        <p14:creationId xmlns:p14="http://schemas.microsoft.com/office/powerpoint/2010/main" val="179650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AC5F-8F26-70D2-1465-59927A3B66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4AA5D9-D976-F4E4-E968-9AF1D525D552}"/>
              </a:ext>
            </a:extLst>
          </p:cNvPr>
          <p:cNvSpPr>
            <a:spLocks noGrp="1"/>
          </p:cNvSpPr>
          <p:nvPr>
            <p:ph type="dt" sz="half" idx="10"/>
          </p:nvPr>
        </p:nvSpPr>
        <p:spPr/>
        <p:txBody>
          <a:bodyPr/>
          <a:lstStyle/>
          <a:p>
            <a:fld id="{E091A511-5D99-4480-B022-1C9CF926EEBB}" type="datetimeFigureOut">
              <a:rPr lang="en-US" smtClean="0"/>
              <a:t>9/27/2024</a:t>
            </a:fld>
            <a:endParaRPr lang="en-US"/>
          </a:p>
        </p:txBody>
      </p:sp>
      <p:sp>
        <p:nvSpPr>
          <p:cNvPr id="4" name="Footer Placeholder 3">
            <a:extLst>
              <a:ext uri="{FF2B5EF4-FFF2-40B4-BE49-F238E27FC236}">
                <a16:creationId xmlns:a16="http://schemas.microsoft.com/office/drawing/2014/main" id="{46B14E12-27EB-BB80-5417-E16CF2FE87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54B482-6675-6336-3A76-770594C5971E}"/>
              </a:ext>
            </a:extLst>
          </p:cNvPr>
          <p:cNvSpPr>
            <a:spLocks noGrp="1"/>
          </p:cNvSpPr>
          <p:nvPr>
            <p:ph type="sldNum" sz="quarter" idx="12"/>
          </p:nvPr>
        </p:nvSpPr>
        <p:spPr/>
        <p:txBody>
          <a:bodyPr/>
          <a:lstStyle/>
          <a:p>
            <a:fld id="{8342ADEC-B7E5-40B0-A6C1-64BEEF6D8BC3}" type="slidenum">
              <a:rPr lang="en-US" smtClean="0"/>
              <a:t>‹#›</a:t>
            </a:fld>
            <a:endParaRPr lang="en-US"/>
          </a:p>
        </p:txBody>
      </p:sp>
    </p:spTree>
    <p:extLst>
      <p:ext uri="{BB962C8B-B14F-4D97-AF65-F5344CB8AC3E}">
        <p14:creationId xmlns:p14="http://schemas.microsoft.com/office/powerpoint/2010/main" val="192990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EE1FE4-CE54-F7E4-28D4-F08DEE2A2883}"/>
              </a:ext>
            </a:extLst>
          </p:cNvPr>
          <p:cNvSpPr>
            <a:spLocks noGrp="1"/>
          </p:cNvSpPr>
          <p:nvPr>
            <p:ph type="dt" sz="half" idx="10"/>
          </p:nvPr>
        </p:nvSpPr>
        <p:spPr/>
        <p:txBody>
          <a:bodyPr/>
          <a:lstStyle/>
          <a:p>
            <a:fld id="{E091A511-5D99-4480-B022-1C9CF926EEBB}" type="datetimeFigureOut">
              <a:rPr lang="en-US" smtClean="0"/>
              <a:t>9/27/2024</a:t>
            </a:fld>
            <a:endParaRPr lang="en-US"/>
          </a:p>
        </p:txBody>
      </p:sp>
      <p:sp>
        <p:nvSpPr>
          <p:cNvPr id="3" name="Footer Placeholder 2">
            <a:extLst>
              <a:ext uri="{FF2B5EF4-FFF2-40B4-BE49-F238E27FC236}">
                <a16:creationId xmlns:a16="http://schemas.microsoft.com/office/drawing/2014/main" id="{9BB40C4A-28B0-15AC-B8E2-144E5B10F0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24F6F-21D1-10CC-4C0F-B6FA1F0DF379}"/>
              </a:ext>
            </a:extLst>
          </p:cNvPr>
          <p:cNvSpPr>
            <a:spLocks noGrp="1"/>
          </p:cNvSpPr>
          <p:nvPr>
            <p:ph type="sldNum" sz="quarter" idx="12"/>
          </p:nvPr>
        </p:nvSpPr>
        <p:spPr/>
        <p:txBody>
          <a:bodyPr/>
          <a:lstStyle/>
          <a:p>
            <a:fld id="{8342ADEC-B7E5-40B0-A6C1-64BEEF6D8BC3}" type="slidenum">
              <a:rPr lang="en-US" smtClean="0"/>
              <a:t>‹#›</a:t>
            </a:fld>
            <a:endParaRPr lang="en-US"/>
          </a:p>
        </p:txBody>
      </p:sp>
    </p:spTree>
    <p:extLst>
      <p:ext uri="{BB962C8B-B14F-4D97-AF65-F5344CB8AC3E}">
        <p14:creationId xmlns:p14="http://schemas.microsoft.com/office/powerpoint/2010/main" val="2764675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80C1-982F-79A1-E645-163DB4EF8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3827AD-49E9-4E73-B6C3-E6BDDCD261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1A5D61-D74E-8669-9E74-A7DEC307F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DA3553-0C1F-FA23-228E-BED566D6953B}"/>
              </a:ext>
            </a:extLst>
          </p:cNvPr>
          <p:cNvSpPr>
            <a:spLocks noGrp="1"/>
          </p:cNvSpPr>
          <p:nvPr>
            <p:ph type="dt" sz="half" idx="10"/>
          </p:nvPr>
        </p:nvSpPr>
        <p:spPr/>
        <p:txBody>
          <a:bodyPr/>
          <a:lstStyle/>
          <a:p>
            <a:fld id="{E091A511-5D99-4480-B022-1C9CF926EEBB}" type="datetimeFigureOut">
              <a:rPr lang="en-US" smtClean="0"/>
              <a:t>9/27/2024</a:t>
            </a:fld>
            <a:endParaRPr lang="en-US"/>
          </a:p>
        </p:txBody>
      </p:sp>
      <p:sp>
        <p:nvSpPr>
          <p:cNvPr id="6" name="Footer Placeholder 5">
            <a:extLst>
              <a:ext uri="{FF2B5EF4-FFF2-40B4-BE49-F238E27FC236}">
                <a16:creationId xmlns:a16="http://schemas.microsoft.com/office/drawing/2014/main" id="{4EED276F-B365-6481-7214-78716267B7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0E13DB-B899-C070-D323-5F3839B5E9E0}"/>
              </a:ext>
            </a:extLst>
          </p:cNvPr>
          <p:cNvSpPr>
            <a:spLocks noGrp="1"/>
          </p:cNvSpPr>
          <p:nvPr>
            <p:ph type="sldNum" sz="quarter" idx="12"/>
          </p:nvPr>
        </p:nvSpPr>
        <p:spPr/>
        <p:txBody>
          <a:bodyPr/>
          <a:lstStyle/>
          <a:p>
            <a:fld id="{8342ADEC-B7E5-40B0-A6C1-64BEEF6D8BC3}" type="slidenum">
              <a:rPr lang="en-US" smtClean="0"/>
              <a:t>‹#›</a:t>
            </a:fld>
            <a:endParaRPr lang="en-US"/>
          </a:p>
        </p:txBody>
      </p:sp>
    </p:spTree>
    <p:extLst>
      <p:ext uri="{BB962C8B-B14F-4D97-AF65-F5344CB8AC3E}">
        <p14:creationId xmlns:p14="http://schemas.microsoft.com/office/powerpoint/2010/main" val="2829731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AF3B-8B42-3F7D-7EFA-4CA60F6451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47FC5D-14CE-8F00-6337-AC898DCB27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82F894-004A-0FF3-CF04-F48E5A065B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B47937-A63B-234F-AC5E-3B38C64994BD}"/>
              </a:ext>
            </a:extLst>
          </p:cNvPr>
          <p:cNvSpPr>
            <a:spLocks noGrp="1"/>
          </p:cNvSpPr>
          <p:nvPr>
            <p:ph type="dt" sz="half" idx="10"/>
          </p:nvPr>
        </p:nvSpPr>
        <p:spPr/>
        <p:txBody>
          <a:bodyPr/>
          <a:lstStyle/>
          <a:p>
            <a:fld id="{E091A511-5D99-4480-B022-1C9CF926EEBB}" type="datetimeFigureOut">
              <a:rPr lang="en-US" smtClean="0"/>
              <a:t>9/27/2024</a:t>
            </a:fld>
            <a:endParaRPr lang="en-US"/>
          </a:p>
        </p:txBody>
      </p:sp>
      <p:sp>
        <p:nvSpPr>
          <p:cNvPr id="6" name="Footer Placeholder 5">
            <a:extLst>
              <a:ext uri="{FF2B5EF4-FFF2-40B4-BE49-F238E27FC236}">
                <a16:creationId xmlns:a16="http://schemas.microsoft.com/office/drawing/2014/main" id="{32DB2D18-0F21-5F5A-4AC5-AFFC4336BF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9D8AA4-D127-94A9-E0B9-EE56A1694C66}"/>
              </a:ext>
            </a:extLst>
          </p:cNvPr>
          <p:cNvSpPr>
            <a:spLocks noGrp="1"/>
          </p:cNvSpPr>
          <p:nvPr>
            <p:ph type="sldNum" sz="quarter" idx="12"/>
          </p:nvPr>
        </p:nvSpPr>
        <p:spPr/>
        <p:txBody>
          <a:bodyPr/>
          <a:lstStyle/>
          <a:p>
            <a:fld id="{8342ADEC-B7E5-40B0-A6C1-64BEEF6D8BC3}" type="slidenum">
              <a:rPr lang="en-US" smtClean="0"/>
              <a:t>‹#›</a:t>
            </a:fld>
            <a:endParaRPr lang="en-US"/>
          </a:p>
        </p:txBody>
      </p:sp>
    </p:spTree>
    <p:extLst>
      <p:ext uri="{BB962C8B-B14F-4D97-AF65-F5344CB8AC3E}">
        <p14:creationId xmlns:p14="http://schemas.microsoft.com/office/powerpoint/2010/main" val="3400587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9B23D5-D8D5-89B0-D4B4-0CCF21F94D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C5B2AF-6E74-C235-1981-5DF51039BB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39730-A9C3-C9DB-3CD8-7CB7A7BFBA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91A511-5D99-4480-B022-1C9CF926EEBB}" type="datetimeFigureOut">
              <a:rPr lang="en-US" smtClean="0"/>
              <a:t>9/27/2024</a:t>
            </a:fld>
            <a:endParaRPr lang="en-US"/>
          </a:p>
        </p:txBody>
      </p:sp>
      <p:sp>
        <p:nvSpPr>
          <p:cNvPr id="5" name="Footer Placeholder 4">
            <a:extLst>
              <a:ext uri="{FF2B5EF4-FFF2-40B4-BE49-F238E27FC236}">
                <a16:creationId xmlns:a16="http://schemas.microsoft.com/office/drawing/2014/main" id="{AFF6A2B8-302C-4B5E-3451-8E23B14B8C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8D0CC01-AD99-019F-2479-3D67045401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42ADEC-B7E5-40B0-A6C1-64BEEF6D8BC3}" type="slidenum">
              <a:rPr lang="en-US" smtClean="0"/>
              <a:t>‹#›</a:t>
            </a:fld>
            <a:endParaRPr lang="en-US"/>
          </a:p>
        </p:txBody>
      </p:sp>
    </p:spTree>
    <p:extLst>
      <p:ext uri="{BB962C8B-B14F-4D97-AF65-F5344CB8AC3E}">
        <p14:creationId xmlns:p14="http://schemas.microsoft.com/office/powerpoint/2010/main" val="4076568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joncox123/MotoButtons2/issues"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advrider.com/f/threads/28-waterproof-controller-with-joystick-for-myroute-app-and-drivemode-dashboard.168053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E8F4-9A2C-2881-840D-4A8851DB93E6}"/>
              </a:ext>
            </a:extLst>
          </p:cNvPr>
          <p:cNvSpPr>
            <a:spLocks noGrp="1"/>
          </p:cNvSpPr>
          <p:nvPr>
            <p:ph type="ctrTitle"/>
          </p:nvPr>
        </p:nvSpPr>
        <p:spPr/>
        <p:txBody>
          <a:bodyPr/>
          <a:lstStyle/>
          <a:p>
            <a:r>
              <a:rPr lang="en-US" err="1"/>
              <a:t>MotoButtons</a:t>
            </a:r>
            <a:r>
              <a:rPr lang="en-US"/>
              <a:t> 2 User’s Guide</a:t>
            </a:r>
          </a:p>
        </p:txBody>
      </p:sp>
      <p:sp>
        <p:nvSpPr>
          <p:cNvPr id="3" name="Subtitle 2">
            <a:extLst>
              <a:ext uri="{FF2B5EF4-FFF2-40B4-BE49-F238E27FC236}">
                <a16:creationId xmlns:a16="http://schemas.microsoft.com/office/drawing/2014/main" id="{DAE3867F-A544-8D8B-1E2B-C3F3D2384192}"/>
              </a:ext>
            </a:extLst>
          </p:cNvPr>
          <p:cNvSpPr>
            <a:spLocks noGrp="1"/>
          </p:cNvSpPr>
          <p:nvPr>
            <p:ph type="subTitle" idx="1"/>
          </p:nvPr>
        </p:nvSpPr>
        <p:spPr/>
        <p:txBody>
          <a:bodyPr/>
          <a:lstStyle/>
          <a:p>
            <a:r>
              <a:rPr lang="en-US"/>
              <a:t>September 27, 2024</a:t>
            </a:r>
          </a:p>
        </p:txBody>
      </p:sp>
    </p:spTree>
    <p:extLst>
      <p:ext uri="{BB962C8B-B14F-4D97-AF65-F5344CB8AC3E}">
        <p14:creationId xmlns:p14="http://schemas.microsoft.com/office/powerpoint/2010/main" val="3347140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AF24-2EFD-95E7-9391-F7A6B1181A2D}"/>
              </a:ext>
            </a:extLst>
          </p:cNvPr>
          <p:cNvSpPr>
            <a:spLocks noGrp="1"/>
          </p:cNvSpPr>
          <p:nvPr>
            <p:ph type="title"/>
          </p:nvPr>
        </p:nvSpPr>
        <p:spPr>
          <a:xfrm>
            <a:off x="838200" y="226814"/>
            <a:ext cx="10515600" cy="672220"/>
          </a:xfrm>
        </p:spPr>
        <p:txBody>
          <a:bodyPr>
            <a:normAutofit fontScale="90000"/>
          </a:bodyPr>
          <a:lstStyle/>
          <a:p>
            <a:r>
              <a:rPr lang="en-US" b="1"/>
              <a:t>Reprogramming the Firmware</a:t>
            </a:r>
          </a:p>
        </p:txBody>
      </p:sp>
      <p:sp>
        <p:nvSpPr>
          <p:cNvPr id="10" name="Content Placeholder 9">
            <a:extLst>
              <a:ext uri="{FF2B5EF4-FFF2-40B4-BE49-F238E27FC236}">
                <a16:creationId xmlns:a16="http://schemas.microsoft.com/office/drawing/2014/main" id="{F988F400-9D05-8243-7871-4DBDC37127A6}"/>
              </a:ext>
            </a:extLst>
          </p:cNvPr>
          <p:cNvSpPr>
            <a:spLocks noGrp="1"/>
          </p:cNvSpPr>
          <p:nvPr>
            <p:ph idx="1"/>
          </p:nvPr>
        </p:nvSpPr>
        <p:spPr>
          <a:xfrm>
            <a:off x="300922" y="1154954"/>
            <a:ext cx="7058479" cy="3946733"/>
          </a:xfrm>
        </p:spPr>
        <p:txBody>
          <a:bodyPr>
            <a:normAutofit/>
          </a:bodyPr>
          <a:lstStyle/>
          <a:p>
            <a:pPr marL="0" indent="0">
              <a:buNone/>
            </a:pPr>
            <a:r>
              <a:rPr lang="en-US" sz="2000"/>
              <a:t>Due to a bug in the </a:t>
            </a:r>
            <a:r>
              <a:rPr lang="en-US" sz="2000" err="1"/>
              <a:t>Seeed</a:t>
            </a:r>
            <a:r>
              <a:rPr lang="en-US" sz="2000"/>
              <a:t> XIAO microcontroller (MCU), a special button combination is necessary to put the MCU in firmware upload mode. This is known as “DFU” mode.</a:t>
            </a:r>
          </a:p>
          <a:p>
            <a:pPr marL="0" indent="0">
              <a:buNone/>
            </a:pPr>
            <a:endParaRPr lang="en-US" sz="2000" b="1"/>
          </a:p>
          <a:p>
            <a:pPr marL="0" indent="0">
              <a:buNone/>
            </a:pPr>
            <a:r>
              <a:rPr lang="en-US" sz="2000" b="1"/>
              <a:t>Entering DFU mode</a:t>
            </a:r>
          </a:p>
          <a:p>
            <a:pPr marL="457200" indent="-457200">
              <a:buAutoNum type="arabicPeriod"/>
            </a:pPr>
            <a:r>
              <a:rPr lang="en-US" sz="2000"/>
              <a:t>Connect the USB-C port on the MCU to a computer.</a:t>
            </a:r>
          </a:p>
          <a:p>
            <a:pPr marL="457200" indent="-457200">
              <a:buAutoNum type="arabicPeriod"/>
            </a:pPr>
            <a:r>
              <a:rPr lang="en-US" sz="2000"/>
              <a:t>Simultaneously hold down </a:t>
            </a:r>
            <a:r>
              <a:rPr lang="en-US" sz="2000" b="1"/>
              <a:t>buttons A and B </a:t>
            </a:r>
            <a:r>
              <a:rPr lang="en-US" sz="2000"/>
              <a:t>for 10 seconds until the LED goes out.</a:t>
            </a:r>
          </a:p>
          <a:p>
            <a:pPr marL="457200" indent="-457200">
              <a:buAutoNum type="arabicPeriod"/>
            </a:pPr>
            <a:r>
              <a:rPr lang="en-US" sz="2000"/>
              <a:t>The MCU enters DFU mode. Select the other / new COM (serial) port in the Arduino IDE and click the upload firmware button.</a:t>
            </a:r>
          </a:p>
        </p:txBody>
      </p:sp>
      <p:grpSp>
        <p:nvGrpSpPr>
          <p:cNvPr id="12" name="Group 11">
            <a:extLst>
              <a:ext uri="{FF2B5EF4-FFF2-40B4-BE49-F238E27FC236}">
                <a16:creationId xmlns:a16="http://schemas.microsoft.com/office/drawing/2014/main" id="{A2680AEA-DFB9-2A61-A61D-E163F84CCB7F}"/>
              </a:ext>
            </a:extLst>
          </p:cNvPr>
          <p:cNvGrpSpPr/>
          <p:nvPr/>
        </p:nvGrpSpPr>
        <p:grpSpPr>
          <a:xfrm>
            <a:off x="7437174" y="1377623"/>
            <a:ext cx="3806057" cy="4351338"/>
            <a:chOff x="7437174" y="1104906"/>
            <a:chExt cx="3806057" cy="4351338"/>
          </a:xfrm>
        </p:grpSpPr>
        <p:pic>
          <p:nvPicPr>
            <p:cNvPr id="7" name="Content Placeholder 4" descr="A drawing of a device&#10;&#10;Description automatically generated">
              <a:extLst>
                <a:ext uri="{FF2B5EF4-FFF2-40B4-BE49-F238E27FC236}">
                  <a16:creationId xmlns:a16="http://schemas.microsoft.com/office/drawing/2014/main" id="{AC7C70EF-B530-696D-A1CF-0F09253B9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7174" y="1104906"/>
              <a:ext cx="3806057" cy="4351338"/>
            </a:xfrm>
            <a:prstGeom prst="rect">
              <a:avLst/>
            </a:prstGeom>
          </p:spPr>
        </p:pic>
        <p:sp>
          <p:nvSpPr>
            <p:cNvPr id="8" name="TextBox 7">
              <a:extLst>
                <a:ext uri="{FF2B5EF4-FFF2-40B4-BE49-F238E27FC236}">
                  <a16:creationId xmlns:a16="http://schemas.microsoft.com/office/drawing/2014/main" id="{CD05E783-772C-BB1D-C68E-37F3D314C4A5}"/>
                </a:ext>
              </a:extLst>
            </p:cNvPr>
            <p:cNvSpPr txBox="1"/>
            <p:nvPr/>
          </p:nvSpPr>
          <p:spPr>
            <a:xfrm>
              <a:off x="8087190" y="1808711"/>
              <a:ext cx="278085" cy="369332"/>
            </a:xfrm>
            <a:prstGeom prst="rect">
              <a:avLst/>
            </a:prstGeom>
            <a:noFill/>
          </p:spPr>
          <p:txBody>
            <a:bodyPr wrap="square" rtlCol="0">
              <a:spAutoFit/>
            </a:bodyPr>
            <a:lstStyle/>
            <a:p>
              <a:pPr algn="ctr"/>
              <a:r>
                <a:rPr lang="en-US" b="1">
                  <a:solidFill>
                    <a:schemeClr val="bg1"/>
                  </a:solidFill>
                </a:rPr>
                <a:t>A</a:t>
              </a:r>
            </a:p>
          </p:txBody>
        </p:sp>
        <p:sp>
          <p:nvSpPr>
            <p:cNvPr id="9" name="TextBox 8">
              <a:extLst>
                <a:ext uri="{FF2B5EF4-FFF2-40B4-BE49-F238E27FC236}">
                  <a16:creationId xmlns:a16="http://schemas.microsoft.com/office/drawing/2014/main" id="{0D05C9E2-2010-578B-FBE5-81632F1C0363}"/>
                </a:ext>
              </a:extLst>
            </p:cNvPr>
            <p:cNvSpPr txBox="1"/>
            <p:nvPr/>
          </p:nvSpPr>
          <p:spPr>
            <a:xfrm>
              <a:off x="8887933" y="1829858"/>
              <a:ext cx="278085" cy="369332"/>
            </a:xfrm>
            <a:prstGeom prst="rect">
              <a:avLst/>
            </a:prstGeom>
            <a:noFill/>
          </p:spPr>
          <p:txBody>
            <a:bodyPr wrap="square" rtlCol="0">
              <a:spAutoFit/>
            </a:bodyPr>
            <a:lstStyle/>
            <a:p>
              <a:pPr algn="ctr"/>
              <a:r>
                <a:rPr lang="en-US" b="1">
                  <a:solidFill>
                    <a:schemeClr val="bg1"/>
                  </a:solidFill>
                </a:rPr>
                <a:t>B</a:t>
              </a:r>
            </a:p>
          </p:txBody>
        </p:sp>
        <p:sp>
          <p:nvSpPr>
            <p:cNvPr id="11" name="TextBox 10">
              <a:extLst>
                <a:ext uri="{FF2B5EF4-FFF2-40B4-BE49-F238E27FC236}">
                  <a16:creationId xmlns:a16="http://schemas.microsoft.com/office/drawing/2014/main" id="{66EE0E88-049C-E42C-2E6A-94F3948FF0AA}"/>
                </a:ext>
              </a:extLst>
            </p:cNvPr>
            <p:cNvSpPr txBox="1"/>
            <p:nvPr/>
          </p:nvSpPr>
          <p:spPr>
            <a:xfrm>
              <a:off x="8879911" y="2529103"/>
              <a:ext cx="278085" cy="369332"/>
            </a:xfrm>
            <a:prstGeom prst="rect">
              <a:avLst/>
            </a:prstGeom>
            <a:noFill/>
          </p:spPr>
          <p:txBody>
            <a:bodyPr wrap="square" rtlCol="0">
              <a:spAutoFit/>
            </a:bodyPr>
            <a:lstStyle/>
            <a:p>
              <a:pPr algn="ctr"/>
              <a:r>
                <a:rPr lang="en-US" b="1">
                  <a:solidFill>
                    <a:schemeClr val="bg1"/>
                  </a:solidFill>
                </a:rPr>
                <a:t>C</a:t>
              </a:r>
            </a:p>
          </p:txBody>
        </p:sp>
      </p:grpSp>
      <p:sp>
        <p:nvSpPr>
          <p:cNvPr id="18" name="TextBox 17">
            <a:extLst>
              <a:ext uri="{FF2B5EF4-FFF2-40B4-BE49-F238E27FC236}">
                <a16:creationId xmlns:a16="http://schemas.microsoft.com/office/drawing/2014/main" id="{3A71F5FA-62B6-6752-6B0C-12D39E07B393}"/>
              </a:ext>
            </a:extLst>
          </p:cNvPr>
          <p:cNvSpPr txBox="1"/>
          <p:nvPr/>
        </p:nvSpPr>
        <p:spPr>
          <a:xfrm>
            <a:off x="9639668" y="859615"/>
            <a:ext cx="1931749" cy="738664"/>
          </a:xfrm>
          <a:prstGeom prst="rect">
            <a:avLst/>
          </a:prstGeom>
          <a:noFill/>
        </p:spPr>
        <p:txBody>
          <a:bodyPr wrap="square" rtlCol="0">
            <a:spAutoFit/>
          </a:bodyPr>
          <a:lstStyle/>
          <a:p>
            <a:pPr algn="ctr"/>
            <a:r>
              <a:rPr lang="en-US" sz="1400" b="1"/>
              <a:t>Hold buttons A and B for 10 seconds (until LED goes out)</a:t>
            </a:r>
          </a:p>
        </p:txBody>
      </p:sp>
      <p:cxnSp>
        <p:nvCxnSpPr>
          <p:cNvPr id="20" name="Straight Arrow Connector 19">
            <a:extLst>
              <a:ext uri="{FF2B5EF4-FFF2-40B4-BE49-F238E27FC236}">
                <a16:creationId xmlns:a16="http://schemas.microsoft.com/office/drawing/2014/main" id="{2577016A-D7BF-45F0-95B9-69FAF09A04A4}"/>
              </a:ext>
            </a:extLst>
          </p:cNvPr>
          <p:cNvCxnSpPr>
            <a:cxnSpLocks/>
            <a:stCxn id="18" idx="1"/>
          </p:cNvCxnSpPr>
          <p:nvPr/>
        </p:nvCxnSpPr>
        <p:spPr>
          <a:xfrm flipH="1">
            <a:off x="8558373" y="1228947"/>
            <a:ext cx="1081295" cy="847921"/>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pic>
        <p:nvPicPr>
          <p:cNvPr id="4" name="Picture 3">
            <a:extLst>
              <a:ext uri="{FF2B5EF4-FFF2-40B4-BE49-F238E27FC236}">
                <a16:creationId xmlns:a16="http://schemas.microsoft.com/office/drawing/2014/main" id="{80CF1C6E-9785-2E76-2781-8BDFB69214A8}"/>
              </a:ext>
            </a:extLst>
          </p:cNvPr>
          <p:cNvPicPr>
            <a:picLocks noChangeAspect="1"/>
          </p:cNvPicPr>
          <p:nvPr/>
        </p:nvPicPr>
        <p:blipFill>
          <a:blip r:embed="rId3"/>
          <a:stretch>
            <a:fillRect/>
          </a:stretch>
        </p:blipFill>
        <p:spPr>
          <a:xfrm>
            <a:off x="2712984" y="5318508"/>
            <a:ext cx="4083686" cy="1002691"/>
          </a:xfrm>
          <a:prstGeom prst="rect">
            <a:avLst/>
          </a:prstGeom>
        </p:spPr>
      </p:pic>
      <p:cxnSp>
        <p:nvCxnSpPr>
          <p:cNvPr id="16" name="Straight Arrow Connector 15">
            <a:extLst>
              <a:ext uri="{FF2B5EF4-FFF2-40B4-BE49-F238E27FC236}">
                <a16:creationId xmlns:a16="http://schemas.microsoft.com/office/drawing/2014/main" id="{64E24D7F-6C69-2444-8945-F3F7E725723D}"/>
              </a:ext>
            </a:extLst>
          </p:cNvPr>
          <p:cNvCxnSpPr>
            <a:cxnSpLocks/>
            <a:stCxn id="21" idx="1"/>
          </p:cNvCxnSpPr>
          <p:nvPr/>
        </p:nvCxnSpPr>
        <p:spPr>
          <a:xfrm flipH="1" flipV="1">
            <a:off x="6359703" y="6207550"/>
            <a:ext cx="1103518" cy="113649"/>
          </a:xfrm>
          <a:prstGeom prst="straightConnector1">
            <a:avLst/>
          </a:prstGeom>
          <a:ln w="381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D74BA5DA-6D06-631B-1D6F-5F149E7EC2A6}"/>
              </a:ext>
            </a:extLst>
          </p:cNvPr>
          <p:cNvSpPr txBox="1"/>
          <p:nvPr/>
        </p:nvSpPr>
        <p:spPr>
          <a:xfrm>
            <a:off x="7463221" y="6059589"/>
            <a:ext cx="2334847" cy="523220"/>
          </a:xfrm>
          <a:prstGeom prst="rect">
            <a:avLst/>
          </a:prstGeom>
          <a:noFill/>
        </p:spPr>
        <p:txBody>
          <a:bodyPr wrap="square" rtlCol="0">
            <a:spAutoFit/>
          </a:bodyPr>
          <a:lstStyle/>
          <a:p>
            <a:pPr algn="ctr"/>
            <a:r>
              <a:rPr lang="en-US" sz="1400" b="1"/>
              <a:t>2. Select the other COM port for firmware upload</a:t>
            </a:r>
          </a:p>
        </p:txBody>
      </p:sp>
      <p:cxnSp>
        <p:nvCxnSpPr>
          <p:cNvPr id="27" name="Straight Arrow Connector 26">
            <a:extLst>
              <a:ext uri="{FF2B5EF4-FFF2-40B4-BE49-F238E27FC236}">
                <a16:creationId xmlns:a16="http://schemas.microsoft.com/office/drawing/2014/main" id="{3ACC45BA-BA7E-2893-C107-5A1749C70BC6}"/>
              </a:ext>
            </a:extLst>
          </p:cNvPr>
          <p:cNvCxnSpPr>
            <a:cxnSpLocks/>
            <a:stCxn id="28" idx="3"/>
          </p:cNvCxnSpPr>
          <p:nvPr/>
        </p:nvCxnSpPr>
        <p:spPr>
          <a:xfrm>
            <a:off x="2468411" y="5728961"/>
            <a:ext cx="860416" cy="330628"/>
          </a:xfrm>
          <a:prstGeom prst="straightConnector1">
            <a:avLst/>
          </a:prstGeom>
          <a:ln w="381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8CE5ECEC-5850-8F61-2CD7-77AACFE98B3C}"/>
              </a:ext>
            </a:extLst>
          </p:cNvPr>
          <p:cNvSpPr txBox="1"/>
          <p:nvPr/>
        </p:nvSpPr>
        <p:spPr>
          <a:xfrm>
            <a:off x="434486" y="5575072"/>
            <a:ext cx="2033925" cy="307777"/>
          </a:xfrm>
          <a:prstGeom prst="rect">
            <a:avLst/>
          </a:prstGeom>
          <a:noFill/>
        </p:spPr>
        <p:txBody>
          <a:bodyPr wrap="square" rtlCol="0">
            <a:spAutoFit/>
          </a:bodyPr>
          <a:lstStyle/>
          <a:p>
            <a:pPr algn="ctr"/>
            <a:r>
              <a:rPr lang="en-US" sz="1400" b="1"/>
              <a:t>3. Click upload button</a:t>
            </a:r>
          </a:p>
        </p:txBody>
      </p:sp>
      <p:cxnSp>
        <p:nvCxnSpPr>
          <p:cNvPr id="38" name="Straight Arrow Connector 37">
            <a:extLst>
              <a:ext uri="{FF2B5EF4-FFF2-40B4-BE49-F238E27FC236}">
                <a16:creationId xmlns:a16="http://schemas.microsoft.com/office/drawing/2014/main" id="{F4B382B9-9D67-6904-2AF7-9287D34B318F}"/>
              </a:ext>
            </a:extLst>
          </p:cNvPr>
          <p:cNvCxnSpPr>
            <a:cxnSpLocks/>
            <a:stCxn id="18" idx="1"/>
          </p:cNvCxnSpPr>
          <p:nvPr/>
        </p:nvCxnSpPr>
        <p:spPr>
          <a:xfrm flipH="1">
            <a:off x="9349483" y="1228947"/>
            <a:ext cx="290185" cy="909618"/>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1389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AF24-2EFD-95E7-9391-F7A6B1181A2D}"/>
              </a:ext>
            </a:extLst>
          </p:cNvPr>
          <p:cNvSpPr>
            <a:spLocks noGrp="1"/>
          </p:cNvSpPr>
          <p:nvPr>
            <p:ph type="title"/>
          </p:nvPr>
        </p:nvSpPr>
        <p:spPr>
          <a:xfrm>
            <a:off x="838200" y="226814"/>
            <a:ext cx="10515600" cy="672220"/>
          </a:xfrm>
        </p:spPr>
        <p:txBody>
          <a:bodyPr>
            <a:normAutofit fontScale="90000"/>
          </a:bodyPr>
          <a:lstStyle/>
          <a:p>
            <a:r>
              <a:rPr lang="en-US" b="1"/>
              <a:t>Issues, Suggestions or Questions?</a:t>
            </a:r>
          </a:p>
        </p:txBody>
      </p:sp>
      <p:pic>
        <p:nvPicPr>
          <p:cNvPr id="6" name="Content Placeholder 4" descr="A drawing of a device&#10;&#10;Description automatically generated">
            <a:extLst>
              <a:ext uri="{FF2B5EF4-FFF2-40B4-BE49-F238E27FC236}">
                <a16:creationId xmlns:a16="http://schemas.microsoft.com/office/drawing/2014/main" id="{7CCC8559-9E81-9E35-650B-84AC17BD3E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920" y="1698030"/>
            <a:ext cx="3806057" cy="4351338"/>
          </a:xfrm>
        </p:spPr>
      </p:pic>
      <p:sp>
        <p:nvSpPr>
          <p:cNvPr id="13" name="TextBox 12">
            <a:extLst>
              <a:ext uri="{FF2B5EF4-FFF2-40B4-BE49-F238E27FC236}">
                <a16:creationId xmlns:a16="http://schemas.microsoft.com/office/drawing/2014/main" id="{00F9AFDA-8237-9B02-07AD-FF278B1A49CB}"/>
              </a:ext>
            </a:extLst>
          </p:cNvPr>
          <p:cNvSpPr txBox="1"/>
          <p:nvPr/>
        </p:nvSpPr>
        <p:spPr>
          <a:xfrm>
            <a:off x="4343401" y="1398493"/>
            <a:ext cx="7520679" cy="4524315"/>
          </a:xfrm>
          <a:prstGeom prst="rect">
            <a:avLst/>
          </a:prstGeom>
          <a:noFill/>
        </p:spPr>
        <p:txBody>
          <a:bodyPr wrap="square" rtlCol="0">
            <a:spAutoFit/>
          </a:bodyPr>
          <a:lstStyle/>
          <a:p>
            <a:r>
              <a:rPr lang="en-US" sz="2400"/>
              <a:t>If you encounter issues, have suggestions or other questions, please submit an “issue” in the GitHub repository page.</a:t>
            </a:r>
            <a:br>
              <a:rPr lang="en-US" sz="2400"/>
            </a:br>
            <a:r>
              <a:rPr lang="en-US" sz="2400">
                <a:hlinkClick r:id="rId3"/>
              </a:rPr>
              <a:t>https://github.com/joncox123/MotoButtons2/issues</a:t>
            </a:r>
            <a:endParaRPr lang="en-US" sz="2400"/>
          </a:p>
          <a:p>
            <a:endParaRPr lang="en-US" sz="2400"/>
          </a:p>
          <a:p>
            <a:r>
              <a:rPr lang="en-US" sz="2400"/>
              <a:t>Alternatively, you may ask the community for help on the ADV Rider forum. However, bugs or issues must be submitted to the GitHub issue tracker. </a:t>
            </a:r>
          </a:p>
          <a:p>
            <a:r>
              <a:rPr lang="en-US" sz="2400">
                <a:hlinkClick r:id="rId4"/>
              </a:rPr>
              <a:t>ADV Rider </a:t>
            </a:r>
            <a:r>
              <a:rPr lang="en-US" sz="2400" err="1">
                <a:hlinkClick r:id="rId4"/>
              </a:rPr>
              <a:t>MotoButtons</a:t>
            </a:r>
            <a:r>
              <a:rPr lang="en-US" sz="2400">
                <a:hlinkClick r:id="rId4"/>
              </a:rPr>
              <a:t> Forum</a:t>
            </a:r>
            <a:endParaRPr lang="en-US" sz="2400"/>
          </a:p>
          <a:p>
            <a:endParaRPr lang="en-US" sz="2400"/>
          </a:p>
          <a:p>
            <a:r>
              <a:rPr lang="en-US" sz="2400"/>
              <a:t>Unfortunately, the author cannot respond directly to e-mails.</a:t>
            </a:r>
          </a:p>
        </p:txBody>
      </p:sp>
    </p:spTree>
    <p:extLst>
      <p:ext uri="{BB962C8B-B14F-4D97-AF65-F5344CB8AC3E}">
        <p14:creationId xmlns:p14="http://schemas.microsoft.com/office/powerpoint/2010/main" val="1643644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381D2852-18A6-D0E9-A6D8-4C82DD906188}"/>
              </a:ext>
            </a:extLst>
          </p:cNvPr>
          <p:cNvSpPr/>
          <p:nvPr/>
        </p:nvSpPr>
        <p:spPr>
          <a:xfrm>
            <a:off x="3208306" y="4798616"/>
            <a:ext cx="1873365" cy="1612232"/>
          </a:xfrm>
          <a:custGeom>
            <a:avLst/>
            <a:gdLst>
              <a:gd name="connsiteX0" fmla="*/ 140818 w 1873365"/>
              <a:gd name="connsiteY0" fmla="*/ 0 h 1612232"/>
              <a:gd name="connsiteX1" fmla="*/ 461660 w 1873365"/>
              <a:gd name="connsiteY1" fmla="*/ 513348 h 1612232"/>
              <a:gd name="connsiteX2" fmla="*/ 52586 w 1873365"/>
              <a:gd name="connsiteY2" fmla="*/ 1155032 h 1612232"/>
              <a:gd name="connsiteX3" fmla="*/ 1873365 w 1873365"/>
              <a:gd name="connsiteY3" fmla="*/ 1612232 h 1612232"/>
            </a:gdLst>
            <a:ahLst/>
            <a:cxnLst>
              <a:cxn ang="0">
                <a:pos x="connsiteX0" y="connsiteY0"/>
              </a:cxn>
              <a:cxn ang="0">
                <a:pos x="connsiteX1" y="connsiteY1"/>
              </a:cxn>
              <a:cxn ang="0">
                <a:pos x="connsiteX2" y="connsiteY2"/>
              </a:cxn>
              <a:cxn ang="0">
                <a:pos x="connsiteX3" y="connsiteY3"/>
              </a:cxn>
            </a:cxnLst>
            <a:rect l="l" t="t" r="r" b="b"/>
            <a:pathLst>
              <a:path w="1873365" h="1612232">
                <a:moveTo>
                  <a:pt x="140818" y="0"/>
                </a:moveTo>
                <a:cubicBezTo>
                  <a:pt x="308591" y="160421"/>
                  <a:pt x="476365" y="320843"/>
                  <a:pt x="461660" y="513348"/>
                </a:cubicBezTo>
                <a:cubicBezTo>
                  <a:pt x="446955" y="705853"/>
                  <a:pt x="-182698" y="971885"/>
                  <a:pt x="52586" y="1155032"/>
                </a:cubicBezTo>
                <a:cubicBezTo>
                  <a:pt x="287870" y="1338179"/>
                  <a:pt x="1080617" y="1475205"/>
                  <a:pt x="1873365" y="1612232"/>
                </a:cubicBezTo>
              </a:path>
            </a:pathLst>
          </a:custGeom>
          <a:noFill/>
          <a:ln w="63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2CAF24-2EFD-95E7-9391-F7A6B1181A2D}"/>
              </a:ext>
            </a:extLst>
          </p:cNvPr>
          <p:cNvSpPr>
            <a:spLocks noGrp="1"/>
          </p:cNvSpPr>
          <p:nvPr>
            <p:ph type="title"/>
          </p:nvPr>
        </p:nvSpPr>
        <p:spPr>
          <a:xfrm>
            <a:off x="838200" y="226814"/>
            <a:ext cx="10515600" cy="672220"/>
          </a:xfrm>
        </p:spPr>
        <p:txBody>
          <a:bodyPr>
            <a:normAutofit fontScale="90000"/>
          </a:bodyPr>
          <a:lstStyle/>
          <a:p>
            <a:r>
              <a:rPr lang="en-US"/>
              <a:t>Device Overview</a:t>
            </a:r>
          </a:p>
        </p:txBody>
      </p:sp>
      <p:pic>
        <p:nvPicPr>
          <p:cNvPr id="5" name="Content Placeholder 4" descr="A drawing of a device&#10;&#10;Description automatically generated">
            <a:extLst>
              <a:ext uri="{FF2B5EF4-FFF2-40B4-BE49-F238E27FC236}">
                <a16:creationId xmlns:a16="http://schemas.microsoft.com/office/drawing/2014/main" id="{10FE7D7E-DD67-6857-9ACF-F2CD9E8AADF1}"/>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a:off x="327920" y="1698030"/>
            <a:ext cx="3806057" cy="4351338"/>
          </a:xfrm>
        </p:spPr>
      </p:pic>
      <p:sp>
        <p:nvSpPr>
          <p:cNvPr id="6" name="TextBox 5">
            <a:extLst>
              <a:ext uri="{FF2B5EF4-FFF2-40B4-BE49-F238E27FC236}">
                <a16:creationId xmlns:a16="http://schemas.microsoft.com/office/drawing/2014/main" id="{FCAAB24D-2F98-A2D3-97EF-24B3D8C9A661}"/>
              </a:ext>
            </a:extLst>
          </p:cNvPr>
          <p:cNvSpPr txBox="1"/>
          <p:nvPr/>
        </p:nvSpPr>
        <p:spPr>
          <a:xfrm>
            <a:off x="2214905" y="1336550"/>
            <a:ext cx="2004169" cy="461665"/>
          </a:xfrm>
          <a:prstGeom prst="rect">
            <a:avLst/>
          </a:prstGeom>
          <a:noFill/>
        </p:spPr>
        <p:txBody>
          <a:bodyPr wrap="square" rtlCol="0">
            <a:spAutoFit/>
          </a:bodyPr>
          <a:lstStyle/>
          <a:p>
            <a:pPr algn="ctr"/>
            <a:r>
              <a:rPr lang="en-US" sz="1200" b="1"/>
              <a:t>Color (RGB) mode, action and state indicator LED</a:t>
            </a:r>
          </a:p>
        </p:txBody>
      </p:sp>
      <p:cxnSp>
        <p:nvCxnSpPr>
          <p:cNvPr id="8" name="Straight Arrow Connector 7">
            <a:extLst>
              <a:ext uri="{FF2B5EF4-FFF2-40B4-BE49-F238E27FC236}">
                <a16:creationId xmlns:a16="http://schemas.microsoft.com/office/drawing/2014/main" id="{F12D57A2-0EF6-3878-15BE-1D6585E91B5A}"/>
              </a:ext>
            </a:extLst>
          </p:cNvPr>
          <p:cNvCxnSpPr>
            <a:cxnSpLocks/>
            <a:stCxn id="6" idx="1"/>
          </p:cNvCxnSpPr>
          <p:nvPr/>
        </p:nvCxnSpPr>
        <p:spPr>
          <a:xfrm flipH="1">
            <a:off x="1700749" y="1567383"/>
            <a:ext cx="514156" cy="477917"/>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A8FBA367-0D20-DB8C-B4B3-C2C1FBAA66FD}"/>
              </a:ext>
            </a:extLst>
          </p:cNvPr>
          <p:cNvSpPr txBox="1"/>
          <p:nvPr/>
        </p:nvSpPr>
        <p:spPr>
          <a:xfrm>
            <a:off x="3706821" y="2739083"/>
            <a:ext cx="1728908" cy="461665"/>
          </a:xfrm>
          <a:prstGeom prst="rect">
            <a:avLst/>
          </a:prstGeom>
          <a:noFill/>
        </p:spPr>
        <p:txBody>
          <a:bodyPr wrap="square" rtlCol="0">
            <a:spAutoFit/>
          </a:bodyPr>
          <a:lstStyle/>
          <a:p>
            <a:pPr algn="ctr"/>
            <a:r>
              <a:rPr lang="en-US" sz="1200" b="1"/>
              <a:t>4-way or 5-way (center button) joystick</a:t>
            </a:r>
          </a:p>
        </p:txBody>
      </p:sp>
      <p:cxnSp>
        <p:nvCxnSpPr>
          <p:cNvPr id="12" name="Straight Arrow Connector 11">
            <a:extLst>
              <a:ext uri="{FF2B5EF4-FFF2-40B4-BE49-F238E27FC236}">
                <a16:creationId xmlns:a16="http://schemas.microsoft.com/office/drawing/2014/main" id="{061E1A76-10F4-3FE0-F385-10FBB083C524}"/>
              </a:ext>
            </a:extLst>
          </p:cNvPr>
          <p:cNvCxnSpPr>
            <a:cxnSpLocks/>
            <a:stCxn id="11" idx="1"/>
          </p:cNvCxnSpPr>
          <p:nvPr/>
        </p:nvCxnSpPr>
        <p:spPr>
          <a:xfrm flipH="1">
            <a:off x="3192664" y="2969916"/>
            <a:ext cx="514157" cy="404389"/>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9ED759BB-2B92-C8AF-8679-BD9EE5F31C57}"/>
              </a:ext>
            </a:extLst>
          </p:cNvPr>
          <p:cNvSpPr txBox="1"/>
          <p:nvPr/>
        </p:nvSpPr>
        <p:spPr>
          <a:xfrm>
            <a:off x="977936" y="2401835"/>
            <a:ext cx="278085" cy="369332"/>
          </a:xfrm>
          <a:prstGeom prst="rect">
            <a:avLst/>
          </a:prstGeom>
          <a:noFill/>
        </p:spPr>
        <p:txBody>
          <a:bodyPr wrap="square" rtlCol="0">
            <a:spAutoFit/>
          </a:bodyPr>
          <a:lstStyle/>
          <a:p>
            <a:pPr algn="ctr"/>
            <a:r>
              <a:rPr lang="en-US" b="1">
                <a:solidFill>
                  <a:schemeClr val="bg1"/>
                </a:solidFill>
              </a:rPr>
              <a:t>A</a:t>
            </a:r>
          </a:p>
        </p:txBody>
      </p:sp>
      <p:sp>
        <p:nvSpPr>
          <p:cNvPr id="15" name="TextBox 14">
            <a:extLst>
              <a:ext uri="{FF2B5EF4-FFF2-40B4-BE49-F238E27FC236}">
                <a16:creationId xmlns:a16="http://schemas.microsoft.com/office/drawing/2014/main" id="{F8159ABD-8981-85E2-515C-4773F3FD29E9}"/>
              </a:ext>
            </a:extLst>
          </p:cNvPr>
          <p:cNvSpPr txBox="1"/>
          <p:nvPr/>
        </p:nvSpPr>
        <p:spPr>
          <a:xfrm>
            <a:off x="1778679" y="2422982"/>
            <a:ext cx="278085" cy="369332"/>
          </a:xfrm>
          <a:prstGeom prst="rect">
            <a:avLst/>
          </a:prstGeom>
          <a:noFill/>
        </p:spPr>
        <p:txBody>
          <a:bodyPr wrap="square" rtlCol="0">
            <a:spAutoFit/>
          </a:bodyPr>
          <a:lstStyle/>
          <a:p>
            <a:pPr algn="ctr"/>
            <a:r>
              <a:rPr lang="en-US" b="1">
                <a:solidFill>
                  <a:schemeClr val="bg1"/>
                </a:solidFill>
              </a:rPr>
              <a:t>B</a:t>
            </a:r>
          </a:p>
        </p:txBody>
      </p:sp>
      <p:sp>
        <p:nvSpPr>
          <p:cNvPr id="16" name="TextBox 15">
            <a:extLst>
              <a:ext uri="{FF2B5EF4-FFF2-40B4-BE49-F238E27FC236}">
                <a16:creationId xmlns:a16="http://schemas.microsoft.com/office/drawing/2014/main" id="{62DA4C55-EF9A-4CC2-FE7B-7074008A68FD}"/>
              </a:ext>
            </a:extLst>
          </p:cNvPr>
          <p:cNvSpPr txBox="1"/>
          <p:nvPr/>
        </p:nvSpPr>
        <p:spPr>
          <a:xfrm>
            <a:off x="1770657" y="3122227"/>
            <a:ext cx="278085" cy="369332"/>
          </a:xfrm>
          <a:prstGeom prst="rect">
            <a:avLst/>
          </a:prstGeom>
          <a:noFill/>
        </p:spPr>
        <p:txBody>
          <a:bodyPr wrap="square" rtlCol="0">
            <a:spAutoFit/>
          </a:bodyPr>
          <a:lstStyle/>
          <a:p>
            <a:pPr algn="ctr"/>
            <a:r>
              <a:rPr lang="en-US" b="1">
                <a:solidFill>
                  <a:schemeClr val="bg1"/>
                </a:solidFill>
              </a:rPr>
              <a:t>C</a:t>
            </a:r>
          </a:p>
        </p:txBody>
      </p:sp>
      <p:sp>
        <p:nvSpPr>
          <p:cNvPr id="20" name="TextBox 19">
            <a:extLst>
              <a:ext uri="{FF2B5EF4-FFF2-40B4-BE49-F238E27FC236}">
                <a16:creationId xmlns:a16="http://schemas.microsoft.com/office/drawing/2014/main" id="{5523242B-8C5C-5601-F5D9-3040D7958E78}"/>
              </a:ext>
            </a:extLst>
          </p:cNvPr>
          <p:cNvSpPr txBox="1"/>
          <p:nvPr/>
        </p:nvSpPr>
        <p:spPr>
          <a:xfrm>
            <a:off x="7888939" y="365901"/>
            <a:ext cx="2333535" cy="369332"/>
          </a:xfrm>
          <a:prstGeom prst="rect">
            <a:avLst/>
          </a:prstGeom>
          <a:noFill/>
        </p:spPr>
        <p:txBody>
          <a:bodyPr wrap="square" rtlCol="0">
            <a:spAutoFit/>
          </a:bodyPr>
          <a:lstStyle/>
          <a:p>
            <a:pPr algn="ctr"/>
            <a:r>
              <a:rPr lang="en-US" b="1"/>
              <a:t>LED Interpretation</a:t>
            </a:r>
          </a:p>
        </p:txBody>
      </p:sp>
      <p:sp>
        <p:nvSpPr>
          <p:cNvPr id="22" name="TextBox 21">
            <a:extLst>
              <a:ext uri="{FF2B5EF4-FFF2-40B4-BE49-F238E27FC236}">
                <a16:creationId xmlns:a16="http://schemas.microsoft.com/office/drawing/2014/main" id="{03125F70-2E6D-599C-4878-EF3721D48948}"/>
              </a:ext>
            </a:extLst>
          </p:cNvPr>
          <p:cNvSpPr txBox="1"/>
          <p:nvPr/>
        </p:nvSpPr>
        <p:spPr>
          <a:xfrm>
            <a:off x="3666167" y="5778306"/>
            <a:ext cx="2329803" cy="276999"/>
          </a:xfrm>
          <a:prstGeom prst="rect">
            <a:avLst/>
          </a:prstGeom>
          <a:noFill/>
        </p:spPr>
        <p:txBody>
          <a:bodyPr wrap="square" rtlCol="0">
            <a:spAutoFit/>
          </a:bodyPr>
          <a:lstStyle/>
          <a:p>
            <a:pPr algn="ctr"/>
            <a:r>
              <a:rPr lang="en-US" sz="1200" b="1"/>
              <a:t>5V DC power (from USB cable)</a:t>
            </a:r>
          </a:p>
        </p:txBody>
      </p:sp>
      <p:pic>
        <p:nvPicPr>
          <p:cNvPr id="1026" name="Picture 2">
            <a:extLst>
              <a:ext uri="{FF2B5EF4-FFF2-40B4-BE49-F238E27FC236}">
                <a16:creationId xmlns:a16="http://schemas.microsoft.com/office/drawing/2014/main" id="{6A1328A0-CFBA-A246-57EC-0FB7669A8574}"/>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46257" b="20891"/>
          <a:stretch/>
        </p:blipFill>
        <p:spPr bwMode="auto">
          <a:xfrm rot="18864914" flipH="1">
            <a:off x="4963756" y="5925528"/>
            <a:ext cx="813346" cy="9545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3" name="Table 22">
            <a:extLst>
              <a:ext uri="{FF2B5EF4-FFF2-40B4-BE49-F238E27FC236}">
                <a16:creationId xmlns:a16="http://schemas.microsoft.com/office/drawing/2014/main" id="{87573632-0EC0-8B7A-A9C9-5F6CD3437194}"/>
              </a:ext>
            </a:extLst>
          </p:cNvPr>
          <p:cNvGraphicFramePr>
            <a:graphicFrameLocks noGrp="1"/>
          </p:cNvGraphicFramePr>
          <p:nvPr>
            <p:extLst>
              <p:ext uri="{D42A27DB-BD31-4B8C-83A1-F6EECF244321}">
                <p14:modId xmlns:p14="http://schemas.microsoft.com/office/powerpoint/2010/main" val="2236038130"/>
              </p:ext>
            </p:extLst>
          </p:nvPr>
        </p:nvGraphicFramePr>
        <p:xfrm>
          <a:off x="6425740" y="823747"/>
          <a:ext cx="5385209" cy="4572000"/>
        </p:xfrm>
        <a:graphic>
          <a:graphicData uri="http://schemas.openxmlformats.org/drawingml/2006/table">
            <a:tbl>
              <a:tblPr firstRow="1" bandRow="1">
                <a:tableStyleId>{5C22544A-7EE6-4342-B048-85BDC9FD1C3A}</a:tableStyleId>
              </a:tblPr>
              <a:tblGrid>
                <a:gridCol w="1638676">
                  <a:extLst>
                    <a:ext uri="{9D8B030D-6E8A-4147-A177-3AD203B41FA5}">
                      <a16:colId xmlns:a16="http://schemas.microsoft.com/office/drawing/2014/main" val="2707211050"/>
                    </a:ext>
                  </a:extLst>
                </a:gridCol>
                <a:gridCol w="3746533">
                  <a:extLst>
                    <a:ext uri="{9D8B030D-6E8A-4147-A177-3AD203B41FA5}">
                      <a16:colId xmlns:a16="http://schemas.microsoft.com/office/drawing/2014/main" val="3969349249"/>
                    </a:ext>
                  </a:extLst>
                </a:gridCol>
              </a:tblGrid>
              <a:tr h="302092">
                <a:tc>
                  <a:txBody>
                    <a:bodyPr/>
                    <a:lstStyle/>
                    <a:p>
                      <a:r>
                        <a:rPr lang="en-US"/>
                        <a:t>Color</a:t>
                      </a:r>
                    </a:p>
                  </a:txBody>
                  <a:tcPr/>
                </a:tc>
                <a:tc>
                  <a:txBody>
                    <a:bodyPr/>
                    <a:lstStyle/>
                    <a:p>
                      <a:r>
                        <a:rPr lang="en-US"/>
                        <a:t>Meaning</a:t>
                      </a:r>
                    </a:p>
                  </a:txBody>
                  <a:tcPr/>
                </a:tc>
                <a:extLst>
                  <a:ext uri="{0D108BD9-81ED-4DB2-BD59-A6C34878D82A}">
                    <a16:rowId xmlns:a16="http://schemas.microsoft.com/office/drawing/2014/main" val="3199360472"/>
                  </a:ext>
                </a:extLst>
              </a:tr>
              <a:tr h="981799">
                <a:tc>
                  <a:txBody>
                    <a:bodyPr/>
                    <a:lstStyle/>
                    <a:p>
                      <a:r>
                        <a:rPr lang="en-US" b="1">
                          <a:solidFill>
                            <a:srgbClr val="FF0000"/>
                          </a:solidFill>
                        </a:rPr>
                        <a:t>Red</a:t>
                      </a:r>
                    </a:p>
                  </a:txBody>
                  <a:tcPr/>
                </a:tc>
                <a:tc>
                  <a:txBody>
                    <a:bodyPr/>
                    <a:lstStyle/>
                    <a:p>
                      <a:r>
                        <a:rPr lang="en-US"/>
                        <a:t>1. Initial power on</a:t>
                      </a:r>
                    </a:p>
                    <a:p>
                      <a:r>
                        <a:rPr lang="en-US"/>
                        <a:t>2. Virtual button activated</a:t>
                      </a:r>
                    </a:p>
                    <a:p>
                      <a:r>
                        <a:rPr lang="en-US"/>
                        <a:t>3. </a:t>
                      </a:r>
                      <a:r>
                        <a:rPr lang="en-US" b="0" i="1"/>
                        <a:t>(Flashing)</a:t>
                      </a:r>
                      <a:r>
                        <a:rPr lang="en-US" b="1"/>
                        <a:t> </a:t>
                      </a:r>
                      <a:r>
                        <a:rPr lang="en-US"/>
                        <a:t>Controller orientation changed at power on</a:t>
                      </a:r>
                    </a:p>
                  </a:txBody>
                  <a:tcPr/>
                </a:tc>
                <a:extLst>
                  <a:ext uri="{0D108BD9-81ED-4DB2-BD59-A6C34878D82A}">
                    <a16:rowId xmlns:a16="http://schemas.microsoft.com/office/drawing/2014/main" val="3047894114"/>
                  </a:ext>
                </a:extLst>
              </a:tr>
              <a:tr h="528661">
                <a:tc>
                  <a:txBody>
                    <a:bodyPr/>
                    <a:lstStyle/>
                    <a:p>
                      <a:r>
                        <a:rPr lang="en-US" b="1">
                          <a:solidFill>
                            <a:schemeClr val="bg1"/>
                          </a:solidFill>
                          <a:highlight>
                            <a:srgbClr val="000000"/>
                          </a:highlight>
                        </a:rPr>
                        <a:t>White</a:t>
                      </a:r>
                    </a:p>
                  </a:txBody>
                  <a:tcPr/>
                </a:tc>
                <a:tc>
                  <a:txBody>
                    <a:bodyPr/>
                    <a:lstStyle/>
                    <a:p>
                      <a:pPr marL="342900" indent="-342900">
                        <a:buAutoNum type="arabicPeriod"/>
                      </a:pPr>
                      <a:r>
                        <a:rPr lang="en-US"/>
                        <a:t>Power on completed</a:t>
                      </a:r>
                    </a:p>
                    <a:p>
                      <a:pPr marL="342900" indent="-342900">
                        <a:buAutoNum type="arabicPeriod"/>
                      </a:pPr>
                      <a:r>
                        <a:rPr lang="en-US"/>
                        <a:t>Keypress (optional)</a:t>
                      </a:r>
                    </a:p>
                  </a:txBody>
                  <a:tcPr/>
                </a:tc>
                <a:extLst>
                  <a:ext uri="{0D108BD9-81ED-4DB2-BD59-A6C34878D82A}">
                    <a16:rowId xmlns:a16="http://schemas.microsoft.com/office/drawing/2014/main" val="3113218654"/>
                  </a:ext>
                </a:extLst>
              </a:tr>
              <a:tr h="755230">
                <a:tc>
                  <a:txBody>
                    <a:bodyPr/>
                    <a:lstStyle/>
                    <a:p>
                      <a:r>
                        <a:rPr lang="en-US" b="1">
                          <a:solidFill>
                            <a:srgbClr val="0000FF"/>
                          </a:solidFill>
                        </a:rPr>
                        <a:t>Blue</a:t>
                      </a:r>
                    </a:p>
                  </a:txBody>
                  <a:tcPr/>
                </a:tc>
                <a:tc>
                  <a:txBody>
                    <a:bodyPr/>
                    <a:lstStyle/>
                    <a:p>
                      <a:r>
                        <a:rPr lang="en-US"/>
                        <a:t>Solid: Bluetooth enabled</a:t>
                      </a:r>
                    </a:p>
                    <a:p>
                      <a:r>
                        <a:rPr lang="en-US" i="1"/>
                        <a:t>Flashing: </a:t>
                      </a:r>
                      <a:r>
                        <a:rPr lang="en-US"/>
                        <a:t>Bluetooth searching for connection</a:t>
                      </a:r>
                    </a:p>
                  </a:txBody>
                  <a:tcPr/>
                </a:tc>
                <a:extLst>
                  <a:ext uri="{0D108BD9-81ED-4DB2-BD59-A6C34878D82A}">
                    <a16:rowId xmlns:a16="http://schemas.microsoft.com/office/drawing/2014/main" val="2381833718"/>
                  </a:ext>
                </a:extLst>
              </a:tr>
              <a:tr h="302092">
                <a:tc>
                  <a:txBody>
                    <a:bodyPr/>
                    <a:lstStyle/>
                    <a:p>
                      <a:r>
                        <a:rPr lang="en-US" b="1">
                          <a:solidFill>
                            <a:srgbClr val="00FF00"/>
                          </a:solidFill>
                        </a:rPr>
                        <a:t>Green</a:t>
                      </a:r>
                    </a:p>
                  </a:txBody>
                  <a:tcPr/>
                </a:tc>
                <a:tc>
                  <a:txBody>
                    <a:bodyPr/>
                    <a:lstStyle/>
                    <a:p>
                      <a:r>
                        <a:rPr lang="en-US"/>
                        <a:t>Mouse mode</a:t>
                      </a:r>
                    </a:p>
                  </a:txBody>
                  <a:tcPr/>
                </a:tc>
                <a:extLst>
                  <a:ext uri="{0D108BD9-81ED-4DB2-BD59-A6C34878D82A}">
                    <a16:rowId xmlns:a16="http://schemas.microsoft.com/office/drawing/2014/main" val="1617767335"/>
                  </a:ext>
                </a:extLst>
              </a:tr>
              <a:tr h="302092">
                <a:tc>
                  <a:txBody>
                    <a:bodyPr/>
                    <a:lstStyle/>
                    <a:p>
                      <a:r>
                        <a:rPr lang="en-US" b="1">
                          <a:solidFill>
                            <a:srgbClr val="FFFF00"/>
                          </a:solidFill>
                        </a:rPr>
                        <a:t>Yellow</a:t>
                      </a:r>
                    </a:p>
                  </a:txBody>
                  <a:tcPr/>
                </a:tc>
                <a:tc>
                  <a:txBody>
                    <a:bodyPr/>
                    <a:lstStyle/>
                    <a:p>
                      <a:r>
                        <a:rPr lang="en-US"/>
                        <a:t>DMD2 Mode</a:t>
                      </a:r>
                    </a:p>
                  </a:txBody>
                  <a:tcPr/>
                </a:tc>
                <a:extLst>
                  <a:ext uri="{0D108BD9-81ED-4DB2-BD59-A6C34878D82A}">
                    <a16:rowId xmlns:a16="http://schemas.microsoft.com/office/drawing/2014/main" val="3716113651"/>
                  </a:ext>
                </a:extLst>
              </a:tr>
              <a:tr h="302092">
                <a:tc>
                  <a:txBody>
                    <a:bodyPr/>
                    <a:lstStyle/>
                    <a:p>
                      <a:r>
                        <a:rPr lang="en-US" b="1">
                          <a:solidFill>
                            <a:srgbClr val="00FFFF"/>
                          </a:solidFill>
                        </a:rPr>
                        <a:t>Cyan</a:t>
                      </a:r>
                    </a:p>
                  </a:txBody>
                  <a:tcPr/>
                </a:tc>
                <a:tc>
                  <a:txBody>
                    <a:bodyPr/>
                    <a:lstStyle/>
                    <a:p>
                      <a:r>
                        <a:rPr lang="en-US" err="1"/>
                        <a:t>MyRouteApp</a:t>
                      </a:r>
                      <a:r>
                        <a:rPr lang="en-US"/>
                        <a:t> mode</a:t>
                      </a:r>
                    </a:p>
                  </a:txBody>
                  <a:tcPr/>
                </a:tc>
                <a:extLst>
                  <a:ext uri="{0D108BD9-81ED-4DB2-BD59-A6C34878D82A}">
                    <a16:rowId xmlns:a16="http://schemas.microsoft.com/office/drawing/2014/main" val="1824886750"/>
                  </a:ext>
                </a:extLst>
              </a:tr>
              <a:tr h="328318">
                <a:tc>
                  <a:txBody>
                    <a:bodyPr/>
                    <a:lstStyle/>
                    <a:p>
                      <a:r>
                        <a:rPr lang="en-US" b="1">
                          <a:solidFill>
                            <a:srgbClr val="FF00FF"/>
                          </a:solidFill>
                        </a:rPr>
                        <a:t>Magenta</a:t>
                      </a:r>
                    </a:p>
                  </a:txBody>
                  <a:tcPr/>
                </a:tc>
                <a:tc>
                  <a:txBody>
                    <a:bodyPr/>
                    <a:lstStyle/>
                    <a:p>
                      <a:r>
                        <a:rPr lang="en-US"/>
                        <a:t>Media player mode</a:t>
                      </a:r>
                    </a:p>
                  </a:txBody>
                  <a:tcPr/>
                </a:tc>
                <a:extLst>
                  <a:ext uri="{0D108BD9-81ED-4DB2-BD59-A6C34878D82A}">
                    <a16:rowId xmlns:a16="http://schemas.microsoft.com/office/drawing/2014/main" val="4239847486"/>
                  </a:ext>
                </a:extLst>
              </a:tr>
            </a:tbl>
          </a:graphicData>
        </a:graphic>
      </p:graphicFrame>
      <p:sp>
        <p:nvSpPr>
          <p:cNvPr id="24" name="TextBox 23">
            <a:extLst>
              <a:ext uri="{FF2B5EF4-FFF2-40B4-BE49-F238E27FC236}">
                <a16:creationId xmlns:a16="http://schemas.microsoft.com/office/drawing/2014/main" id="{D3025407-06E9-9A4E-3EF1-19604A77E8A3}"/>
              </a:ext>
            </a:extLst>
          </p:cNvPr>
          <p:cNvSpPr txBox="1"/>
          <p:nvPr/>
        </p:nvSpPr>
        <p:spPr>
          <a:xfrm>
            <a:off x="3014779" y="1935520"/>
            <a:ext cx="2216292" cy="461665"/>
          </a:xfrm>
          <a:prstGeom prst="rect">
            <a:avLst/>
          </a:prstGeom>
          <a:noFill/>
        </p:spPr>
        <p:txBody>
          <a:bodyPr wrap="square" rtlCol="0">
            <a:spAutoFit/>
          </a:bodyPr>
          <a:lstStyle/>
          <a:p>
            <a:pPr algn="ctr"/>
            <a:r>
              <a:rPr lang="en-US" sz="1200" b="1"/>
              <a:t>Long press “C” to activate additional  “virtual button”</a:t>
            </a:r>
          </a:p>
        </p:txBody>
      </p:sp>
      <p:cxnSp>
        <p:nvCxnSpPr>
          <p:cNvPr id="25" name="Straight Arrow Connector 24">
            <a:extLst>
              <a:ext uri="{FF2B5EF4-FFF2-40B4-BE49-F238E27FC236}">
                <a16:creationId xmlns:a16="http://schemas.microsoft.com/office/drawing/2014/main" id="{D36EEE3B-D8A6-AEAE-DED3-AE989DCE8495}"/>
              </a:ext>
            </a:extLst>
          </p:cNvPr>
          <p:cNvCxnSpPr>
            <a:cxnSpLocks/>
          </p:cNvCxnSpPr>
          <p:nvPr/>
        </p:nvCxnSpPr>
        <p:spPr>
          <a:xfrm flipH="1">
            <a:off x="2235940" y="2310063"/>
            <a:ext cx="871627" cy="864137"/>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480B69F6-9595-D886-4585-D85D8A0FC421}"/>
              </a:ext>
            </a:extLst>
          </p:cNvPr>
          <p:cNvSpPr txBox="1"/>
          <p:nvPr/>
        </p:nvSpPr>
        <p:spPr>
          <a:xfrm>
            <a:off x="6296902" y="5863725"/>
            <a:ext cx="5517607" cy="707886"/>
          </a:xfrm>
          <a:prstGeom prst="rect">
            <a:avLst/>
          </a:prstGeom>
          <a:noFill/>
        </p:spPr>
        <p:txBody>
          <a:bodyPr wrap="square" rtlCol="0">
            <a:spAutoFit/>
          </a:bodyPr>
          <a:lstStyle/>
          <a:p>
            <a:pPr algn="ctr"/>
            <a:r>
              <a:rPr lang="en-US" sz="2000" b="1" i="1"/>
              <a:t>All buttons (except joystick directional input) activate when released, not when pressed!</a:t>
            </a:r>
          </a:p>
        </p:txBody>
      </p:sp>
    </p:spTree>
    <p:extLst>
      <p:ext uri="{BB962C8B-B14F-4D97-AF65-F5344CB8AC3E}">
        <p14:creationId xmlns:p14="http://schemas.microsoft.com/office/powerpoint/2010/main" val="2058665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AF24-2EFD-95E7-9391-F7A6B1181A2D}"/>
              </a:ext>
            </a:extLst>
          </p:cNvPr>
          <p:cNvSpPr>
            <a:spLocks noGrp="1"/>
          </p:cNvSpPr>
          <p:nvPr>
            <p:ph type="title"/>
          </p:nvPr>
        </p:nvSpPr>
        <p:spPr>
          <a:xfrm>
            <a:off x="838200" y="226814"/>
            <a:ext cx="10515600" cy="672220"/>
          </a:xfrm>
        </p:spPr>
        <p:txBody>
          <a:bodyPr>
            <a:normAutofit fontScale="90000"/>
          </a:bodyPr>
          <a:lstStyle/>
          <a:p>
            <a:r>
              <a:rPr lang="en-US"/>
              <a:t>Changing the Installation Orientation</a:t>
            </a:r>
          </a:p>
        </p:txBody>
      </p:sp>
      <p:pic>
        <p:nvPicPr>
          <p:cNvPr id="3" name="Content Placeholder 4" descr="A drawing of a device&#10;&#10;Description automatically generated">
            <a:extLst>
              <a:ext uri="{FF2B5EF4-FFF2-40B4-BE49-F238E27FC236}">
                <a16:creationId xmlns:a16="http://schemas.microsoft.com/office/drawing/2014/main" id="{26CFE23A-242D-A4F9-779C-9774BEEA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095646">
            <a:off x="7093099" y="3061695"/>
            <a:ext cx="1613281" cy="1844410"/>
          </a:xfrm>
          <a:prstGeom prst="rect">
            <a:avLst/>
          </a:prstGeom>
        </p:spPr>
      </p:pic>
      <p:sp>
        <p:nvSpPr>
          <p:cNvPr id="10" name="Content Placeholder 9">
            <a:extLst>
              <a:ext uri="{FF2B5EF4-FFF2-40B4-BE49-F238E27FC236}">
                <a16:creationId xmlns:a16="http://schemas.microsoft.com/office/drawing/2014/main" id="{F988F400-9D05-8243-7871-4DBDC37127A6}"/>
              </a:ext>
            </a:extLst>
          </p:cNvPr>
          <p:cNvSpPr>
            <a:spLocks noGrp="1"/>
          </p:cNvSpPr>
          <p:nvPr>
            <p:ph idx="1"/>
          </p:nvPr>
        </p:nvSpPr>
        <p:spPr>
          <a:xfrm>
            <a:off x="364957" y="1204985"/>
            <a:ext cx="5731043" cy="4393710"/>
          </a:xfrm>
        </p:spPr>
        <p:txBody>
          <a:bodyPr>
            <a:normAutofit fontScale="92500"/>
          </a:bodyPr>
          <a:lstStyle/>
          <a:p>
            <a:pPr marL="0" indent="0">
              <a:buNone/>
            </a:pPr>
            <a:r>
              <a:rPr lang="en-US" sz="2400"/>
              <a:t>Depending on how you choose to install the unit, you may need to set the orientation of the device. This way, “up” on the joystick will be “up” on your phone or tablet.</a:t>
            </a:r>
          </a:p>
          <a:p>
            <a:pPr marL="0" indent="0">
              <a:buNone/>
            </a:pPr>
            <a:endParaRPr lang="en-US" sz="2400"/>
          </a:p>
          <a:p>
            <a:pPr marL="0" indent="0">
              <a:buNone/>
            </a:pPr>
            <a:r>
              <a:rPr lang="en-US" sz="2400" b="1"/>
              <a:t>Setting the orientation</a:t>
            </a:r>
          </a:p>
          <a:p>
            <a:pPr marL="0" indent="0">
              <a:buNone/>
            </a:pPr>
            <a:r>
              <a:rPr lang="en-US" sz="2400"/>
              <a:t>Hold the joystick </a:t>
            </a:r>
            <a:r>
              <a:rPr lang="en-US" sz="2400" b="1"/>
              <a:t>UP</a:t>
            </a:r>
            <a:r>
              <a:rPr lang="en-US" sz="2400"/>
              <a:t> before applying power. Release once the LED </a:t>
            </a:r>
            <a:r>
              <a:rPr lang="en-US" sz="2400" b="1" i="1">
                <a:solidFill>
                  <a:srgbClr val="FF0000"/>
                </a:solidFill>
              </a:rPr>
              <a:t>flashes</a:t>
            </a:r>
            <a:r>
              <a:rPr lang="en-US" sz="2400">
                <a:solidFill>
                  <a:srgbClr val="FF0000"/>
                </a:solidFill>
              </a:rPr>
              <a:t> </a:t>
            </a:r>
            <a:r>
              <a:rPr lang="en-US" sz="2400" b="1">
                <a:solidFill>
                  <a:srgbClr val="FF0000"/>
                </a:solidFill>
              </a:rPr>
              <a:t>RED</a:t>
            </a:r>
            <a:r>
              <a:rPr lang="en-US" sz="2400"/>
              <a:t>.</a:t>
            </a:r>
          </a:p>
          <a:p>
            <a:pPr marL="0" indent="0">
              <a:buNone/>
            </a:pPr>
            <a:endParaRPr lang="en-US" sz="2400"/>
          </a:p>
          <a:p>
            <a:pPr marL="0" indent="0">
              <a:buNone/>
            </a:pPr>
            <a:r>
              <a:rPr lang="en-US" sz="2400"/>
              <a:t>The setting will be stored for future power cycles.</a:t>
            </a:r>
          </a:p>
        </p:txBody>
      </p:sp>
      <p:pic>
        <p:nvPicPr>
          <p:cNvPr id="13" name="Content Placeholder 4" descr="A drawing of a device&#10;&#10;Description automatically generated">
            <a:extLst>
              <a:ext uri="{FF2B5EF4-FFF2-40B4-BE49-F238E27FC236}">
                <a16:creationId xmlns:a16="http://schemas.microsoft.com/office/drawing/2014/main" id="{A658874F-CFCF-E794-1F57-0D8F97EEC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504354" flipH="1">
            <a:off x="9452805" y="3136534"/>
            <a:ext cx="1613281" cy="1844410"/>
          </a:xfrm>
          <a:prstGeom prst="rect">
            <a:avLst/>
          </a:prstGeom>
        </p:spPr>
      </p:pic>
      <p:pic>
        <p:nvPicPr>
          <p:cNvPr id="18" name="Content Placeholder 4" descr="A drawing of a device&#10;&#10;Description automatically generated">
            <a:extLst>
              <a:ext uri="{FF2B5EF4-FFF2-40B4-BE49-F238E27FC236}">
                <a16:creationId xmlns:a16="http://schemas.microsoft.com/office/drawing/2014/main" id="{596C8F09-20CF-3D88-A358-CD2023B41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895646">
            <a:off x="8129332" y="4593039"/>
            <a:ext cx="1613281" cy="1844410"/>
          </a:xfrm>
          <a:prstGeom prst="rect">
            <a:avLst/>
          </a:prstGeom>
        </p:spPr>
      </p:pic>
      <p:pic>
        <p:nvPicPr>
          <p:cNvPr id="19" name="Content Placeholder 4" descr="A drawing of a device&#10;&#10;Description automatically generated">
            <a:extLst>
              <a:ext uri="{FF2B5EF4-FFF2-40B4-BE49-F238E27FC236}">
                <a16:creationId xmlns:a16="http://schemas.microsoft.com/office/drawing/2014/main" id="{5932961C-1C6C-D8B9-6B94-045B6DE41D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695646">
            <a:off x="8416572" y="1836547"/>
            <a:ext cx="1613281" cy="1844410"/>
          </a:xfrm>
          <a:prstGeom prst="rect">
            <a:avLst/>
          </a:prstGeom>
        </p:spPr>
      </p:pic>
      <p:cxnSp>
        <p:nvCxnSpPr>
          <p:cNvPr id="27" name="Straight Arrow Connector 26">
            <a:extLst>
              <a:ext uri="{FF2B5EF4-FFF2-40B4-BE49-F238E27FC236}">
                <a16:creationId xmlns:a16="http://schemas.microsoft.com/office/drawing/2014/main" id="{E1453AF4-E697-0101-2926-389B7B311EB0}"/>
              </a:ext>
            </a:extLst>
          </p:cNvPr>
          <p:cNvCxnSpPr/>
          <p:nvPr/>
        </p:nvCxnSpPr>
        <p:spPr>
          <a:xfrm flipV="1">
            <a:off x="9216190" y="5171592"/>
            <a:ext cx="0" cy="344905"/>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ACBEAC59-C63F-FFB9-25DE-D1C9B1EB03D8}"/>
              </a:ext>
            </a:extLst>
          </p:cNvPr>
          <p:cNvCxnSpPr/>
          <p:nvPr/>
        </p:nvCxnSpPr>
        <p:spPr>
          <a:xfrm flipV="1">
            <a:off x="8935453" y="2413847"/>
            <a:ext cx="0" cy="344905"/>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B5D03A98-9856-9A0A-ECAE-7E9DDB7401C0}"/>
              </a:ext>
            </a:extLst>
          </p:cNvPr>
          <p:cNvCxnSpPr/>
          <p:nvPr/>
        </p:nvCxnSpPr>
        <p:spPr>
          <a:xfrm flipV="1">
            <a:off x="7932822" y="3348790"/>
            <a:ext cx="0" cy="344905"/>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E1B6F83-6DD1-0F43-1E96-1CF00920A987}"/>
              </a:ext>
            </a:extLst>
          </p:cNvPr>
          <p:cNvCxnSpPr/>
          <p:nvPr/>
        </p:nvCxnSpPr>
        <p:spPr>
          <a:xfrm flipV="1">
            <a:off x="10242885" y="3420979"/>
            <a:ext cx="0" cy="344905"/>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1702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27C7A2FE-86C2-717F-B87C-A0E5B91F04FC}"/>
              </a:ext>
            </a:extLst>
          </p:cNvPr>
          <p:cNvSpPr/>
          <p:nvPr/>
        </p:nvSpPr>
        <p:spPr>
          <a:xfrm>
            <a:off x="529389" y="4386036"/>
            <a:ext cx="4987439" cy="2302042"/>
          </a:xfrm>
          <a:prstGeom prst="roundRect">
            <a:avLst>
              <a:gd name="adj" fmla="val 5169"/>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72CAF24-2EFD-95E7-9391-F7A6B1181A2D}"/>
              </a:ext>
            </a:extLst>
          </p:cNvPr>
          <p:cNvSpPr>
            <a:spLocks noGrp="1"/>
          </p:cNvSpPr>
          <p:nvPr>
            <p:ph type="title"/>
          </p:nvPr>
        </p:nvSpPr>
        <p:spPr>
          <a:xfrm>
            <a:off x="838200" y="226814"/>
            <a:ext cx="10515600" cy="672220"/>
          </a:xfrm>
        </p:spPr>
        <p:txBody>
          <a:bodyPr>
            <a:normAutofit fontScale="90000"/>
          </a:bodyPr>
          <a:lstStyle/>
          <a:p>
            <a:r>
              <a:rPr lang="en-US"/>
              <a:t>Changing the Mode</a:t>
            </a:r>
          </a:p>
        </p:txBody>
      </p:sp>
      <p:sp>
        <p:nvSpPr>
          <p:cNvPr id="10" name="Content Placeholder 9">
            <a:extLst>
              <a:ext uri="{FF2B5EF4-FFF2-40B4-BE49-F238E27FC236}">
                <a16:creationId xmlns:a16="http://schemas.microsoft.com/office/drawing/2014/main" id="{F988F400-9D05-8243-7871-4DBDC37127A6}"/>
              </a:ext>
            </a:extLst>
          </p:cNvPr>
          <p:cNvSpPr>
            <a:spLocks noGrp="1"/>
          </p:cNvSpPr>
          <p:nvPr>
            <p:ph idx="1"/>
          </p:nvPr>
        </p:nvSpPr>
        <p:spPr>
          <a:xfrm>
            <a:off x="364957" y="1056996"/>
            <a:ext cx="6727685" cy="3149621"/>
          </a:xfrm>
        </p:spPr>
        <p:txBody>
          <a:bodyPr>
            <a:normAutofit fontScale="92500"/>
          </a:bodyPr>
          <a:lstStyle/>
          <a:p>
            <a:pPr marL="0" indent="0">
              <a:buNone/>
            </a:pPr>
            <a:r>
              <a:rPr lang="en-US" sz="2400"/>
              <a:t>You can change the mode at any time by long pressing two buttons.</a:t>
            </a:r>
          </a:p>
          <a:p>
            <a:pPr marL="0" indent="0">
              <a:buNone/>
            </a:pPr>
            <a:endParaRPr lang="en-US" sz="2400"/>
          </a:p>
          <a:p>
            <a:pPr marL="0" indent="0">
              <a:buNone/>
            </a:pPr>
            <a:r>
              <a:rPr lang="en-US" sz="2400" b="1"/>
              <a:t>Changing the mode</a:t>
            </a:r>
          </a:p>
          <a:p>
            <a:pPr marL="0" indent="0">
              <a:buNone/>
            </a:pPr>
            <a:r>
              <a:rPr lang="en-US" sz="2400"/>
              <a:t>Holding both the A and B buttons for 1 second. When the mode changes, the LED will cycle to the next color.</a:t>
            </a:r>
          </a:p>
          <a:p>
            <a:pPr marL="0" indent="0">
              <a:buNone/>
            </a:pPr>
            <a:endParaRPr lang="en-US" sz="2400"/>
          </a:p>
          <a:p>
            <a:pPr marL="0" indent="0">
              <a:buNone/>
            </a:pPr>
            <a:r>
              <a:rPr lang="en-US" sz="2400"/>
              <a:t>The device remembers the mode during power cycles.</a:t>
            </a:r>
          </a:p>
        </p:txBody>
      </p:sp>
      <p:grpSp>
        <p:nvGrpSpPr>
          <p:cNvPr id="12" name="Group 11">
            <a:extLst>
              <a:ext uri="{FF2B5EF4-FFF2-40B4-BE49-F238E27FC236}">
                <a16:creationId xmlns:a16="http://schemas.microsoft.com/office/drawing/2014/main" id="{A2680AEA-DFB9-2A61-A61D-E163F84CCB7F}"/>
              </a:ext>
            </a:extLst>
          </p:cNvPr>
          <p:cNvGrpSpPr/>
          <p:nvPr/>
        </p:nvGrpSpPr>
        <p:grpSpPr>
          <a:xfrm>
            <a:off x="7436055" y="1365846"/>
            <a:ext cx="3806057" cy="4351338"/>
            <a:chOff x="7437174" y="1104906"/>
            <a:chExt cx="3806057" cy="4351338"/>
          </a:xfrm>
        </p:grpSpPr>
        <p:pic>
          <p:nvPicPr>
            <p:cNvPr id="7" name="Content Placeholder 4" descr="A drawing of a device&#10;&#10;Description automatically generated">
              <a:extLst>
                <a:ext uri="{FF2B5EF4-FFF2-40B4-BE49-F238E27FC236}">
                  <a16:creationId xmlns:a16="http://schemas.microsoft.com/office/drawing/2014/main" id="{AC7C70EF-B530-696D-A1CF-0F09253B9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7174" y="1104906"/>
              <a:ext cx="3806057" cy="4351338"/>
            </a:xfrm>
            <a:prstGeom prst="rect">
              <a:avLst/>
            </a:prstGeom>
          </p:spPr>
        </p:pic>
        <p:sp>
          <p:nvSpPr>
            <p:cNvPr id="8" name="TextBox 7">
              <a:extLst>
                <a:ext uri="{FF2B5EF4-FFF2-40B4-BE49-F238E27FC236}">
                  <a16:creationId xmlns:a16="http://schemas.microsoft.com/office/drawing/2014/main" id="{CD05E783-772C-BB1D-C68E-37F3D314C4A5}"/>
                </a:ext>
              </a:extLst>
            </p:cNvPr>
            <p:cNvSpPr txBox="1"/>
            <p:nvPr/>
          </p:nvSpPr>
          <p:spPr>
            <a:xfrm>
              <a:off x="8087190" y="1808711"/>
              <a:ext cx="278085" cy="369332"/>
            </a:xfrm>
            <a:prstGeom prst="rect">
              <a:avLst/>
            </a:prstGeom>
            <a:noFill/>
          </p:spPr>
          <p:txBody>
            <a:bodyPr wrap="square" rtlCol="0">
              <a:spAutoFit/>
            </a:bodyPr>
            <a:lstStyle/>
            <a:p>
              <a:pPr algn="ctr"/>
              <a:r>
                <a:rPr lang="en-US" b="1">
                  <a:solidFill>
                    <a:schemeClr val="bg1"/>
                  </a:solidFill>
                </a:rPr>
                <a:t>A</a:t>
              </a:r>
            </a:p>
          </p:txBody>
        </p:sp>
        <p:sp>
          <p:nvSpPr>
            <p:cNvPr id="9" name="TextBox 8">
              <a:extLst>
                <a:ext uri="{FF2B5EF4-FFF2-40B4-BE49-F238E27FC236}">
                  <a16:creationId xmlns:a16="http://schemas.microsoft.com/office/drawing/2014/main" id="{0D05C9E2-2010-578B-FBE5-81632F1C0363}"/>
                </a:ext>
              </a:extLst>
            </p:cNvPr>
            <p:cNvSpPr txBox="1"/>
            <p:nvPr/>
          </p:nvSpPr>
          <p:spPr>
            <a:xfrm>
              <a:off x="8887933" y="1829858"/>
              <a:ext cx="278085" cy="369332"/>
            </a:xfrm>
            <a:prstGeom prst="rect">
              <a:avLst/>
            </a:prstGeom>
            <a:noFill/>
          </p:spPr>
          <p:txBody>
            <a:bodyPr wrap="square" rtlCol="0">
              <a:spAutoFit/>
            </a:bodyPr>
            <a:lstStyle/>
            <a:p>
              <a:pPr algn="ctr"/>
              <a:r>
                <a:rPr lang="en-US" b="1">
                  <a:solidFill>
                    <a:schemeClr val="bg1"/>
                  </a:solidFill>
                </a:rPr>
                <a:t>B</a:t>
              </a:r>
            </a:p>
          </p:txBody>
        </p:sp>
        <p:sp>
          <p:nvSpPr>
            <p:cNvPr id="11" name="TextBox 10">
              <a:extLst>
                <a:ext uri="{FF2B5EF4-FFF2-40B4-BE49-F238E27FC236}">
                  <a16:creationId xmlns:a16="http://schemas.microsoft.com/office/drawing/2014/main" id="{66EE0E88-049C-E42C-2E6A-94F3948FF0AA}"/>
                </a:ext>
              </a:extLst>
            </p:cNvPr>
            <p:cNvSpPr txBox="1"/>
            <p:nvPr/>
          </p:nvSpPr>
          <p:spPr>
            <a:xfrm>
              <a:off x="8879911" y="2529103"/>
              <a:ext cx="278085" cy="369332"/>
            </a:xfrm>
            <a:prstGeom prst="rect">
              <a:avLst/>
            </a:prstGeom>
            <a:noFill/>
          </p:spPr>
          <p:txBody>
            <a:bodyPr wrap="square" rtlCol="0">
              <a:spAutoFit/>
            </a:bodyPr>
            <a:lstStyle/>
            <a:p>
              <a:pPr algn="ctr"/>
              <a:r>
                <a:rPr lang="en-US" b="1">
                  <a:solidFill>
                    <a:schemeClr val="bg1"/>
                  </a:solidFill>
                </a:rPr>
                <a:t>C</a:t>
              </a:r>
            </a:p>
          </p:txBody>
        </p:sp>
      </p:grpSp>
      <p:sp>
        <p:nvSpPr>
          <p:cNvPr id="14" name="TextBox 13">
            <a:extLst>
              <a:ext uri="{FF2B5EF4-FFF2-40B4-BE49-F238E27FC236}">
                <a16:creationId xmlns:a16="http://schemas.microsoft.com/office/drawing/2014/main" id="{7D6B3221-53D4-150F-D6C5-41DC7E190C4B}"/>
              </a:ext>
            </a:extLst>
          </p:cNvPr>
          <p:cNvSpPr txBox="1"/>
          <p:nvPr/>
        </p:nvSpPr>
        <p:spPr>
          <a:xfrm>
            <a:off x="9079411" y="1141012"/>
            <a:ext cx="2506114" cy="523220"/>
          </a:xfrm>
          <a:prstGeom prst="rect">
            <a:avLst/>
          </a:prstGeom>
          <a:noFill/>
        </p:spPr>
        <p:txBody>
          <a:bodyPr wrap="square" rtlCol="0">
            <a:spAutoFit/>
          </a:bodyPr>
          <a:lstStyle/>
          <a:p>
            <a:pPr algn="ctr"/>
            <a:r>
              <a:rPr lang="en-US" sz="1400" b="1"/>
              <a:t>Hold both buttons (A and B) for 1 second</a:t>
            </a:r>
          </a:p>
        </p:txBody>
      </p:sp>
      <p:cxnSp>
        <p:nvCxnSpPr>
          <p:cNvPr id="32" name="Straight Arrow Connector 31">
            <a:extLst>
              <a:ext uri="{FF2B5EF4-FFF2-40B4-BE49-F238E27FC236}">
                <a16:creationId xmlns:a16="http://schemas.microsoft.com/office/drawing/2014/main" id="{1C7D1903-9E4D-788E-1C21-9348F7F8A8A3}"/>
              </a:ext>
            </a:extLst>
          </p:cNvPr>
          <p:cNvCxnSpPr>
            <a:cxnSpLocks/>
          </p:cNvCxnSpPr>
          <p:nvPr/>
        </p:nvCxnSpPr>
        <p:spPr>
          <a:xfrm flipH="1">
            <a:off x="8533282" y="1457424"/>
            <a:ext cx="1075286" cy="647086"/>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EB19872D-2614-D2D5-C8F3-8237FEA2A594}"/>
              </a:ext>
            </a:extLst>
          </p:cNvPr>
          <p:cNvCxnSpPr>
            <a:cxnSpLocks/>
          </p:cNvCxnSpPr>
          <p:nvPr/>
        </p:nvCxnSpPr>
        <p:spPr>
          <a:xfrm flipH="1">
            <a:off x="9319345" y="1457424"/>
            <a:ext cx="289223" cy="643971"/>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C027C042-D06A-65EE-E69B-619E687CEF9B}"/>
              </a:ext>
            </a:extLst>
          </p:cNvPr>
          <p:cNvSpPr txBox="1"/>
          <p:nvPr/>
        </p:nvSpPr>
        <p:spPr>
          <a:xfrm>
            <a:off x="3654998" y="5255957"/>
            <a:ext cx="1523622" cy="369332"/>
          </a:xfrm>
          <a:prstGeom prst="rect">
            <a:avLst/>
          </a:prstGeom>
          <a:noFill/>
        </p:spPr>
        <p:txBody>
          <a:bodyPr wrap="none" rtlCol="0">
            <a:spAutoFit/>
          </a:bodyPr>
          <a:lstStyle/>
          <a:p>
            <a:r>
              <a:rPr lang="en-US" b="1" err="1">
                <a:solidFill>
                  <a:srgbClr val="00FFFF"/>
                </a:solidFill>
              </a:rPr>
              <a:t>MyRouteApp</a:t>
            </a:r>
            <a:endParaRPr lang="en-US" b="1">
              <a:solidFill>
                <a:srgbClr val="00FFFF"/>
              </a:solidFill>
            </a:endParaRPr>
          </a:p>
        </p:txBody>
      </p:sp>
      <p:sp>
        <p:nvSpPr>
          <p:cNvPr id="35" name="TextBox 34">
            <a:extLst>
              <a:ext uri="{FF2B5EF4-FFF2-40B4-BE49-F238E27FC236}">
                <a16:creationId xmlns:a16="http://schemas.microsoft.com/office/drawing/2014/main" id="{939B2B14-2862-8586-52DF-B3696A358BC3}"/>
              </a:ext>
            </a:extLst>
          </p:cNvPr>
          <p:cNvSpPr txBox="1"/>
          <p:nvPr/>
        </p:nvSpPr>
        <p:spPr>
          <a:xfrm>
            <a:off x="2448616" y="4629950"/>
            <a:ext cx="824265" cy="369332"/>
          </a:xfrm>
          <a:prstGeom prst="rect">
            <a:avLst/>
          </a:prstGeom>
          <a:noFill/>
        </p:spPr>
        <p:txBody>
          <a:bodyPr wrap="none" rtlCol="0">
            <a:spAutoFit/>
          </a:bodyPr>
          <a:lstStyle/>
          <a:p>
            <a:r>
              <a:rPr lang="en-US" b="1">
                <a:solidFill>
                  <a:srgbClr val="FFFF00"/>
                </a:solidFill>
              </a:rPr>
              <a:t>DMD2</a:t>
            </a:r>
          </a:p>
        </p:txBody>
      </p:sp>
      <p:sp>
        <p:nvSpPr>
          <p:cNvPr id="36" name="TextBox 35">
            <a:extLst>
              <a:ext uri="{FF2B5EF4-FFF2-40B4-BE49-F238E27FC236}">
                <a16:creationId xmlns:a16="http://schemas.microsoft.com/office/drawing/2014/main" id="{9BCF46A3-3DAE-395C-98BD-FF8EABBC1103}"/>
              </a:ext>
            </a:extLst>
          </p:cNvPr>
          <p:cNvSpPr txBox="1"/>
          <p:nvPr/>
        </p:nvSpPr>
        <p:spPr>
          <a:xfrm>
            <a:off x="864549" y="5267806"/>
            <a:ext cx="888385" cy="369332"/>
          </a:xfrm>
          <a:prstGeom prst="rect">
            <a:avLst/>
          </a:prstGeom>
          <a:noFill/>
        </p:spPr>
        <p:txBody>
          <a:bodyPr wrap="none" rtlCol="0">
            <a:spAutoFit/>
          </a:bodyPr>
          <a:lstStyle/>
          <a:p>
            <a:r>
              <a:rPr lang="en-US" b="1">
                <a:solidFill>
                  <a:srgbClr val="00FF00"/>
                </a:solidFill>
              </a:rPr>
              <a:t>Mouse</a:t>
            </a:r>
          </a:p>
        </p:txBody>
      </p:sp>
      <p:sp>
        <p:nvSpPr>
          <p:cNvPr id="37" name="TextBox 36">
            <a:extLst>
              <a:ext uri="{FF2B5EF4-FFF2-40B4-BE49-F238E27FC236}">
                <a16:creationId xmlns:a16="http://schemas.microsoft.com/office/drawing/2014/main" id="{116FB0FA-22BC-A5B7-D168-2B740310C9DF}"/>
              </a:ext>
            </a:extLst>
          </p:cNvPr>
          <p:cNvSpPr txBox="1"/>
          <p:nvPr/>
        </p:nvSpPr>
        <p:spPr>
          <a:xfrm>
            <a:off x="2123617" y="6043401"/>
            <a:ext cx="1531381" cy="369332"/>
          </a:xfrm>
          <a:prstGeom prst="rect">
            <a:avLst/>
          </a:prstGeom>
          <a:noFill/>
        </p:spPr>
        <p:txBody>
          <a:bodyPr wrap="none" rtlCol="0">
            <a:spAutoFit/>
          </a:bodyPr>
          <a:lstStyle/>
          <a:p>
            <a:r>
              <a:rPr lang="en-US" b="1">
                <a:solidFill>
                  <a:srgbClr val="FF00FF"/>
                </a:solidFill>
              </a:rPr>
              <a:t>Media Player</a:t>
            </a:r>
          </a:p>
        </p:txBody>
      </p:sp>
      <p:cxnSp>
        <p:nvCxnSpPr>
          <p:cNvPr id="40" name="Connector: Curved 39">
            <a:extLst>
              <a:ext uri="{FF2B5EF4-FFF2-40B4-BE49-F238E27FC236}">
                <a16:creationId xmlns:a16="http://schemas.microsoft.com/office/drawing/2014/main" id="{E65F7476-71F0-60E8-B9FF-0C7261EC45B6}"/>
              </a:ext>
            </a:extLst>
          </p:cNvPr>
          <p:cNvCxnSpPr>
            <a:cxnSpLocks/>
            <a:stCxn id="36" idx="0"/>
            <a:endCxn id="35" idx="1"/>
          </p:cNvCxnSpPr>
          <p:nvPr/>
        </p:nvCxnSpPr>
        <p:spPr>
          <a:xfrm rot="5400000" flipH="1" flipV="1">
            <a:off x="1652084" y="4471274"/>
            <a:ext cx="453190" cy="1139874"/>
          </a:xfrm>
          <a:prstGeom prst="curvedConnector2">
            <a:avLst/>
          </a:prstGeom>
          <a:ln w="38100">
            <a:solidFill>
              <a:schemeClr val="bg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3" name="Connector: Curved 42">
            <a:extLst>
              <a:ext uri="{FF2B5EF4-FFF2-40B4-BE49-F238E27FC236}">
                <a16:creationId xmlns:a16="http://schemas.microsoft.com/office/drawing/2014/main" id="{58E7A134-4092-46B6-1771-A8D0CF89C609}"/>
              </a:ext>
            </a:extLst>
          </p:cNvPr>
          <p:cNvCxnSpPr>
            <a:cxnSpLocks/>
            <a:stCxn id="35" idx="3"/>
            <a:endCxn id="34" idx="0"/>
          </p:cNvCxnSpPr>
          <p:nvPr/>
        </p:nvCxnSpPr>
        <p:spPr>
          <a:xfrm>
            <a:off x="3272881" y="4814616"/>
            <a:ext cx="1143928" cy="441341"/>
          </a:xfrm>
          <a:prstGeom prst="curvedConnector2">
            <a:avLst/>
          </a:prstGeom>
          <a:ln w="38100">
            <a:solidFill>
              <a:schemeClr val="bg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6" name="Connector: Curved 45">
            <a:extLst>
              <a:ext uri="{FF2B5EF4-FFF2-40B4-BE49-F238E27FC236}">
                <a16:creationId xmlns:a16="http://schemas.microsoft.com/office/drawing/2014/main" id="{CBBF5D0C-2B95-6918-1377-6EECC39137DA}"/>
              </a:ext>
            </a:extLst>
          </p:cNvPr>
          <p:cNvCxnSpPr>
            <a:cxnSpLocks/>
            <a:stCxn id="34" idx="2"/>
            <a:endCxn id="37" idx="3"/>
          </p:cNvCxnSpPr>
          <p:nvPr/>
        </p:nvCxnSpPr>
        <p:spPr>
          <a:xfrm rot="5400000">
            <a:off x="3734515" y="5545773"/>
            <a:ext cx="602778" cy="761811"/>
          </a:xfrm>
          <a:prstGeom prst="curvedConnector2">
            <a:avLst/>
          </a:prstGeom>
          <a:ln w="38100">
            <a:solidFill>
              <a:schemeClr val="bg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9" name="Connector: Curved 48">
            <a:extLst>
              <a:ext uri="{FF2B5EF4-FFF2-40B4-BE49-F238E27FC236}">
                <a16:creationId xmlns:a16="http://schemas.microsoft.com/office/drawing/2014/main" id="{5FA8D5FA-6F8E-527C-65CA-EA1F6868576B}"/>
              </a:ext>
            </a:extLst>
          </p:cNvPr>
          <p:cNvCxnSpPr>
            <a:cxnSpLocks/>
            <a:stCxn id="37" idx="1"/>
            <a:endCxn id="36" idx="2"/>
          </p:cNvCxnSpPr>
          <p:nvPr/>
        </p:nvCxnSpPr>
        <p:spPr>
          <a:xfrm rot="10800000">
            <a:off x="1308743" y="5637139"/>
            <a:ext cx="814875" cy="590929"/>
          </a:xfrm>
          <a:prstGeom prst="curvedConnector2">
            <a:avLst/>
          </a:prstGeom>
          <a:ln w="38100">
            <a:solidFill>
              <a:schemeClr val="bg1"/>
            </a:solidFill>
            <a:tailEnd type="triangle"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255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AF24-2EFD-95E7-9391-F7A6B1181A2D}"/>
              </a:ext>
            </a:extLst>
          </p:cNvPr>
          <p:cNvSpPr>
            <a:spLocks noGrp="1"/>
          </p:cNvSpPr>
          <p:nvPr>
            <p:ph type="title"/>
          </p:nvPr>
        </p:nvSpPr>
        <p:spPr>
          <a:xfrm>
            <a:off x="838200" y="226814"/>
            <a:ext cx="10515600" cy="672220"/>
          </a:xfrm>
        </p:spPr>
        <p:txBody>
          <a:bodyPr>
            <a:normAutofit fontScale="90000"/>
          </a:bodyPr>
          <a:lstStyle/>
          <a:p>
            <a:r>
              <a:rPr lang="en-US"/>
              <a:t>Activating the Virtual Button (4-way joysticks)</a:t>
            </a:r>
          </a:p>
        </p:txBody>
      </p:sp>
      <p:sp>
        <p:nvSpPr>
          <p:cNvPr id="10" name="Content Placeholder 9">
            <a:extLst>
              <a:ext uri="{FF2B5EF4-FFF2-40B4-BE49-F238E27FC236}">
                <a16:creationId xmlns:a16="http://schemas.microsoft.com/office/drawing/2014/main" id="{F988F400-9D05-8243-7871-4DBDC37127A6}"/>
              </a:ext>
            </a:extLst>
          </p:cNvPr>
          <p:cNvSpPr>
            <a:spLocks noGrp="1"/>
          </p:cNvSpPr>
          <p:nvPr>
            <p:ph idx="1"/>
          </p:nvPr>
        </p:nvSpPr>
        <p:spPr>
          <a:xfrm>
            <a:off x="364957" y="1204984"/>
            <a:ext cx="5866547" cy="2594365"/>
          </a:xfrm>
        </p:spPr>
        <p:txBody>
          <a:bodyPr>
            <a:normAutofit fontScale="92500" lnSpcReduction="20000"/>
          </a:bodyPr>
          <a:lstStyle/>
          <a:p>
            <a:pPr marL="0" indent="0">
              <a:buNone/>
            </a:pPr>
            <a:r>
              <a:rPr lang="en-US" sz="2400"/>
              <a:t>To accommodate controllers with only a 4-way joystick (no center press), button C can be held down (long press) to simulate the center click of the joystick.</a:t>
            </a:r>
          </a:p>
          <a:p>
            <a:pPr marL="0" indent="0">
              <a:buNone/>
            </a:pPr>
            <a:endParaRPr lang="en-US" sz="2400"/>
          </a:p>
          <a:p>
            <a:pPr marL="0" indent="0">
              <a:buNone/>
            </a:pPr>
            <a:r>
              <a:rPr lang="en-US" sz="2400" b="1"/>
              <a:t>Virtual joystick center press</a:t>
            </a:r>
          </a:p>
          <a:p>
            <a:pPr marL="0" indent="0">
              <a:buNone/>
            </a:pPr>
            <a:r>
              <a:rPr lang="en-US" sz="2400"/>
              <a:t>Hold down Button C for 1 second. The LED will turn </a:t>
            </a:r>
            <a:r>
              <a:rPr lang="en-US" sz="2400" b="1">
                <a:solidFill>
                  <a:srgbClr val="FF0000"/>
                </a:solidFill>
              </a:rPr>
              <a:t>RED</a:t>
            </a:r>
            <a:r>
              <a:rPr lang="en-US" sz="2400"/>
              <a:t>, then release the button.</a:t>
            </a:r>
          </a:p>
        </p:txBody>
      </p:sp>
      <p:grpSp>
        <p:nvGrpSpPr>
          <p:cNvPr id="12" name="Group 11">
            <a:extLst>
              <a:ext uri="{FF2B5EF4-FFF2-40B4-BE49-F238E27FC236}">
                <a16:creationId xmlns:a16="http://schemas.microsoft.com/office/drawing/2014/main" id="{A2680AEA-DFB9-2A61-A61D-E163F84CCB7F}"/>
              </a:ext>
            </a:extLst>
          </p:cNvPr>
          <p:cNvGrpSpPr/>
          <p:nvPr/>
        </p:nvGrpSpPr>
        <p:grpSpPr>
          <a:xfrm>
            <a:off x="7437174" y="1377623"/>
            <a:ext cx="3806057" cy="4351338"/>
            <a:chOff x="7437174" y="1104906"/>
            <a:chExt cx="3806057" cy="4351338"/>
          </a:xfrm>
        </p:grpSpPr>
        <p:pic>
          <p:nvPicPr>
            <p:cNvPr id="7" name="Content Placeholder 4" descr="A drawing of a device&#10;&#10;Description automatically generated">
              <a:extLst>
                <a:ext uri="{FF2B5EF4-FFF2-40B4-BE49-F238E27FC236}">
                  <a16:creationId xmlns:a16="http://schemas.microsoft.com/office/drawing/2014/main" id="{AC7C70EF-B530-696D-A1CF-0F09253B9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7174" y="1104906"/>
              <a:ext cx="3806057" cy="4351338"/>
            </a:xfrm>
            <a:prstGeom prst="rect">
              <a:avLst/>
            </a:prstGeom>
          </p:spPr>
        </p:pic>
        <p:sp>
          <p:nvSpPr>
            <p:cNvPr id="8" name="TextBox 7">
              <a:extLst>
                <a:ext uri="{FF2B5EF4-FFF2-40B4-BE49-F238E27FC236}">
                  <a16:creationId xmlns:a16="http://schemas.microsoft.com/office/drawing/2014/main" id="{CD05E783-772C-BB1D-C68E-37F3D314C4A5}"/>
                </a:ext>
              </a:extLst>
            </p:cNvPr>
            <p:cNvSpPr txBox="1"/>
            <p:nvPr/>
          </p:nvSpPr>
          <p:spPr>
            <a:xfrm>
              <a:off x="8087190" y="1808711"/>
              <a:ext cx="278085" cy="369332"/>
            </a:xfrm>
            <a:prstGeom prst="rect">
              <a:avLst/>
            </a:prstGeom>
            <a:noFill/>
          </p:spPr>
          <p:txBody>
            <a:bodyPr wrap="square" rtlCol="0">
              <a:spAutoFit/>
            </a:bodyPr>
            <a:lstStyle/>
            <a:p>
              <a:pPr algn="ctr"/>
              <a:r>
                <a:rPr lang="en-US" b="1">
                  <a:solidFill>
                    <a:schemeClr val="bg1"/>
                  </a:solidFill>
                </a:rPr>
                <a:t>A</a:t>
              </a:r>
            </a:p>
          </p:txBody>
        </p:sp>
        <p:sp>
          <p:nvSpPr>
            <p:cNvPr id="9" name="TextBox 8">
              <a:extLst>
                <a:ext uri="{FF2B5EF4-FFF2-40B4-BE49-F238E27FC236}">
                  <a16:creationId xmlns:a16="http://schemas.microsoft.com/office/drawing/2014/main" id="{0D05C9E2-2010-578B-FBE5-81632F1C0363}"/>
                </a:ext>
              </a:extLst>
            </p:cNvPr>
            <p:cNvSpPr txBox="1"/>
            <p:nvPr/>
          </p:nvSpPr>
          <p:spPr>
            <a:xfrm>
              <a:off x="8887933" y="1829858"/>
              <a:ext cx="278085" cy="369332"/>
            </a:xfrm>
            <a:prstGeom prst="rect">
              <a:avLst/>
            </a:prstGeom>
            <a:noFill/>
          </p:spPr>
          <p:txBody>
            <a:bodyPr wrap="square" rtlCol="0">
              <a:spAutoFit/>
            </a:bodyPr>
            <a:lstStyle/>
            <a:p>
              <a:pPr algn="ctr"/>
              <a:r>
                <a:rPr lang="en-US" b="1">
                  <a:solidFill>
                    <a:schemeClr val="bg1"/>
                  </a:solidFill>
                </a:rPr>
                <a:t>B</a:t>
              </a:r>
            </a:p>
          </p:txBody>
        </p:sp>
        <p:sp>
          <p:nvSpPr>
            <p:cNvPr id="11" name="TextBox 10">
              <a:extLst>
                <a:ext uri="{FF2B5EF4-FFF2-40B4-BE49-F238E27FC236}">
                  <a16:creationId xmlns:a16="http://schemas.microsoft.com/office/drawing/2014/main" id="{66EE0E88-049C-E42C-2E6A-94F3948FF0AA}"/>
                </a:ext>
              </a:extLst>
            </p:cNvPr>
            <p:cNvSpPr txBox="1"/>
            <p:nvPr/>
          </p:nvSpPr>
          <p:spPr>
            <a:xfrm>
              <a:off x="8879911" y="2529103"/>
              <a:ext cx="278085" cy="369332"/>
            </a:xfrm>
            <a:prstGeom prst="rect">
              <a:avLst/>
            </a:prstGeom>
            <a:noFill/>
          </p:spPr>
          <p:txBody>
            <a:bodyPr wrap="square" rtlCol="0">
              <a:spAutoFit/>
            </a:bodyPr>
            <a:lstStyle/>
            <a:p>
              <a:pPr algn="ctr"/>
              <a:r>
                <a:rPr lang="en-US" b="1">
                  <a:solidFill>
                    <a:schemeClr val="bg1"/>
                  </a:solidFill>
                </a:rPr>
                <a:t>C</a:t>
              </a:r>
            </a:p>
          </p:txBody>
        </p:sp>
      </p:grpSp>
      <p:sp>
        <p:nvSpPr>
          <p:cNvPr id="14" name="TextBox 13">
            <a:extLst>
              <a:ext uri="{FF2B5EF4-FFF2-40B4-BE49-F238E27FC236}">
                <a16:creationId xmlns:a16="http://schemas.microsoft.com/office/drawing/2014/main" id="{7D6B3221-53D4-150F-D6C5-41DC7E190C4B}"/>
              </a:ext>
            </a:extLst>
          </p:cNvPr>
          <p:cNvSpPr txBox="1"/>
          <p:nvPr/>
        </p:nvSpPr>
        <p:spPr>
          <a:xfrm>
            <a:off x="9317151" y="1382080"/>
            <a:ext cx="2798650" cy="523220"/>
          </a:xfrm>
          <a:prstGeom prst="rect">
            <a:avLst/>
          </a:prstGeom>
          <a:noFill/>
        </p:spPr>
        <p:txBody>
          <a:bodyPr wrap="square" rtlCol="0">
            <a:spAutoFit/>
          </a:bodyPr>
          <a:lstStyle/>
          <a:p>
            <a:pPr algn="ctr"/>
            <a:r>
              <a:rPr lang="en-US" sz="1400" b="1"/>
              <a:t>Hold “C” down for 1 second to simulate joystick center press</a:t>
            </a:r>
          </a:p>
        </p:txBody>
      </p:sp>
      <p:cxnSp>
        <p:nvCxnSpPr>
          <p:cNvPr id="32" name="Straight Arrow Connector 31">
            <a:extLst>
              <a:ext uri="{FF2B5EF4-FFF2-40B4-BE49-F238E27FC236}">
                <a16:creationId xmlns:a16="http://schemas.microsoft.com/office/drawing/2014/main" id="{1C7D1903-9E4D-788E-1C21-9348F7F8A8A3}"/>
              </a:ext>
            </a:extLst>
          </p:cNvPr>
          <p:cNvCxnSpPr>
            <a:cxnSpLocks/>
            <a:stCxn id="14" idx="2"/>
          </p:cNvCxnSpPr>
          <p:nvPr/>
        </p:nvCxnSpPr>
        <p:spPr>
          <a:xfrm flipH="1">
            <a:off x="9317151" y="1905300"/>
            <a:ext cx="1399325" cy="974260"/>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24743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AF24-2EFD-95E7-9391-F7A6B1181A2D}"/>
              </a:ext>
            </a:extLst>
          </p:cNvPr>
          <p:cNvSpPr>
            <a:spLocks noGrp="1"/>
          </p:cNvSpPr>
          <p:nvPr>
            <p:ph type="title"/>
          </p:nvPr>
        </p:nvSpPr>
        <p:spPr>
          <a:xfrm>
            <a:off x="838200" y="226814"/>
            <a:ext cx="10515600" cy="672220"/>
          </a:xfrm>
        </p:spPr>
        <p:txBody>
          <a:bodyPr>
            <a:normAutofit fontScale="90000"/>
          </a:bodyPr>
          <a:lstStyle/>
          <a:p>
            <a:r>
              <a:rPr lang="en-US" b="1">
                <a:solidFill>
                  <a:srgbClr val="00FF00"/>
                </a:solidFill>
              </a:rPr>
              <a:t>Mouse Mode</a:t>
            </a:r>
          </a:p>
        </p:txBody>
      </p:sp>
      <p:sp>
        <p:nvSpPr>
          <p:cNvPr id="10" name="Content Placeholder 9">
            <a:extLst>
              <a:ext uri="{FF2B5EF4-FFF2-40B4-BE49-F238E27FC236}">
                <a16:creationId xmlns:a16="http://schemas.microsoft.com/office/drawing/2014/main" id="{F988F400-9D05-8243-7871-4DBDC37127A6}"/>
              </a:ext>
            </a:extLst>
          </p:cNvPr>
          <p:cNvSpPr>
            <a:spLocks noGrp="1"/>
          </p:cNvSpPr>
          <p:nvPr>
            <p:ph idx="1"/>
          </p:nvPr>
        </p:nvSpPr>
        <p:spPr>
          <a:xfrm>
            <a:off x="281749" y="1317279"/>
            <a:ext cx="6894096" cy="2594365"/>
          </a:xfrm>
        </p:spPr>
        <p:txBody>
          <a:bodyPr>
            <a:normAutofit fontScale="92500"/>
          </a:bodyPr>
          <a:lstStyle/>
          <a:p>
            <a:pPr marL="0" indent="0">
              <a:buNone/>
            </a:pPr>
            <a:r>
              <a:rPr lang="en-US" sz="2400" b="1"/>
              <a:t>Joystick</a:t>
            </a:r>
            <a:br>
              <a:rPr lang="en-US" sz="2400"/>
            </a:br>
            <a:r>
              <a:rPr lang="en-US" sz="2400"/>
              <a:t>Hold up, down, left, right to move cursor.</a:t>
            </a:r>
            <a:br>
              <a:rPr lang="en-US" sz="2400"/>
            </a:br>
            <a:r>
              <a:rPr lang="en-US" sz="2400"/>
              <a:t>Press center for mouse or finger press (5-way only).</a:t>
            </a:r>
            <a:br>
              <a:rPr lang="en-US" sz="2400"/>
            </a:br>
            <a:r>
              <a:rPr lang="en-US" sz="2400"/>
              <a:t>Holding longer than half a second moves cursor rapidly.</a:t>
            </a:r>
          </a:p>
          <a:p>
            <a:pPr marL="0" indent="0">
              <a:buNone/>
            </a:pPr>
            <a:endParaRPr lang="en-US" sz="2400"/>
          </a:p>
          <a:p>
            <a:pPr marL="0" indent="0">
              <a:buNone/>
            </a:pPr>
            <a:r>
              <a:rPr lang="en-US" sz="2400" b="1"/>
              <a:t>Button C</a:t>
            </a:r>
            <a:br>
              <a:rPr lang="en-US" sz="2400"/>
            </a:br>
            <a:r>
              <a:rPr lang="en-US" sz="2400"/>
              <a:t>Mouse or finger press (necessary for 4-way joysticks).</a:t>
            </a:r>
          </a:p>
        </p:txBody>
      </p:sp>
      <p:grpSp>
        <p:nvGrpSpPr>
          <p:cNvPr id="12" name="Group 11">
            <a:extLst>
              <a:ext uri="{FF2B5EF4-FFF2-40B4-BE49-F238E27FC236}">
                <a16:creationId xmlns:a16="http://schemas.microsoft.com/office/drawing/2014/main" id="{A2680AEA-DFB9-2A61-A61D-E163F84CCB7F}"/>
              </a:ext>
            </a:extLst>
          </p:cNvPr>
          <p:cNvGrpSpPr/>
          <p:nvPr/>
        </p:nvGrpSpPr>
        <p:grpSpPr>
          <a:xfrm>
            <a:off x="7437174" y="1377623"/>
            <a:ext cx="3806057" cy="4351338"/>
            <a:chOff x="7437174" y="1104906"/>
            <a:chExt cx="3806057" cy="4351338"/>
          </a:xfrm>
        </p:grpSpPr>
        <p:pic>
          <p:nvPicPr>
            <p:cNvPr id="7" name="Content Placeholder 4" descr="A drawing of a device&#10;&#10;Description automatically generated">
              <a:extLst>
                <a:ext uri="{FF2B5EF4-FFF2-40B4-BE49-F238E27FC236}">
                  <a16:creationId xmlns:a16="http://schemas.microsoft.com/office/drawing/2014/main" id="{AC7C70EF-B530-696D-A1CF-0F09253B9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7174" y="1104906"/>
              <a:ext cx="3806057" cy="4351338"/>
            </a:xfrm>
            <a:prstGeom prst="rect">
              <a:avLst/>
            </a:prstGeom>
          </p:spPr>
        </p:pic>
        <p:sp>
          <p:nvSpPr>
            <p:cNvPr id="8" name="TextBox 7">
              <a:extLst>
                <a:ext uri="{FF2B5EF4-FFF2-40B4-BE49-F238E27FC236}">
                  <a16:creationId xmlns:a16="http://schemas.microsoft.com/office/drawing/2014/main" id="{CD05E783-772C-BB1D-C68E-37F3D314C4A5}"/>
                </a:ext>
              </a:extLst>
            </p:cNvPr>
            <p:cNvSpPr txBox="1"/>
            <p:nvPr/>
          </p:nvSpPr>
          <p:spPr>
            <a:xfrm>
              <a:off x="8087190" y="1808711"/>
              <a:ext cx="278085" cy="369332"/>
            </a:xfrm>
            <a:prstGeom prst="rect">
              <a:avLst/>
            </a:prstGeom>
            <a:noFill/>
          </p:spPr>
          <p:txBody>
            <a:bodyPr wrap="square" rtlCol="0">
              <a:spAutoFit/>
            </a:bodyPr>
            <a:lstStyle/>
            <a:p>
              <a:pPr algn="ctr"/>
              <a:r>
                <a:rPr lang="en-US" b="1">
                  <a:solidFill>
                    <a:schemeClr val="bg1"/>
                  </a:solidFill>
                </a:rPr>
                <a:t>A</a:t>
              </a:r>
            </a:p>
          </p:txBody>
        </p:sp>
        <p:sp>
          <p:nvSpPr>
            <p:cNvPr id="9" name="TextBox 8">
              <a:extLst>
                <a:ext uri="{FF2B5EF4-FFF2-40B4-BE49-F238E27FC236}">
                  <a16:creationId xmlns:a16="http://schemas.microsoft.com/office/drawing/2014/main" id="{0D05C9E2-2010-578B-FBE5-81632F1C0363}"/>
                </a:ext>
              </a:extLst>
            </p:cNvPr>
            <p:cNvSpPr txBox="1"/>
            <p:nvPr/>
          </p:nvSpPr>
          <p:spPr>
            <a:xfrm>
              <a:off x="8887933" y="1829858"/>
              <a:ext cx="278085" cy="369332"/>
            </a:xfrm>
            <a:prstGeom prst="rect">
              <a:avLst/>
            </a:prstGeom>
            <a:noFill/>
          </p:spPr>
          <p:txBody>
            <a:bodyPr wrap="square" rtlCol="0">
              <a:spAutoFit/>
            </a:bodyPr>
            <a:lstStyle/>
            <a:p>
              <a:pPr algn="ctr"/>
              <a:r>
                <a:rPr lang="en-US" b="1">
                  <a:solidFill>
                    <a:schemeClr val="bg1"/>
                  </a:solidFill>
                </a:rPr>
                <a:t>B</a:t>
              </a:r>
            </a:p>
          </p:txBody>
        </p:sp>
        <p:sp>
          <p:nvSpPr>
            <p:cNvPr id="11" name="TextBox 10">
              <a:extLst>
                <a:ext uri="{FF2B5EF4-FFF2-40B4-BE49-F238E27FC236}">
                  <a16:creationId xmlns:a16="http://schemas.microsoft.com/office/drawing/2014/main" id="{66EE0E88-049C-E42C-2E6A-94F3948FF0AA}"/>
                </a:ext>
              </a:extLst>
            </p:cNvPr>
            <p:cNvSpPr txBox="1"/>
            <p:nvPr/>
          </p:nvSpPr>
          <p:spPr>
            <a:xfrm>
              <a:off x="8879911" y="2529103"/>
              <a:ext cx="278085" cy="369332"/>
            </a:xfrm>
            <a:prstGeom prst="rect">
              <a:avLst/>
            </a:prstGeom>
            <a:noFill/>
          </p:spPr>
          <p:txBody>
            <a:bodyPr wrap="square" rtlCol="0">
              <a:spAutoFit/>
            </a:bodyPr>
            <a:lstStyle/>
            <a:p>
              <a:pPr algn="ctr"/>
              <a:r>
                <a:rPr lang="en-US" b="1">
                  <a:solidFill>
                    <a:schemeClr val="bg1"/>
                  </a:solidFill>
                </a:rPr>
                <a:t>C</a:t>
              </a:r>
            </a:p>
          </p:txBody>
        </p:sp>
      </p:grpSp>
      <p:sp>
        <p:nvSpPr>
          <p:cNvPr id="14" name="TextBox 13">
            <a:extLst>
              <a:ext uri="{FF2B5EF4-FFF2-40B4-BE49-F238E27FC236}">
                <a16:creationId xmlns:a16="http://schemas.microsoft.com/office/drawing/2014/main" id="{7D6B3221-53D4-150F-D6C5-41DC7E190C4B}"/>
              </a:ext>
            </a:extLst>
          </p:cNvPr>
          <p:cNvSpPr txBox="1"/>
          <p:nvPr/>
        </p:nvSpPr>
        <p:spPr>
          <a:xfrm>
            <a:off x="10600753" y="4578467"/>
            <a:ext cx="1284956" cy="307777"/>
          </a:xfrm>
          <a:prstGeom prst="rect">
            <a:avLst/>
          </a:prstGeom>
          <a:noFill/>
        </p:spPr>
        <p:txBody>
          <a:bodyPr wrap="square" rtlCol="0">
            <a:spAutoFit/>
          </a:bodyPr>
          <a:lstStyle/>
          <a:p>
            <a:pPr algn="ctr"/>
            <a:r>
              <a:rPr lang="en-US" sz="1400" b="1"/>
              <a:t>Move pointer</a:t>
            </a:r>
          </a:p>
        </p:txBody>
      </p:sp>
      <p:cxnSp>
        <p:nvCxnSpPr>
          <p:cNvPr id="32" name="Straight Arrow Connector 31">
            <a:extLst>
              <a:ext uri="{FF2B5EF4-FFF2-40B4-BE49-F238E27FC236}">
                <a16:creationId xmlns:a16="http://schemas.microsoft.com/office/drawing/2014/main" id="{1C7D1903-9E4D-788E-1C21-9348F7F8A8A3}"/>
              </a:ext>
            </a:extLst>
          </p:cNvPr>
          <p:cNvCxnSpPr>
            <a:cxnSpLocks/>
            <a:stCxn id="14" idx="0"/>
          </p:cNvCxnSpPr>
          <p:nvPr/>
        </p:nvCxnSpPr>
        <p:spPr>
          <a:xfrm flipH="1" flipV="1">
            <a:off x="10315074" y="3737811"/>
            <a:ext cx="928157" cy="840656"/>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9D10C4D6-206C-E1AE-A02B-998FA2D8641C}"/>
              </a:ext>
            </a:extLst>
          </p:cNvPr>
          <p:cNvCxnSpPr>
            <a:cxnSpLocks/>
          </p:cNvCxnSpPr>
          <p:nvPr/>
        </p:nvCxnSpPr>
        <p:spPr>
          <a:xfrm flipH="1">
            <a:off x="9817878" y="2364185"/>
            <a:ext cx="370849" cy="723565"/>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92647185-5BFC-B30D-E157-B5C8DA6E27DB}"/>
              </a:ext>
            </a:extLst>
          </p:cNvPr>
          <p:cNvSpPr txBox="1"/>
          <p:nvPr/>
        </p:nvSpPr>
        <p:spPr>
          <a:xfrm>
            <a:off x="9765353" y="1840965"/>
            <a:ext cx="1588447" cy="523220"/>
          </a:xfrm>
          <a:prstGeom prst="rect">
            <a:avLst/>
          </a:prstGeom>
          <a:noFill/>
        </p:spPr>
        <p:txBody>
          <a:bodyPr wrap="square" rtlCol="0">
            <a:spAutoFit/>
          </a:bodyPr>
          <a:lstStyle/>
          <a:p>
            <a:pPr algn="ctr"/>
            <a:r>
              <a:rPr lang="en-US" sz="1400" b="1"/>
              <a:t>Press for finger tap (click)</a:t>
            </a:r>
          </a:p>
        </p:txBody>
      </p:sp>
      <p:cxnSp>
        <p:nvCxnSpPr>
          <p:cNvPr id="24" name="Straight Arrow Connector 23">
            <a:extLst>
              <a:ext uri="{FF2B5EF4-FFF2-40B4-BE49-F238E27FC236}">
                <a16:creationId xmlns:a16="http://schemas.microsoft.com/office/drawing/2014/main" id="{BFB1E970-D73E-72E9-0E65-A2F6EBD35661}"/>
              </a:ext>
            </a:extLst>
          </p:cNvPr>
          <p:cNvCxnSpPr>
            <a:cxnSpLocks/>
          </p:cNvCxnSpPr>
          <p:nvPr/>
        </p:nvCxnSpPr>
        <p:spPr>
          <a:xfrm flipH="1">
            <a:off x="9340202" y="2364185"/>
            <a:ext cx="848525" cy="437635"/>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66068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AF24-2EFD-95E7-9391-F7A6B1181A2D}"/>
              </a:ext>
            </a:extLst>
          </p:cNvPr>
          <p:cNvSpPr>
            <a:spLocks noGrp="1"/>
          </p:cNvSpPr>
          <p:nvPr>
            <p:ph type="title"/>
          </p:nvPr>
        </p:nvSpPr>
        <p:spPr>
          <a:xfrm>
            <a:off x="838200" y="226814"/>
            <a:ext cx="10515600" cy="672220"/>
          </a:xfrm>
        </p:spPr>
        <p:txBody>
          <a:bodyPr>
            <a:normAutofit fontScale="90000"/>
          </a:bodyPr>
          <a:lstStyle/>
          <a:p>
            <a:r>
              <a:rPr lang="en-US" b="1">
                <a:solidFill>
                  <a:srgbClr val="FFC000"/>
                </a:solidFill>
              </a:rPr>
              <a:t>DMD2 Mode</a:t>
            </a:r>
          </a:p>
        </p:txBody>
      </p:sp>
      <p:sp>
        <p:nvSpPr>
          <p:cNvPr id="10" name="Content Placeholder 9">
            <a:extLst>
              <a:ext uri="{FF2B5EF4-FFF2-40B4-BE49-F238E27FC236}">
                <a16:creationId xmlns:a16="http://schemas.microsoft.com/office/drawing/2014/main" id="{F988F400-9D05-8243-7871-4DBDC37127A6}"/>
              </a:ext>
            </a:extLst>
          </p:cNvPr>
          <p:cNvSpPr>
            <a:spLocks noGrp="1"/>
          </p:cNvSpPr>
          <p:nvPr>
            <p:ph idx="1"/>
          </p:nvPr>
        </p:nvSpPr>
        <p:spPr>
          <a:xfrm>
            <a:off x="281749" y="1317279"/>
            <a:ext cx="6894096" cy="4351338"/>
          </a:xfrm>
        </p:spPr>
        <p:txBody>
          <a:bodyPr>
            <a:normAutofit fontScale="92500" lnSpcReduction="10000"/>
          </a:bodyPr>
          <a:lstStyle/>
          <a:p>
            <a:pPr marL="0" indent="0">
              <a:buNone/>
            </a:pPr>
            <a:r>
              <a:rPr lang="en-US" sz="2400" b="1"/>
              <a:t>Joystick</a:t>
            </a:r>
            <a:br>
              <a:rPr lang="en-US" sz="2400"/>
            </a:br>
            <a:r>
              <a:rPr lang="en-US" sz="2400"/>
              <a:t>Press for enter or change direction/page.</a:t>
            </a:r>
          </a:p>
          <a:p>
            <a:pPr marL="0" indent="0">
              <a:buNone/>
            </a:pPr>
            <a:endParaRPr lang="en-US" sz="2400"/>
          </a:p>
          <a:p>
            <a:pPr marL="0" indent="0">
              <a:buNone/>
            </a:pPr>
            <a:r>
              <a:rPr lang="en-US" sz="2400" b="1"/>
              <a:t>Button A</a:t>
            </a:r>
            <a:br>
              <a:rPr lang="en-US" sz="2400"/>
            </a:br>
            <a:r>
              <a:rPr lang="en-US" sz="2400"/>
              <a:t>F6 key</a:t>
            </a:r>
          </a:p>
          <a:p>
            <a:pPr marL="0" indent="0">
              <a:buNone/>
            </a:pPr>
            <a:endParaRPr lang="en-US" sz="2400" b="1"/>
          </a:p>
          <a:p>
            <a:pPr marL="0" indent="0">
              <a:buNone/>
            </a:pPr>
            <a:r>
              <a:rPr lang="en-US" sz="2400" b="1"/>
              <a:t>Button B</a:t>
            </a:r>
            <a:br>
              <a:rPr lang="en-US" sz="2400"/>
            </a:br>
            <a:r>
              <a:rPr lang="en-US" sz="2400"/>
              <a:t>F7 key</a:t>
            </a:r>
          </a:p>
          <a:p>
            <a:pPr marL="0" indent="0">
              <a:buNone/>
            </a:pPr>
            <a:endParaRPr lang="en-US" sz="2400"/>
          </a:p>
          <a:p>
            <a:pPr marL="0" indent="0">
              <a:buNone/>
            </a:pPr>
            <a:r>
              <a:rPr lang="en-US" sz="2400" b="1"/>
              <a:t>Button C</a:t>
            </a:r>
            <a:br>
              <a:rPr lang="en-US" sz="2400"/>
            </a:br>
            <a:r>
              <a:rPr lang="en-US" sz="2400"/>
              <a:t>Enter</a:t>
            </a:r>
            <a:br>
              <a:rPr lang="en-US" sz="2400"/>
            </a:br>
            <a:r>
              <a:rPr lang="en-US" sz="2400"/>
              <a:t>Long press: F5 key</a:t>
            </a:r>
          </a:p>
          <a:p>
            <a:pPr marL="0" indent="0">
              <a:buNone/>
            </a:pPr>
            <a:endParaRPr lang="en-US" sz="2400"/>
          </a:p>
        </p:txBody>
      </p:sp>
      <p:grpSp>
        <p:nvGrpSpPr>
          <p:cNvPr id="12" name="Group 11">
            <a:extLst>
              <a:ext uri="{FF2B5EF4-FFF2-40B4-BE49-F238E27FC236}">
                <a16:creationId xmlns:a16="http://schemas.microsoft.com/office/drawing/2014/main" id="{A2680AEA-DFB9-2A61-A61D-E163F84CCB7F}"/>
              </a:ext>
            </a:extLst>
          </p:cNvPr>
          <p:cNvGrpSpPr/>
          <p:nvPr/>
        </p:nvGrpSpPr>
        <p:grpSpPr>
          <a:xfrm>
            <a:off x="7437174" y="1377623"/>
            <a:ext cx="3806057" cy="4351338"/>
            <a:chOff x="7437174" y="1104906"/>
            <a:chExt cx="3806057" cy="4351338"/>
          </a:xfrm>
        </p:grpSpPr>
        <p:pic>
          <p:nvPicPr>
            <p:cNvPr id="7" name="Content Placeholder 4" descr="A drawing of a device&#10;&#10;Description automatically generated">
              <a:extLst>
                <a:ext uri="{FF2B5EF4-FFF2-40B4-BE49-F238E27FC236}">
                  <a16:creationId xmlns:a16="http://schemas.microsoft.com/office/drawing/2014/main" id="{AC7C70EF-B530-696D-A1CF-0F09253B9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7174" y="1104906"/>
              <a:ext cx="3806057" cy="4351338"/>
            </a:xfrm>
            <a:prstGeom prst="rect">
              <a:avLst/>
            </a:prstGeom>
          </p:spPr>
        </p:pic>
        <p:sp>
          <p:nvSpPr>
            <p:cNvPr id="8" name="TextBox 7">
              <a:extLst>
                <a:ext uri="{FF2B5EF4-FFF2-40B4-BE49-F238E27FC236}">
                  <a16:creationId xmlns:a16="http://schemas.microsoft.com/office/drawing/2014/main" id="{CD05E783-772C-BB1D-C68E-37F3D314C4A5}"/>
                </a:ext>
              </a:extLst>
            </p:cNvPr>
            <p:cNvSpPr txBox="1"/>
            <p:nvPr/>
          </p:nvSpPr>
          <p:spPr>
            <a:xfrm>
              <a:off x="8087190" y="1808711"/>
              <a:ext cx="278085" cy="369332"/>
            </a:xfrm>
            <a:prstGeom prst="rect">
              <a:avLst/>
            </a:prstGeom>
            <a:noFill/>
          </p:spPr>
          <p:txBody>
            <a:bodyPr wrap="square" rtlCol="0">
              <a:spAutoFit/>
            </a:bodyPr>
            <a:lstStyle/>
            <a:p>
              <a:pPr algn="ctr"/>
              <a:r>
                <a:rPr lang="en-US" b="1">
                  <a:solidFill>
                    <a:schemeClr val="bg1"/>
                  </a:solidFill>
                </a:rPr>
                <a:t>A</a:t>
              </a:r>
            </a:p>
          </p:txBody>
        </p:sp>
        <p:sp>
          <p:nvSpPr>
            <p:cNvPr id="9" name="TextBox 8">
              <a:extLst>
                <a:ext uri="{FF2B5EF4-FFF2-40B4-BE49-F238E27FC236}">
                  <a16:creationId xmlns:a16="http://schemas.microsoft.com/office/drawing/2014/main" id="{0D05C9E2-2010-578B-FBE5-81632F1C0363}"/>
                </a:ext>
              </a:extLst>
            </p:cNvPr>
            <p:cNvSpPr txBox="1"/>
            <p:nvPr/>
          </p:nvSpPr>
          <p:spPr>
            <a:xfrm>
              <a:off x="8887933" y="1829858"/>
              <a:ext cx="278085" cy="369332"/>
            </a:xfrm>
            <a:prstGeom prst="rect">
              <a:avLst/>
            </a:prstGeom>
            <a:noFill/>
          </p:spPr>
          <p:txBody>
            <a:bodyPr wrap="square" rtlCol="0">
              <a:spAutoFit/>
            </a:bodyPr>
            <a:lstStyle/>
            <a:p>
              <a:pPr algn="ctr"/>
              <a:r>
                <a:rPr lang="en-US" b="1">
                  <a:solidFill>
                    <a:schemeClr val="bg1"/>
                  </a:solidFill>
                </a:rPr>
                <a:t>B</a:t>
              </a:r>
            </a:p>
          </p:txBody>
        </p:sp>
        <p:sp>
          <p:nvSpPr>
            <p:cNvPr id="11" name="TextBox 10">
              <a:extLst>
                <a:ext uri="{FF2B5EF4-FFF2-40B4-BE49-F238E27FC236}">
                  <a16:creationId xmlns:a16="http://schemas.microsoft.com/office/drawing/2014/main" id="{66EE0E88-049C-E42C-2E6A-94F3948FF0AA}"/>
                </a:ext>
              </a:extLst>
            </p:cNvPr>
            <p:cNvSpPr txBox="1"/>
            <p:nvPr/>
          </p:nvSpPr>
          <p:spPr>
            <a:xfrm>
              <a:off x="8879911" y="2529103"/>
              <a:ext cx="278085" cy="369332"/>
            </a:xfrm>
            <a:prstGeom prst="rect">
              <a:avLst/>
            </a:prstGeom>
            <a:noFill/>
          </p:spPr>
          <p:txBody>
            <a:bodyPr wrap="square" rtlCol="0">
              <a:spAutoFit/>
            </a:bodyPr>
            <a:lstStyle/>
            <a:p>
              <a:pPr algn="ctr"/>
              <a:r>
                <a:rPr lang="en-US" b="1">
                  <a:solidFill>
                    <a:schemeClr val="bg1"/>
                  </a:solidFill>
                </a:rPr>
                <a:t>C</a:t>
              </a:r>
            </a:p>
          </p:txBody>
        </p:sp>
      </p:grpSp>
      <p:sp>
        <p:nvSpPr>
          <p:cNvPr id="14" name="TextBox 13">
            <a:extLst>
              <a:ext uri="{FF2B5EF4-FFF2-40B4-BE49-F238E27FC236}">
                <a16:creationId xmlns:a16="http://schemas.microsoft.com/office/drawing/2014/main" id="{7D6B3221-53D4-150F-D6C5-41DC7E190C4B}"/>
              </a:ext>
            </a:extLst>
          </p:cNvPr>
          <p:cNvSpPr txBox="1"/>
          <p:nvPr/>
        </p:nvSpPr>
        <p:spPr>
          <a:xfrm>
            <a:off x="10600753" y="4578467"/>
            <a:ext cx="1284956" cy="523220"/>
          </a:xfrm>
          <a:prstGeom prst="rect">
            <a:avLst/>
          </a:prstGeom>
          <a:noFill/>
        </p:spPr>
        <p:txBody>
          <a:bodyPr wrap="square" rtlCol="0">
            <a:spAutoFit/>
          </a:bodyPr>
          <a:lstStyle/>
          <a:p>
            <a:pPr algn="ctr"/>
            <a:r>
              <a:rPr lang="en-US" sz="1400" b="1"/>
              <a:t>Direction/ page</a:t>
            </a:r>
          </a:p>
        </p:txBody>
      </p:sp>
      <p:cxnSp>
        <p:nvCxnSpPr>
          <p:cNvPr id="32" name="Straight Arrow Connector 31">
            <a:extLst>
              <a:ext uri="{FF2B5EF4-FFF2-40B4-BE49-F238E27FC236}">
                <a16:creationId xmlns:a16="http://schemas.microsoft.com/office/drawing/2014/main" id="{1C7D1903-9E4D-788E-1C21-9348F7F8A8A3}"/>
              </a:ext>
            </a:extLst>
          </p:cNvPr>
          <p:cNvCxnSpPr>
            <a:cxnSpLocks/>
            <a:stCxn id="14" idx="0"/>
          </p:cNvCxnSpPr>
          <p:nvPr/>
        </p:nvCxnSpPr>
        <p:spPr>
          <a:xfrm flipH="1" flipV="1">
            <a:off x="10315074" y="3737811"/>
            <a:ext cx="928157" cy="840656"/>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9D10C4D6-206C-E1AE-A02B-998FA2D8641C}"/>
              </a:ext>
            </a:extLst>
          </p:cNvPr>
          <p:cNvCxnSpPr>
            <a:cxnSpLocks/>
            <a:stCxn id="19" idx="1"/>
          </p:cNvCxnSpPr>
          <p:nvPr/>
        </p:nvCxnSpPr>
        <p:spPr>
          <a:xfrm flipH="1">
            <a:off x="9817878" y="2563528"/>
            <a:ext cx="805089" cy="524222"/>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92647185-5BFC-B30D-E157-B5C8DA6E27DB}"/>
              </a:ext>
            </a:extLst>
          </p:cNvPr>
          <p:cNvSpPr txBox="1"/>
          <p:nvPr/>
        </p:nvSpPr>
        <p:spPr>
          <a:xfrm>
            <a:off x="10622967" y="2409639"/>
            <a:ext cx="678058" cy="307777"/>
          </a:xfrm>
          <a:prstGeom prst="rect">
            <a:avLst/>
          </a:prstGeom>
          <a:noFill/>
        </p:spPr>
        <p:txBody>
          <a:bodyPr wrap="square" rtlCol="0">
            <a:spAutoFit/>
          </a:bodyPr>
          <a:lstStyle/>
          <a:p>
            <a:pPr algn="ctr"/>
            <a:r>
              <a:rPr lang="en-US" sz="1400" b="1"/>
              <a:t>Enter</a:t>
            </a:r>
          </a:p>
        </p:txBody>
      </p:sp>
      <p:cxnSp>
        <p:nvCxnSpPr>
          <p:cNvPr id="24" name="Straight Arrow Connector 23">
            <a:extLst>
              <a:ext uri="{FF2B5EF4-FFF2-40B4-BE49-F238E27FC236}">
                <a16:creationId xmlns:a16="http://schemas.microsoft.com/office/drawing/2014/main" id="{BFB1E970-D73E-72E9-0E65-A2F6EBD35661}"/>
              </a:ext>
            </a:extLst>
          </p:cNvPr>
          <p:cNvCxnSpPr>
            <a:cxnSpLocks/>
            <a:stCxn id="13" idx="1"/>
          </p:cNvCxnSpPr>
          <p:nvPr/>
        </p:nvCxnSpPr>
        <p:spPr>
          <a:xfrm flipH="1">
            <a:off x="9369647" y="2241907"/>
            <a:ext cx="745519" cy="632477"/>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C0B0FDEA-11AC-3B44-2FE8-93207582D836}"/>
              </a:ext>
            </a:extLst>
          </p:cNvPr>
          <p:cNvSpPr txBox="1"/>
          <p:nvPr/>
        </p:nvSpPr>
        <p:spPr>
          <a:xfrm>
            <a:off x="10115166" y="2088018"/>
            <a:ext cx="1827170" cy="307777"/>
          </a:xfrm>
          <a:prstGeom prst="rect">
            <a:avLst/>
          </a:prstGeom>
          <a:noFill/>
        </p:spPr>
        <p:txBody>
          <a:bodyPr wrap="square" rtlCol="0">
            <a:spAutoFit/>
          </a:bodyPr>
          <a:lstStyle/>
          <a:p>
            <a:pPr algn="ctr"/>
            <a:r>
              <a:rPr lang="en-US" sz="1400" b="1"/>
              <a:t>Enter (F5 long press)</a:t>
            </a:r>
          </a:p>
        </p:txBody>
      </p:sp>
      <p:sp>
        <p:nvSpPr>
          <p:cNvPr id="18" name="TextBox 17">
            <a:extLst>
              <a:ext uri="{FF2B5EF4-FFF2-40B4-BE49-F238E27FC236}">
                <a16:creationId xmlns:a16="http://schemas.microsoft.com/office/drawing/2014/main" id="{3A71F5FA-62B6-6752-6B0C-12D39E07B393}"/>
              </a:ext>
            </a:extLst>
          </p:cNvPr>
          <p:cNvSpPr txBox="1"/>
          <p:nvPr/>
        </p:nvSpPr>
        <p:spPr>
          <a:xfrm>
            <a:off x="9313541" y="1355734"/>
            <a:ext cx="403860" cy="307777"/>
          </a:xfrm>
          <a:prstGeom prst="rect">
            <a:avLst/>
          </a:prstGeom>
          <a:noFill/>
        </p:spPr>
        <p:txBody>
          <a:bodyPr wrap="square" rtlCol="0">
            <a:spAutoFit/>
          </a:bodyPr>
          <a:lstStyle/>
          <a:p>
            <a:pPr algn="ctr"/>
            <a:r>
              <a:rPr lang="en-US" sz="1400" b="1"/>
              <a:t>F6</a:t>
            </a:r>
          </a:p>
        </p:txBody>
      </p:sp>
      <p:cxnSp>
        <p:nvCxnSpPr>
          <p:cNvPr id="20" name="Straight Arrow Connector 19">
            <a:extLst>
              <a:ext uri="{FF2B5EF4-FFF2-40B4-BE49-F238E27FC236}">
                <a16:creationId xmlns:a16="http://schemas.microsoft.com/office/drawing/2014/main" id="{2577016A-D7BF-45F0-95B9-69FAF09A04A4}"/>
              </a:ext>
            </a:extLst>
          </p:cNvPr>
          <p:cNvCxnSpPr>
            <a:cxnSpLocks/>
            <a:stCxn id="18" idx="1"/>
          </p:cNvCxnSpPr>
          <p:nvPr/>
        </p:nvCxnSpPr>
        <p:spPr>
          <a:xfrm flipH="1">
            <a:off x="8622632" y="1509623"/>
            <a:ext cx="690909" cy="632477"/>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2E990F39-4A98-D5A1-78BF-3763903566F2}"/>
              </a:ext>
            </a:extLst>
          </p:cNvPr>
          <p:cNvSpPr txBox="1"/>
          <p:nvPr/>
        </p:nvSpPr>
        <p:spPr>
          <a:xfrm>
            <a:off x="9700474" y="1658440"/>
            <a:ext cx="403860" cy="307777"/>
          </a:xfrm>
          <a:prstGeom prst="rect">
            <a:avLst/>
          </a:prstGeom>
          <a:noFill/>
        </p:spPr>
        <p:txBody>
          <a:bodyPr wrap="square" rtlCol="0">
            <a:spAutoFit/>
          </a:bodyPr>
          <a:lstStyle/>
          <a:p>
            <a:pPr algn="ctr"/>
            <a:r>
              <a:rPr lang="en-US" sz="1400" b="1"/>
              <a:t>F7</a:t>
            </a:r>
          </a:p>
        </p:txBody>
      </p:sp>
      <p:cxnSp>
        <p:nvCxnSpPr>
          <p:cNvPr id="26" name="Straight Arrow Connector 25">
            <a:extLst>
              <a:ext uri="{FF2B5EF4-FFF2-40B4-BE49-F238E27FC236}">
                <a16:creationId xmlns:a16="http://schemas.microsoft.com/office/drawing/2014/main" id="{7188FB82-50A6-62D7-7230-9A5A369A22F1}"/>
              </a:ext>
            </a:extLst>
          </p:cNvPr>
          <p:cNvCxnSpPr>
            <a:cxnSpLocks/>
          </p:cNvCxnSpPr>
          <p:nvPr/>
        </p:nvCxnSpPr>
        <p:spPr>
          <a:xfrm flipH="1">
            <a:off x="9430964" y="1865552"/>
            <a:ext cx="352131" cy="299732"/>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5929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AF24-2EFD-95E7-9391-F7A6B1181A2D}"/>
              </a:ext>
            </a:extLst>
          </p:cNvPr>
          <p:cNvSpPr>
            <a:spLocks noGrp="1"/>
          </p:cNvSpPr>
          <p:nvPr>
            <p:ph type="title"/>
          </p:nvPr>
        </p:nvSpPr>
        <p:spPr>
          <a:xfrm>
            <a:off x="838200" y="226814"/>
            <a:ext cx="10515600" cy="672220"/>
          </a:xfrm>
        </p:spPr>
        <p:txBody>
          <a:bodyPr>
            <a:normAutofit fontScale="90000"/>
          </a:bodyPr>
          <a:lstStyle/>
          <a:p>
            <a:r>
              <a:rPr lang="en-US" b="1">
                <a:solidFill>
                  <a:srgbClr val="FF00FF"/>
                </a:solidFill>
              </a:rPr>
              <a:t>Media Player Mode</a:t>
            </a:r>
          </a:p>
        </p:txBody>
      </p:sp>
      <p:sp>
        <p:nvSpPr>
          <p:cNvPr id="10" name="Content Placeholder 9">
            <a:extLst>
              <a:ext uri="{FF2B5EF4-FFF2-40B4-BE49-F238E27FC236}">
                <a16:creationId xmlns:a16="http://schemas.microsoft.com/office/drawing/2014/main" id="{F988F400-9D05-8243-7871-4DBDC37127A6}"/>
              </a:ext>
            </a:extLst>
          </p:cNvPr>
          <p:cNvSpPr>
            <a:spLocks noGrp="1"/>
          </p:cNvSpPr>
          <p:nvPr>
            <p:ph idx="1"/>
          </p:nvPr>
        </p:nvSpPr>
        <p:spPr>
          <a:xfrm>
            <a:off x="281749" y="1317279"/>
            <a:ext cx="6894096" cy="4351338"/>
          </a:xfrm>
        </p:spPr>
        <p:txBody>
          <a:bodyPr>
            <a:normAutofit fontScale="92500" lnSpcReduction="20000"/>
          </a:bodyPr>
          <a:lstStyle/>
          <a:p>
            <a:pPr marL="0" indent="0">
              <a:buNone/>
            </a:pPr>
            <a:r>
              <a:rPr lang="en-US" sz="2400" b="1"/>
              <a:t>Joystick</a:t>
            </a:r>
            <a:br>
              <a:rPr lang="en-US" sz="2400"/>
            </a:br>
            <a:r>
              <a:rPr lang="en-US" sz="2400"/>
              <a:t>Up/down: increase/decrease music volume</a:t>
            </a:r>
            <a:br>
              <a:rPr lang="en-US" sz="2400"/>
            </a:br>
            <a:r>
              <a:rPr lang="en-US" sz="2400"/>
              <a:t>Left/right: previous/next track</a:t>
            </a:r>
            <a:br>
              <a:rPr lang="en-US" sz="2400"/>
            </a:br>
            <a:r>
              <a:rPr lang="en-US" sz="2400"/>
              <a:t>Center press: mute music</a:t>
            </a:r>
          </a:p>
          <a:p>
            <a:pPr marL="0" indent="0">
              <a:buNone/>
            </a:pPr>
            <a:endParaRPr lang="en-US" sz="2400"/>
          </a:p>
          <a:p>
            <a:pPr marL="0" indent="0">
              <a:buNone/>
            </a:pPr>
            <a:r>
              <a:rPr lang="en-US" sz="2400" b="1"/>
              <a:t>Button A</a:t>
            </a:r>
            <a:br>
              <a:rPr lang="en-US" sz="2400"/>
            </a:br>
            <a:r>
              <a:rPr lang="en-US" sz="2400"/>
              <a:t>Play or pause music</a:t>
            </a:r>
          </a:p>
          <a:p>
            <a:pPr marL="0" indent="0">
              <a:buNone/>
            </a:pPr>
            <a:endParaRPr lang="en-US" sz="2400" b="1"/>
          </a:p>
          <a:p>
            <a:pPr marL="0" indent="0">
              <a:buNone/>
            </a:pPr>
            <a:r>
              <a:rPr lang="en-US" sz="2400" b="1"/>
              <a:t>Button B</a:t>
            </a:r>
            <a:br>
              <a:rPr lang="en-US" sz="2400"/>
            </a:br>
            <a:r>
              <a:rPr lang="en-US" sz="2400"/>
              <a:t>Stop music</a:t>
            </a:r>
          </a:p>
          <a:p>
            <a:pPr marL="0" indent="0">
              <a:buNone/>
            </a:pPr>
            <a:endParaRPr lang="en-US" sz="2400"/>
          </a:p>
          <a:p>
            <a:pPr marL="0" indent="0">
              <a:buNone/>
            </a:pPr>
            <a:r>
              <a:rPr lang="en-US" sz="2400" b="1"/>
              <a:t>Button C</a:t>
            </a:r>
            <a:br>
              <a:rPr lang="en-US" sz="2400"/>
            </a:br>
            <a:r>
              <a:rPr lang="en-US" sz="2400"/>
              <a:t>Increase display brightness</a:t>
            </a:r>
            <a:br>
              <a:rPr lang="en-US" sz="2400"/>
            </a:br>
            <a:r>
              <a:rPr lang="en-US" sz="2400"/>
              <a:t>Long press: Mute music</a:t>
            </a:r>
          </a:p>
          <a:p>
            <a:pPr marL="0" indent="0">
              <a:buNone/>
            </a:pPr>
            <a:endParaRPr lang="en-US" sz="2400"/>
          </a:p>
        </p:txBody>
      </p:sp>
      <p:grpSp>
        <p:nvGrpSpPr>
          <p:cNvPr id="12" name="Group 11">
            <a:extLst>
              <a:ext uri="{FF2B5EF4-FFF2-40B4-BE49-F238E27FC236}">
                <a16:creationId xmlns:a16="http://schemas.microsoft.com/office/drawing/2014/main" id="{A2680AEA-DFB9-2A61-A61D-E163F84CCB7F}"/>
              </a:ext>
            </a:extLst>
          </p:cNvPr>
          <p:cNvGrpSpPr/>
          <p:nvPr/>
        </p:nvGrpSpPr>
        <p:grpSpPr>
          <a:xfrm>
            <a:off x="7437174" y="1377623"/>
            <a:ext cx="3806057" cy="4351338"/>
            <a:chOff x="7437174" y="1104906"/>
            <a:chExt cx="3806057" cy="4351338"/>
          </a:xfrm>
        </p:grpSpPr>
        <p:pic>
          <p:nvPicPr>
            <p:cNvPr id="7" name="Content Placeholder 4" descr="A drawing of a device&#10;&#10;Description automatically generated">
              <a:extLst>
                <a:ext uri="{FF2B5EF4-FFF2-40B4-BE49-F238E27FC236}">
                  <a16:creationId xmlns:a16="http://schemas.microsoft.com/office/drawing/2014/main" id="{AC7C70EF-B530-696D-A1CF-0F09253B9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7174" y="1104906"/>
              <a:ext cx="3806057" cy="4351338"/>
            </a:xfrm>
            <a:prstGeom prst="rect">
              <a:avLst/>
            </a:prstGeom>
          </p:spPr>
        </p:pic>
        <p:sp>
          <p:nvSpPr>
            <p:cNvPr id="8" name="TextBox 7">
              <a:extLst>
                <a:ext uri="{FF2B5EF4-FFF2-40B4-BE49-F238E27FC236}">
                  <a16:creationId xmlns:a16="http://schemas.microsoft.com/office/drawing/2014/main" id="{CD05E783-772C-BB1D-C68E-37F3D314C4A5}"/>
                </a:ext>
              </a:extLst>
            </p:cNvPr>
            <p:cNvSpPr txBox="1"/>
            <p:nvPr/>
          </p:nvSpPr>
          <p:spPr>
            <a:xfrm>
              <a:off x="8087190" y="1808711"/>
              <a:ext cx="278085" cy="369332"/>
            </a:xfrm>
            <a:prstGeom prst="rect">
              <a:avLst/>
            </a:prstGeom>
            <a:noFill/>
          </p:spPr>
          <p:txBody>
            <a:bodyPr wrap="square" rtlCol="0">
              <a:spAutoFit/>
            </a:bodyPr>
            <a:lstStyle/>
            <a:p>
              <a:pPr algn="ctr"/>
              <a:r>
                <a:rPr lang="en-US" b="1">
                  <a:solidFill>
                    <a:schemeClr val="bg1"/>
                  </a:solidFill>
                </a:rPr>
                <a:t>A</a:t>
              </a:r>
            </a:p>
          </p:txBody>
        </p:sp>
        <p:sp>
          <p:nvSpPr>
            <p:cNvPr id="9" name="TextBox 8">
              <a:extLst>
                <a:ext uri="{FF2B5EF4-FFF2-40B4-BE49-F238E27FC236}">
                  <a16:creationId xmlns:a16="http://schemas.microsoft.com/office/drawing/2014/main" id="{0D05C9E2-2010-578B-FBE5-81632F1C0363}"/>
                </a:ext>
              </a:extLst>
            </p:cNvPr>
            <p:cNvSpPr txBox="1"/>
            <p:nvPr/>
          </p:nvSpPr>
          <p:spPr>
            <a:xfrm>
              <a:off x="8887933" y="1829858"/>
              <a:ext cx="278085" cy="369332"/>
            </a:xfrm>
            <a:prstGeom prst="rect">
              <a:avLst/>
            </a:prstGeom>
            <a:noFill/>
          </p:spPr>
          <p:txBody>
            <a:bodyPr wrap="square" rtlCol="0">
              <a:spAutoFit/>
            </a:bodyPr>
            <a:lstStyle/>
            <a:p>
              <a:pPr algn="ctr"/>
              <a:r>
                <a:rPr lang="en-US" b="1">
                  <a:solidFill>
                    <a:schemeClr val="bg1"/>
                  </a:solidFill>
                </a:rPr>
                <a:t>B</a:t>
              </a:r>
            </a:p>
          </p:txBody>
        </p:sp>
        <p:sp>
          <p:nvSpPr>
            <p:cNvPr id="11" name="TextBox 10">
              <a:extLst>
                <a:ext uri="{FF2B5EF4-FFF2-40B4-BE49-F238E27FC236}">
                  <a16:creationId xmlns:a16="http://schemas.microsoft.com/office/drawing/2014/main" id="{66EE0E88-049C-E42C-2E6A-94F3948FF0AA}"/>
                </a:ext>
              </a:extLst>
            </p:cNvPr>
            <p:cNvSpPr txBox="1"/>
            <p:nvPr/>
          </p:nvSpPr>
          <p:spPr>
            <a:xfrm>
              <a:off x="8879911" y="2529103"/>
              <a:ext cx="278085" cy="369332"/>
            </a:xfrm>
            <a:prstGeom prst="rect">
              <a:avLst/>
            </a:prstGeom>
            <a:noFill/>
          </p:spPr>
          <p:txBody>
            <a:bodyPr wrap="square" rtlCol="0">
              <a:spAutoFit/>
            </a:bodyPr>
            <a:lstStyle/>
            <a:p>
              <a:pPr algn="ctr"/>
              <a:r>
                <a:rPr lang="en-US" b="1">
                  <a:solidFill>
                    <a:schemeClr val="bg1"/>
                  </a:solidFill>
                </a:rPr>
                <a:t>C</a:t>
              </a:r>
            </a:p>
          </p:txBody>
        </p:sp>
      </p:grpSp>
      <p:sp>
        <p:nvSpPr>
          <p:cNvPr id="18" name="TextBox 17">
            <a:extLst>
              <a:ext uri="{FF2B5EF4-FFF2-40B4-BE49-F238E27FC236}">
                <a16:creationId xmlns:a16="http://schemas.microsoft.com/office/drawing/2014/main" id="{3A71F5FA-62B6-6752-6B0C-12D39E07B393}"/>
              </a:ext>
            </a:extLst>
          </p:cNvPr>
          <p:cNvSpPr txBox="1"/>
          <p:nvPr/>
        </p:nvSpPr>
        <p:spPr>
          <a:xfrm>
            <a:off x="10482023" y="2315317"/>
            <a:ext cx="928101" cy="307777"/>
          </a:xfrm>
          <a:prstGeom prst="rect">
            <a:avLst/>
          </a:prstGeom>
          <a:noFill/>
        </p:spPr>
        <p:txBody>
          <a:bodyPr wrap="square" rtlCol="0">
            <a:spAutoFit/>
          </a:bodyPr>
          <a:lstStyle/>
          <a:p>
            <a:pPr algn="ctr"/>
            <a:r>
              <a:rPr lang="en-US" sz="1400" b="1"/>
              <a:t>Mute</a:t>
            </a:r>
          </a:p>
        </p:txBody>
      </p:sp>
      <p:cxnSp>
        <p:nvCxnSpPr>
          <p:cNvPr id="20" name="Straight Arrow Connector 19">
            <a:extLst>
              <a:ext uri="{FF2B5EF4-FFF2-40B4-BE49-F238E27FC236}">
                <a16:creationId xmlns:a16="http://schemas.microsoft.com/office/drawing/2014/main" id="{2577016A-D7BF-45F0-95B9-69FAF09A04A4}"/>
              </a:ext>
            </a:extLst>
          </p:cNvPr>
          <p:cNvCxnSpPr>
            <a:cxnSpLocks/>
          </p:cNvCxnSpPr>
          <p:nvPr/>
        </p:nvCxnSpPr>
        <p:spPr>
          <a:xfrm flipH="1">
            <a:off x="10185689" y="2534803"/>
            <a:ext cx="463226" cy="381060"/>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852CBBB1-C789-3BAF-0507-21497F0E6374}"/>
              </a:ext>
            </a:extLst>
          </p:cNvPr>
          <p:cNvCxnSpPr>
            <a:cxnSpLocks/>
          </p:cNvCxnSpPr>
          <p:nvPr/>
        </p:nvCxnSpPr>
        <p:spPr>
          <a:xfrm flipH="1">
            <a:off x="9381236" y="2079529"/>
            <a:ext cx="877990" cy="783813"/>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1BEBA64F-461F-8AD6-74AA-FE4EB1F0105B}"/>
              </a:ext>
            </a:extLst>
          </p:cNvPr>
          <p:cNvSpPr txBox="1"/>
          <p:nvPr/>
        </p:nvSpPr>
        <p:spPr>
          <a:xfrm>
            <a:off x="10095964" y="1709392"/>
            <a:ext cx="1814287" cy="523220"/>
          </a:xfrm>
          <a:prstGeom prst="rect">
            <a:avLst/>
          </a:prstGeom>
          <a:noFill/>
        </p:spPr>
        <p:txBody>
          <a:bodyPr wrap="square" rtlCol="0">
            <a:spAutoFit/>
          </a:bodyPr>
          <a:lstStyle/>
          <a:p>
            <a:pPr algn="ctr"/>
            <a:r>
              <a:rPr lang="en-US" sz="1400" b="1"/>
              <a:t>Increase brightness (mute long press)</a:t>
            </a:r>
          </a:p>
        </p:txBody>
      </p:sp>
      <p:cxnSp>
        <p:nvCxnSpPr>
          <p:cNvPr id="31" name="Straight Arrow Connector 30">
            <a:extLst>
              <a:ext uri="{FF2B5EF4-FFF2-40B4-BE49-F238E27FC236}">
                <a16:creationId xmlns:a16="http://schemas.microsoft.com/office/drawing/2014/main" id="{7D63A883-2F13-335D-68D9-5D140CC60A93}"/>
              </a:ext>
            </a:extLst>
          </p:cNvPr>
          <p:cNvCxnSpPr>
            <a:cxnSpLocks/>
          </p:cNvCxnSpPr>
          <p:nvPr/>
        </p:nvCxnSpPr>
        <p:spPr>
          <a:xfrm flipH="1">
            <a:off x="9372286" y="1709392"/>
            <a:ext cx="508460" cy="421809"/>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A893F63B-4DBB-393E-69CF-C287D34961E0}"/>
              </a:ext>
            </a:extLst>
          </p:cNvPr>
          <p:cNvSpPr txBox="1"/>
          <p:nvPr/>
        </p:nvSpPr>
        <p:spPr>
          <a:xfrm>
            <a:off x="9819117" y="1377623"/>
            <a:ext cx="1097878" cy="307777"/>
          </a:xfrm>
          <a:prstGeom prst="rect">
            <a:avLst/>
          </a:prstGeom>
          <a:noFill/>
        </p:spPr>
        <p:txBody>
          <a:bodyPr wrap="square" rtlCol="0">
            <a:spAutoFit/>
          </a:bodyPr>
          <a:lstStyle/>
          <a:p>
            <a:pPr algn="ctr"/>
            <a:r>
              <a:rPr lang="en-US" sz="1400" b="1"/>
              <a:t>Stop music</a:t>
            </a:r>
          </a:p>
        </p:txBody>
      </p:sp>
      <p:cxnSp>
        <p:nvCxnSpPr>
          <p:cNvPr id="35" name="Straight Arrow Connector 34">
            <a:extLst>
              <a:ext uri="{FF2B5EF4-FFF2-40B4-BE49-F238E27FC236}">
                <a16:creationId xmlns:a16="http://schemas.microsoft.com/office/drawing/2014/main" id="{167EDA6A-1F9E-6812-39AC-797B0DFFF751}"/>
              </a:ext>
            </a:extLst>
          </p:cNvPr>
          <p:cNvCxnSpPr>
            <a:cxnSpLocks/>
          </p:cNvCxnSpPr>
          <p:nvPr/>
        </p:nvCxnSpPr>
        <p:spPr>
          <a:xfrm flipH="1">
            <a:off x="8523059" y="1394426"/>
            <a:ext cx="808748" cy="700960"/>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9FC04EEC-45F1-9096-A0D3-7862011D14C1}"/>
              </a:ext>
            </a:extLst>
          </p:cNvPr>
          <p:cNvSpPr txBox="1"/>
          <p:nvPr/>
        </p:nvSpPr>
        <p:spPr>
          <a:xfrm>
            <a:off x="9270177" y="1062657"/>
            <a:ext cx="1814287" cy="307777"/>
          </a:xfrm>
          <a:prstGeom prst="rect">
            <a:avLst/>
          </a:prstGeom>
          <a:noFill/>
        </p:spPr>
        <p:txBody>
          <a:bodyPr wrap="square" rtlCol="0">
            <a:spAutoFit/>
          </a:bodyPr>
          <a:lstStyle/>
          <a:p>
            <a:pPr algn="ctr"/>
            <a:r>
              <a:rPr lang="en-US" sz="1400" b="1"/>
              <a:t>Play or pause music</a:t>
            </a:r>
          </a:p>
        </p:txBody>
      </p:sp>
      <p:cxnSp>
        <p:nvCxnSpPr>
          <p:cNvPr id="38" name="Straight Arrow Connector 37">
            <a:extLst>
              <a:ext uri="{FF2B5EF4-FFF2-40B4-BE49-F238E27FC236}">
                <a16:creationId xmlns:a16="http://schemas.microsoft.com/office/drawing/2014/main" id="{0D78D041-E7E8-8023-B0FE-BCC2BCA237A5}"/>
              </a:ext>
            </a:extLst>
          </p:cNvPr>
          <p:cNvCxnSpPr>
            <a:cxnSpLocks/>
          </p:cNvCxnSpPr>
          <p:nvPr/>
        </p:nvCxnSpPr>
        <p:spPr>
          <a:xfrm>
            <a:off x="9553619" y="2813791"/>
            <a:ext cx="520450" cy="507946"/>
          </a:xfrm>
          <a:prstGeom prst="straightConnector1">
            <a:avLst/>
          </a:prstGeom>
          <a:ln w="50800">
            <a:solidFill>
              <a:srgbClr val="FF0000"/>
            </a:solidFill>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C5E8A2CB-822D-DDE1-2EFB-1174709C7263}"/>
              </a:ext>
            </a:extLst>
          </p:cNvPr>
          <p:cNvCxnSpPr>
            <a:cxnSpLocks/>
          </p:cNvCxnSpPr>
          <p:nvPr/>
        </p:nvCxnSpPr>
        <p:spPr>
          <a:xfrm rot="16200000">
            <a:off x="9582731" y="2832628"/>
            <a:ext cx="520450" cy="507946"/>
          </a:xfrm>
          <a:prstGeom prst="straightConnector1">
            <a:avLst/>
          </a:prstGeom>
          <a:ln w="50800">
            <a:solidFill>
              <a:srgbClr val="00B050"/>
            </a:solidFill>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A0CA157B-8D68-983C-9382-72B8C4263DFD}"/>
              </a:ext>
            </a:extLst>
          </p:cNvPr>
          <p:cNvSpPr txBox="1"/>
          <p:nvPr/>
        </p:nvSpPr>
        <p:spPr>
          <a:xfrm rot="18918919">
            <a:off x="8144421" y="3734851"/>
            <a:ext cx="1791907" cy="369332"/>
          </a:xfrm>
          <a:prstGeom prst="rect">
            <a:avLst/>
          </a:prstGeom>
          <a:noFill/>
        </p:spPr>
        <p:txBody>
          <a:bodyPr wrap="square" rtlCol="0">
            <a:spAutoFit/>
          </a:bodyPr>
          <a:lstStyle/>
          <a:p>
            <a:pPr algn="ctr"/>
            <a:r>
              <a:rPr lang="en-US" b="1">
                <a:solidFill>
                  <a:srgbClr val="00B050"/>
                </a:solidFill>
              </a:rPr>
              <a:t>Change track</a:t>
            </a:r>
          </a:p>
        </p:txBody>
      </p:sp>
      <p:sp>
        <p:nvSpPr>
          <p:cNvPr id="49" name="TextBox 48">
            <a:extLst>
              <a:ext uri="{FF2B5EF4-FFF2-40B4-BE49-F238E27FC236}">
                <a16:creationId xmlns:a16="http://schemas.microsoft.com/office/drawing/2014/main" id="{B8D0B5F0-2D8E-3788-F3A5-CD7E3159CE26}"/>
              </a:ext>
            </a:extLst>
          </p:cNvPr>
          <p:cNvSpPr txBox="1"/>
          <p:nvPr/>
        </p:nvSpPr>
        <p:spPr>
          <a:xfrm rot="2822642">
            <a:off x="9774127" y="3730835"/>
            <a:ext cx="1791907" cy="369332"/>
          </a:xfrm>
          <a:prstGeom prst="rect">
            <a:avLst/>
          </a:prstGeom>
          <a:noFill/>
        </p:spPr>
        <p:txBody>
          <a:bodyPr wrap="square" rtlCol="0">
            <a:spAutoFit/>
          </a:bodyPr>
          <a:lstStyle/>
          <a:p>
            <a:pPr algn="ctr"/>
            <a:r>
              <a:rPr lang="en-US" b="1">
                <a:solidFill>
                  <a:srgbClr val="FF0000"/>
                </a:solidFill>
              </a:rPr>
              <a:t>Adjust volume</a:t>
            </a:r>
          </a:p>
        </p:txBody>
      </p:sp>
    </p:spTree>
    <p:extLst>
      <p:ext uri="{BB962C8B-B14F-4D97-AF65-F5344CB8AC3E}">
        <p14:creationId xmlns:p14="http://schemas.microsoft.com/office/powerpoint/2010/main" val="361505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AF24-2EFD-95E7-9391-F7A6B1181A2D}"/>
              </a:ext>
            </a:extLst>
          </p:cNvPr>
          <p:cNvSpPr>
            <a:spLocks noGrp="1"/>
          </p:cNvSpPr>
          <p:nvPr>
            <p:ph type="title"/>
          </p:nvPr>
        </p:nvSpPr>
        <p:spPr>
          <a:xfrm>
            <a:off x="838200" y="226814"/>
            <a:ext cx="10515600" cy="672220"/>
          </a:xfrm>
        </p:spPr>
        <p:txBody>
          <a:bodyPr>
            <a:normAutofit fontScale="90000"/>
          </a:bodyPr>
          <a:lstStyle/>
          <a:p>
            <a:r>
              <a:rPr lang="en-US" b="1" err="1">
                <a:solidFill>
                  <a:srgbClr val="00C9C4"/>
                </a:solidFill>
              </a:rPr>
              <a:t>MyRouteApp</a:t>
            </a:r>
            <a:r>
              <a:rPr lang="en-US" b="1">
                <a:solidFill>
                  <a:srgbClr val="00C9C4"/>
                </a:solidFill>
              </a:rPr>
              <a:t> Mode</a:t>
            </a:r>
          </a:p>
        </p:txBody>
      </p:sp>
      <p:sp>
        <p:nvSpPr>
          <p:cNvPr id="10" name="Content Placeholder 9">
            <a:extLst>
              <a:ext uri="{FF2B5EF4-FFF2-40B4-BE49-F238E27FC236}">
                <a16:creationId xmlns:a16="http://schemas.microsoft.com/office/drawing/2014/main" id="{F988F400-9D05-8243-7871-4DBDC37127A6}"/>
              </a:ext>
            </a:extLst>
          </p:cNvPr>
          <p:cNvSpPr>
            <a:spLocks noGrp="1"/>
          </p:cNvSpPr>
          <p:nvPr>
            <p:ph idx="1"/>
          </p:nvPr>
        </p:nvSpPr>
        <p:spPr>
          <a:xfrm>
            <a:off x="281749" y="1317279"/>
            <a:ext cx="6894096" cy="4351338"/>
          </a:xfrm>
        </p:spPr>
        <p:txBody>
          <a:bodyPr>
            <a:normAutofit fontScale="92500" lnSpcReduction="10000"/>
          </a:bodyPr>
          <a:lstStyle/>
          <a:p>
            <a:pPr marL="0" indent="0">
              <a:buNone/>
            </a:pPr>
            <a:r>
              <a:rPr lang="en-US" sz="2400" b="1"/>
              <a:t>Joystick</a:t>
            </a:r>
            <a:br>
              <a:rPr lang="en-US" sz="2400"/>
            </a:br>
            <a:r>
              <a:rPr lang="en-US" sz="2400"/>
              <a:t>Pan map or change field.</a:t>
            </a:r>
            <a:br>
              <a:rPr lang="en-US" sz="2400"/>
            </a:br>
            <a:r>
              <a:rPr lang="en-US" sz="2400"/>
              <a:t>Center press: operate compass</a:t>
            </a:r>
          </a:p>
          <a:p>
            <a:pPr marL="0" indent="0">
              <a:buNone/>
            </a:pPr>
            <a:endParaRPr lang="en-US" sz="2400"/>
          </a:p>
          <a:p>
            <a:pPr marL="0" indent="0">
              <a:buNone/>
            </a:pPr>
            <a:r>
              <a:rPr lang="en-US" sz="2400" b="1"/>
              <a:t>Button A</a:t>
            </a:r>
            <a:br>
              <a:rPr lang="en-US" sz="2400"/>
            </a:br>
            <a:r>
              <a:rPr lang="en-US" sz="2400"/>
              <a:t>Zoom in</a:t>
            </a:r>
          </a:p>
          <a:p>
            <a:pPr marL="0" indent="0">
              <a:buNone/>
            </a:pPr>
            <a:endParaRPr lang="en-US" sz="2400" b="1"/>
          </a:p>
          <a:p>
            <a:pPr marL="0" indent="0">
              <a:buNone/>
            </a:pPr>
            <a:r>
              <a:rPr lang="en-US" sz="2400" b="1"/>
              <a:t>Button B</a:t>
            </a:r>
            <a:br>
              <a:rPr lang="en-US" sz="2400"/>
            </a:br>
            <a:r>
              <a:rPr lang="en-US" sz="2400"/>
              <a:t>Zoom out</a:t>
            </a:r>
          </a:p>
          <a:p>
            <a:pPr marL="0" indent="0">
              <a:buNone/>
            </a:pPr>
            <a:endParaRPr lang="en-US" sz="2400"/>
          </a:p>
          <a:p>
            <a:pPr marL="0" indent="0">
              <a:buNone/>
            </a:pPr>
            <a:r>
              <a:rPr lang="en-US" sz="2400" b="1"/>
              <a:t>Button C</a:t>
            </a:r>
            <a:br>
              <a:rPr lang="en-US" sz="2400"/>
            </a:br>
            <a:r>
              <a:rPr lang="en-US" sz="2400"/>
              <a:t>Open menu</a:t>
            </a:r>
            <a:br>
              <a:rPr lang="en-US" sz="2400"/>
            </a:br>
            <a:r>
              <a:rPr lang="en-US" sz="2400"/>
              <a:t>Long press: start navigation</a:t>
            </a:r>
          </a:p>
          <a:p>
            <a:pPr marL="0" indent="0">
              <a:buNone/>
            </a:pPr>
            <a:endParaRPr lang="en-US" sz="2400"/>
          </a:p>
        </p:txBody>
      </p:sp>
      <p:grpSp>
        <p:nvGrpSpPr>
          <p:cNvPr id="12" name="Group 11">
            <a:extLst>
              <a:ext uri="{FF2B5EF4-FFF2-40B4-BE49-F238E27FC236}">
                <a16:creationId xmlns:a16="http://schemas.microsoft.com/office/drawing/2014/main" id="{A2680AEA-DFB9-2A61-A61D-E163F84CCB7F}"/>
              </a:ext>
            </a:extLst>
          </p:cNvPr>
          <p:cNvGrpSpPr/>
          <p:nvPr/>
        </p:nvGrpSpPr>
        <p:grpSpPr>
          <a:xfrm>
            <a:off x="7437174" y="1377623"/>
            <a:ext cx="3806057" cy="4351338"/>
            <a:chOff x="7437174" y="1104906"/>
            <a:chExt cx="3806057" cy="4351338"/>
          </a:xfrm>
        </p:grpSpPr>
        <p:pic>
          <p:nvPicPr>
            <p:cNvPr id="7" name="Content Placeholder 4" descr="A drawing of a device&#10;&#10;Description automatically generated">
              <a:extLst>
                <a:ext uri="{FF2B5EF4-FFF2-40B4-BE49-F238E27FC236}">
                  <a16:creationId xmlns:a16="http://schemas.microsoft.com/office/drawing/2014/main" id="{AC7C70EF-B530-696D-A1CF-0F09253B9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7174" y="1104906"/>
              <a:ext cx="3806057" cy="4351338"/>
            </a:xfrm>
            <a:prstGeom prst="rect">
              <a:avLst/>
            </a:prstGeom>
          </p:spPr>
        </p:pic>
        <p:sp>
          <p:nvSpPr>
            <p:cNvPr id="8" name="TextBox 7">
              <a:extLst>
                <a:ext uri="{FF2B5EF4-FFF2-40B4-BE49-F238E27FC236}">
                  <a16:creationId xmlns:a16="http://schemas.microsoft.com/office/drawing/2014/main" id="{CD05E783-772C-BB1D-C68E-37F3D314C4A5}"/>
                </a:ext>
              </a:extLst>
            </p:cNvPr>
            <p:cNvSpPr txBox="1"/>
            <p:nvPr/>
          </p:nvSpPr>
          <p:spPr>
            <a:xfrm>
              <a:off x="8087190" y="1808711"/>
              <a:ext cx="278085" cy="369332"/>
            </a:xfrm>
            <a:prstGeom prst="rect">
              <a:avLst/>
            </a:prstGeom>
            <a:noFill/>
          </p:spPr>
          <p:txBody>
            <a:bodyPr wrap="square" rtlCol="0">
              <a:spAutoFit/>
            </a:bodyPr>
            <a:lstStyle/>
            <a:p>
              <a:pPr algn="ctr"/>
              <a:r>
                <a:rPr lang="en-US" b="1">
                  <a:solidFill>
                    <a:schemeClr val="bg1"/>
                  </a:solidFill>
                </a:rPr>
                <a:t>A</a:t>
              </a:r>
            </a:p>
          </p:txBody>
        </p:sp>
        <p:sp>
          <p:nvSpPr>
            <p:cNvPr id="9" name="TextBox 8">
              <a:extLst>
                <a:ext uri="{FF2B5EF4-FFF2-40B4-BE49-F238E27FC236}">
                  <a16:creationId xmlns:a16="http://schemas.microsoft.com/office/drawing/2014/main" id="{0D05C9E2-2010-578B-FBE5-81632F1C0363}"/>
                </a:ext>
              </a:extLst>
            </p:cNvPr>
            <p:cNvSpPr txBox="1"/>
            <p:nvPr/>
          </p:nvSpPr>
          <p:spPr>
            <a:xfrm>
              <a:off x="8887933" y="1829858"/>
              <a:ext cx="278085" cy="369332"/>
            </a:xfrm>
            <a:prstGeom prst="rect">
              <a:avLst/>
            </a:prstGeom>
            <a:noFill/>
          </p:spPr>
          <p:txBody>
            <a:bodyPr wrap="square" rtlCol="0">
              <a:spAutoFit/>
            </a:bodyPr>
            <a:lstStyle/>
            <a:p>
              <a:pPr algn="ctr"/>
              <a:r>
                <a:rPr lang="en-US" b="1">
                  <a:solidFill>
                    <a:schemeClr val="bg1"/>
                  </a:solidFill>
                </a:rPr>
                <a:t>B</a:t>
              </a:r>
            </a:p>
          </p:txBody>
        </p:sp>
        <p:sp>
          <p:nvSpPr>
            <p:cNvPr id="11" name="TextBox 10">
              <a:extLst>
                <a:ext uri="{FF2B5EF4-FFF2-40B4-BE49-F238E27FC236}">
                  <a16:creationId xmlns:a16="http://schemas.microsoft.com/office/drawing/2014/main" id="{66EE0E88-049C-E42C-2E6A-94F3948FF0AA}"/>
                </a:ext>
              </a:extLst>
            </p:cNvPr>
            <p:cNvSpPr txBox="1"/>
            <p:nvPr/>
          </p:nvSpPr>
          <p:spPr>
            <a:xfrm>
              <a:off x="8879911" y="2529103"/>
              <a:ext cx="278085" cy="369332"/>
            </a:xfrm>
            <a:prstGeom prst="rect">
              <a:avLst/>
            </a:prstGeom>
            <a:noFill/>
          </p:spPr>
          <p:txBody>
            <a:bodyPr wrap="square" rtlCol="0">
              <a:spAutoFit/>
            </a:bodyPr>
            <a:lstStyle/>
            <a:p>
              <a:pPr algn="ctr"/>
              <a:r>
                <a:rPr lang="en-US" b="1">
                  <a:solidFill>
                    <a:schemeClr val="bg1"/>
                  </a:solidFill>
                </a:rPr>
                <a:t>C</a:t>
              </a:r>
            </a:p>
          </p:txBody>
        </p:sp>
      </p:grpSp>
      <p:sp>
        <p:nvSpPr>
          <p:cNvPr id="14" name="TextBox 13">
            <a:extLst>
              <a:ext uri="{FF2B5EF4-FFF2-40B4-BE49-F238E27FC236}">
                <a16:creationId xmlns:a16="http://schemas.microsoft.com/office/drawing/2014/main" id="{7D6B3221-53D4-150F-D6C5-41DC7E190C4B}"/>
              </a:ext>
            </a:extLst>
          </p:cNvPr>
          <p:cNvSpPr txBox="1"/>
          <p:nvPr/>
        </p:nvSpPr>
        <p:spPr>
          <a:xfrm>
            <a:off x="10600753" y="4578467"/>
            <a:ext cx="1284956" cy="523220"/>
          </a:xfrm>
          <a:prstGeom prst="rect">
            <a:avLst/>
          </a:prstGeom>
          <a:noFill/>
        </p:spPr>
        <p:txBody>
          <a:bodyPr wrap="square" rtlCol="0">
            <a:spAutoFit/>
          </a:bodyPr>
          <a:lstStyle/>
          <a:p>
            <a:pPr algn="ctr"/>
            <a:r>
              <a:rPr lang="en-US" sz="1400" b="1"/>
              <a:t>Direction/ pan map</a:t>
            </a:r>
          </a:p>
        </p:txBody>
      </p:sp>
      <p:cxnSp>
        <p:nvCxnSpPr>
          <p:cNvPr id="32" name="Straight Arrow Connector 31">
            <a:extLst>
              <a:ext uri="{FF2B5EF4-FFF2-40B4-BE49-F238E27FC236}">
                <a16:creationId xmlns:a16="http://schemas.microsoft.com/office/drawing/2014/main" id="{1C7D1903-9E4D-788E-1C21-9348F7F8A8A3}"/>
              </a:ext>
            </a:extLst>
          </p:cNvPr>
          <p:cNvCxnSpPr>
            <a:cxnSpLocks/>
            <a:stCxn id="14" idx="0"/>
          </p:cNvCxnSpPr>
          <p:nvPr/>
        </p:nvCxnSpPr>
        <p:spPr>
          <a:xfrm flipH="1" flipV="1">
            <a:off x="10315074" y="3737811"/>
            <a:ext cx="928157" cy="840656"/>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9D10C4D6-206C-E1AE-A02B-998FA2D8641C}"/>
              </a:ext>
            </a:extLst>
          </p:cNvPr>
          <p:cNvCxnSpPr>
            <a:cxnSpLocks/>
            <a:stCxn id="19" idx="1"/>
          </p:cNvCxnSpPr>
          <p:nvPr/>
        </p:nvCxnSpPr>
        <p:spPr>
          <a:xfrm flipH="1">
            <a:off x="9798069" y="2890441"/>
            <a:ext cx="1036532" cy="192524"/>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92647185-5BFC-B30D-E157-B5C8DA6E27DB}"/>
              </a:ext>
            </a:extLst>
          </p:cNvPr>
          <p:cNvSpPr txBox="1"/>
          <p:nvPr/>
        </p:nvSpPr>
        <p:spPr>
          <a:xfrm>
            <a:off x="10834601" y="2628831"/>
            <a:ext cx="1142922" cy="523220"/>
          </a:xfrm>
          <a:prstGeom prst="rect">
            <a:avLst/>
          </a:prstGeom>
          <a:noFill/>
        </p:spPr>
        <p:txBody>
          <a:bodyPr wrap="square" rtlCol="0">
            <a:spAutoFit/>
          </a:bodyPr>
          <a:lstStyle/>
          <a:p>
            <a:pPr algn="ctr"/>
            <a:r>
              <a:rPr lang="en-US" sz="1400" b="1"/>
              <a:t>Operate compass</a:t>
            </a:r>
          </a:p>
        </p:txBody>
      </p:sp>
      <p:cxnSp>
        <p:nvCxnSpPr>
          <p:cNvPr id="24" name="Straight Arrow Connector 23">
            <a:extLst>
              <a:ext uri="{FF2B5EF4-FFF2-40B4-BE49-F238E27FC236}">
                <a16:creationId xmlns:a16="http://schemas.microsoft.com/office/drawing/2014/main" id="{BFB1E970-D73E-72E9-0E65-A2F6EBD35661}"/>
              </a:ext>
            </a:extLst>
          </p:cNvPr>
          <p:cNvCxnSpPr>
            <a:cxnSpLocks/>
          </p:cNvCxnSpPr>
          <p:nvPr/>
        </p:nvCxnSpPr>
        <p:spPr>
          <a:xfrm flipH="1">
            <a:off x="9313541" y="2247034"/>
            <a:ext cx="1001533" cy="588858"/>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C0B0FDEA-11AC-3B44-2FE8-93207582D836}"/>
              </a:ext>
            </a:extLst>
          </p:cNvPr>
          <p:cNvSpPr txBox="1"/>
          <p:nvPr/>
        </p:nvSpPr>
        <p:spPr>
          <a:xfrm>
            <a:off x="10188515" y="1835618"/>
            <a:ext cx="1827170" cy="738664"/>
          </a:xfrm>
          <a:prstGeom prst="rect">
            <a:avLst/>
          </a:prstGeom>
          <a:noFill/>
        </p:spPr>
        <p:txBody>
          <a:bodyPr wrap="square" rtlCol="0">
            <a:spAutoFit/>
          </a:bodyPr>
          <a:lstStyle/>
          <a:p>
            <a:pPr algn="ctr"/>
            <a:r>
              <a:rPr lang="en-US" sz="1400" b="1"/>
              <a:t>Enter</a:t>
            </a:r>
            <a:br>
              <a:rPr lang="en-US" sz="1400" b="1"/>
            </a:br>
            <a:r>
              <a:rPr lang="en-US" sz="1400" b="1"/>
              <a:t>(start navigation long press)</a:t>
            </a:r>
          </a:p>
        </p:txBody>
      </p:sp>
      <p:sp>
        <p:nvSpPr>
          <p:cNvPr id="18" name="TextBox 17">
            <a:extLst>
              <a:ext uri="{FF2B5EF4-FFF2-40B4-BE49-F238E27FC236}">
                <a16:creationId xmlns:a16="http://schemas.microsoft.com/office/drawing/2014/main" id="{3A71F5FA-62B6-6752-6B0C-12D39E07B393}"/>
              </a:ext>
            </a:extLst>
          </p:cNvPr>
          <p:cNvSpPr txBox="1"/>
          <p:nvPr/>
        </p:nvSpPr>
        <p:spPr>
          <a:xfrm>
            <a:off x="9334018" y="1297694"/>
            <a:ext cx="928101" cy="307777"/>
          </a:xfrm>
          <a:prstGeom prst="rect">
            <a:avLst/>
          </a:prstGeom>
          <a:noFill/>
        </p:spPr>
        <p:txBody>
          <a:bodyPr wrap="square" rtlCol="0">
            <a:spAutoFit/>
          </a:bodyPr>
          <a:lstStyle/>
          <a:p>
            <a:pPr algn="ctr"/>
            <a:r>
              <a:rPr lang="en-US" sz="1400" b="1"/>
              <a:t>Zoom in</a:t>
            </a:r>
          </a:p>
        </p:txBody>
      </p:sp>
      <p:cxnSp>
        <p:nvCxnSpPr>
          <p:cNvPr id="20" name="Straight Arrow Connector 19">
            <a:extLst>
              <a:ext uri="{FF2B5EF4-FFF2-40B4-BE49-F238E27FC236}">
                <a16:creationId xmlns:a16="http://schemas.microsoft.com/office/drawing/2014/main" id="{2577016A-D7BF-45F0-95B9-69FAF09A04A4}"/>
              </a:ext>
            </a:extLst>
          </p:cNvPr>
          <p:cNvCxnSpPr>
            <a:cxnSpLocks/>
            <a:stCxn id="18" idx="1"/>
          </p:cNvCxnSpPr>
          <p:nvPr/>
        </p:nvCxnSpPr>
        <p:spPr>
          <a:xfrm flipH="1">
            <a:off x="8574262" y="1451583"/>
            <a:ext cx="759756" cy="650992"/>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2E990F39-4A98-D5A1-78BF-3763903566F2}"/>
              </a:ext>
            </a:extLst>
          </p:cNvPr>
          <p:cNvSpPr txBox="1"/>
          <p:nvPr/>
        </p:nvSpPr>
        <p:spPr>
          <a:xfrm>
            <a:off x="9702974" y="1585801"/>
            <a:ext cx="1224200" cy="307777"/>
          </a:xfrm>
          <a:prstGeom prst="rect">
            <a:avLst/>
          </a:prstGeom>
          <a:noFill/>
        </p:spPr>
        <p:txBody>
          <a:bodyPr wrap="square" rtlCol="0">
            <a:spAutoFit/>
          </a:bodyPr>
          <a:lstStyle/>
          <a:p>
            <a:pPr algn="ctr"/>
            <a:r>
              <a:rPr lang="en-US" sz="1400" b="1"/>
              <a:t>Zoom out</a:t>
            </a:r>
          </a:p>
        </p:txBody>
      </p:sp>
      <p:cxnSp>
        <p:nvCxnSpPr>
          <p:cNvPr id="26" name="Straight Arrow Connector 25">
            <a:extLst>
              <a:ext uri="{FF2B5EF4-FFF2-40B4-BE49-F238E27FC236}">
                <a16:creationId xmlns:a16="http://schemas.microsoft.com/office/drawing/2014/main" id="{7188FB82-50A6-62D7-7230-9A5A369A22F1}"/>
              </a:ext>
            </a:extLst>
          </p:cNvPr>
          <p:cNvCxnSpPr>
            <a:cxnSpLocks/>
          </p:cNvCxnSpPr>
          <p:nvPr/>
        </p:nvCxnSpPr>
        <p:spPr>
          <a:xfrm flipH="1">
            <a:off x="9430964" y="1795952"/>
            <a:ext cx="438994" cy="369332"/>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85806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807</Words>
  <Application>Microsoft Office PowerPoint</Application>
  <PresentationFormat>Widescreen</PresentationFormat>
  <Paragraphs>141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MotoButtons 2 User’s Guide</vt:lpstr>
      <vt:lpstr>Device Overview</vt:lpstr>
      <vt:lpstr>Changing the Installation Orientation</vt:lpstr>
      <vt:lpstr>Changing the Mode</vt:lpstr>
      <vt:lpstr>Activating the Virtual Button (4-way joysticks)</vt:lpstr>
      <vt:lpstr>Mouse Mode</vt:lpstr>
      <vt:lpstr>DMD2 Mode</vt:lpstr>
      <vt:lpstr>Media Player Mode</vt:lpstr>
      <vt:lpstr>MyRouteApp Mode</vt:lpstr>
      <vt:lpstr>Reprogramming the Firmware</vt:lpstr>
      <vt:lpstr>Issues, Suggestions or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Jonathan Cox</dc:creator>
  <cp:lastModifiedBy>Jonathan Cox</cp:lastModifiedBy>
  <cp:revision>1</cp:revision>
  <dcterms:created xsi:type="dcterms:W3CDTF">2024-09-28T01:32:56Z</dcterms:created>
  <dcterms:modified xsi:type="dcterms:W3CDTF">2024-09-28T02:58:53Z</dcterms:modified>
</cp:coreProperties>
</file>