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A000"/>
    <a:srgbClr val="FF2DE1"/>
    <a:srgbClr val="051DFF"/>
    <a:srgbClr val="7030A0"/>
    <a:srgbClr val="FFFF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BDF6FF-E12D-4238-B82F-1E9056D992A2}" v="157" dt="2024-09-27T16:57:34.1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17" autoAdjust="0"/>
    <p:restoredTop sz="96962" autoAdjust="0"/>
  </p:normalViewPr>
  <p:slideViewPr>
    <p:cSldViewPr snapToGrid="0">
      <p:cViewPr varScale="1">
        <p:scale>
          <a:sx n="115" d="100"/>
          <a:sy n="115" d="100"/>
        </p:scale>
        <p:origin x="791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Cox" userId="f9dec82dd8fc0d74" providerId="LiveId" clId="{CBBDF6FF-E12D-4238-B82F-1E9056D992A2}"/>
    <pc:docChg chg="undo custSel addSld modSld sldOrd">
      <pc:chgData name="Jonathan Cox" userId="f9dec82dd8fc0d74" providerId="LiveId" clId="{CBBDF6FF-E12D-4238-B82F-1E9056D992A2}" dt="2024-09-27T16:57:39.879" v="985" actId="14100"/>
      <pc:docMkLst>
        <pc:docMk/>
      </pc:docMkLst>
      <pc:sldChg chg="addSp modSp ord">
        <pc:chgData name="Jonathan Cox" userId="f9dec82dd8fc0d74" providerId="LiveId" clId="{CBBDF6FF-E12D-4238-B82F-1E9056D992A2}" dt="2024-09-26T18:06:51" v="866"/>
        <pc:sldMkLst>
          <pc:docMk/>
          <pc:sldMk cId="3364508177" sldId="256"/>
        </pc:sldMkLst>
        <pc:spChg chg="mod">
          <ac:chgData name="Jonathan Cox" userId="f9dec82dd8fc0d74" providerId="LiveId" clId="{CBBDF6FF-E12D-4238-B82F-1E9056D992A2}" dt="2024-09-26T17:14:53.782" v="2" actId="164"/>
          <ac:spMkLst>
            <pc:docMk/>
            <pc:sldMk cId="3364508177" sldId="256"/>
            <ac:spMk id="4" creationId="{ADA07D34-9247-D4A8-438A-7BCD8669FC9A}"/>
          </ac:spMkLst>
        </pc:spChg>
        <pc:spChg chg="mod">
          <ac:chgData name="Jonathan Cox" userId="f9dec82dd8fc0d74" providerId="LiveId" clId="{CBBDF6FF-E12D-4238-B82F-1E9056D992A2}" dt="2024-09-26T17:14:53.782" v="2" actId="164"/>
          <ac:spMkLst>
            <pc:docMk/>
            <pc:sldMk cId="3364508177" sldId="256"/>
            <ac:spMk id="5" creationId="{EA772250-C233-73CF-B446-DC7691A27BA9}"/>
          </ac:spMkLst>
        </pc:spChg>
        <pc:spChg chg="mod">
          <ac:chgData name="Jonathan Cox" userId="f9dec82dd8fc0d74" providerId="LiveId" clId="{CBBDF6FF-E12D-4238-B82F-1E9056D992A2}" dt="2024-09-26T17:14:53.782" v="2" actId="164"/>
          <ac:spMkLst>
            <pc:docMk/>
            <pc:sldMk cId="3364508177" sldId="256"/>
            <ac:spMk id="6" creationId="{FCA54A11-A2B2-BFE3-0903-2B851CD1DEBC}"/>
          </ac:spMkLst>
        </pc:spChg>
        <pc:spChg chg="mod">
          <ac:chgData name="Jonathan Cox" userId="f9dec82dd8fc0d74" providerId="LiveId" clId="{CBBDF6FF-E12D-4238-B82F-1E9056D992A2}" dt="2024-09-26T17:14:53.782" v="2" actId="164"/>
          <ac:spMkLst>
            <pc:docMk/>
            <pc:sldMk cId="3364508177" sldId="256"/>
            <ac:spMk id="7" creationId="{0D6849C3-8371-DFD8-E1CF-8FE59BDA7B33}"/>
          </ac:spMkLst>
        </pc:spChg>
        <pc:spChg chg="mod">
          <ac:chgData name="Jonathan Cox" userId="f9dec82dd8fc0d74" providerId="LiveId" clId="{CBBDF6FF-E12D-4238-B82F-1E9056D992A2}" dt="2024-09-26T17:14:53.782" v="2" actId="164"/>
          <ac:spMkLst>
            <pc:docMk/>
            <pc:sldMk cId="3364508177" sldId="256"/>
            <ac:spMk id="8" creationId="{6491A19C-98E0-6C6C-CED7-4FEFFDB67D2E}"/>
          </ac:spMkLst>
        </pc:spChg>
        <pc:spChg chg="mod">
          <ac:chgData name="Jonathan Cox" userId="f9dec82dd8fc0d74" providerId="LiveId" clId="{CBBDF6FF-E12D-4238-B82F-1E9056D992A2}" dt="2024-09-26T17:14:53.782" v="2" actId="164"/>
          <ac:spMkLst>
            <pc:docMk/>
            <pc:sldMk cId="3364508177" sldId="256"/>
            <ac:spMk id="9" creationId="{E237148E-E02D-CB9C-D539-600F02F5D264}"/>
          </ac:spMkLst>
        </pc:spChg>
        <pc:spChg chg="mod">
          <ac:chgData name="Jonathan Cox" userId="f9dec82dd8fc0d74" providerId="LiveId" clId="{CBBDF6FF-E12D-4238-B82F-1E9056D992A2}" dt="2024-09-26T17:14:53.782" v="2" actId="164"/>
          <ac:spMkLst>
            <pc:docMk/>
            <pc:sldMk cId="3364508177" sldId="256"/>
            <ac:spMk id="10" creationId="{F3C3BA9F-E7B4-DE48-9EE2-002DF38A66A2}"/>
          </ac:spMkLst>
        </pc:spChg>
        <pc:grpChg chg="add mod">
          <ac:chgData name="Jonathan Cox" userId="f9dec82dd8fc0d74" providerId="LiveId" clId="{CBBDF6FF-E12D-4238-B82F-1E9056D992A2}" dt="2024-09-26T17:14:53.782" v="2" actId="164"/>
          <ac:grpSpMkLst>
            <pc:docMk/>
            <pc:sldMk cId="3364508177" sldId="256"/>
            <ac:grpSpMk id="18" creationId="{84B7240E-A1E1-AE58-7D72-6D5FB53E87AA}"/>
          </ac:grpSpMkLst>
        </pc:grpChg>
        <pc:cxnChg chg="mod">
          <ac:chgData name="Jonathan Cox" userId="f9dec82dd8fc0d74" providerId="LiveId" clId="{CBBDF6FF-E12D-4238-B82F-1E9056D992A2}" dt="2024-09-26T17:14:53.782" v="2" actId="164"/>
          <ac:cxnSpMkLst>
            <pc:docMk/>
            <pc:sldMk cId="3364508177" sldId="256"/>
            <ac:cxnSpMk id="16" creationId="{8DF9B8A2-8B04-1741-78D7-73991418B57B}"/>
          </ac:cxnSpMkLst>
        </pc:cxnChg>
        <pc:cxnChg chg="mod">
          <ac:chgData name="Jonathan Cox" userId="f9dec82dd8fc0d74" providerId="LiveId" clId="{CBBDF6FF-E12D-4238-B82F-1E9056D992A2}" dt="2024-09-26T17:14:53.782" v="2" actId="164"/>
          <ac:cxnSpMkLst>
            <pc:docMk/>
            <pc:sldMk cId="3364508177" sldId="256"/>
            <ac:cxnSpMk id="17" creationId="{DDDF7E21-9045-3F31-B405-305113478B5B}"/>
          </ac:cxnSpMkLst>
        </pc:cxnChg>
      </pc:sldChg>
      <pc:sldChg chg="addSp delSp modSp new mod">
        <pc:chgData name="Jonathan Cox" userId="f9dec82dd8fc0d74" providerId="LiveId" clId="{CBBDF6FF-E12D-4238-B82F-1E9056D992A2}" dt="2024-09-27T16:57:39.879" v="985" actId="14100"/>
        <pc:sldMkLst>
          <pc:docMk/>
          <pc:sldMk cId="3333163156" sldId="257"/>
        </pc:sldMkLst>
        <pc:spChg chg="del">
          <ac:chgData name="Jonathan Cox" userId="f9dec82dd8fc0d74" providerId="LiveId" clId="{CBBDF6FF-E12D-4238-B82F-1E9056D992A2}" dt="2024-09-26T17:14:39.707" v="1" actId="478"/>
          <ac:spMkLst>
            <pc:docMk/>
            <pc:sldMk cId="3333163156" sldId="257"/>
            <ac:spMk id="2" creationId="{245A0986-955E-4435-8CF1-DFFD4AAA3DF6}"/>
          </ac:spMkLst>
        </pc:spChg>
        <pc:spChg chg="del">
          <ac:chgData name="Jonathan Cox" userId="f9dec82dd8fc0d74" providerId="LiveId" clId="{CBBDF6FF-E12D-4238-B82F-1E9056D992A2}" dt="2024-09-26T17:14:39.707" v="1" actId="478"/>
          <ac:spMkLst>
            <pc:docMk/>
            <pc:sldMk cId="3333163156" sldId="257"/>
            <ac:spMk id="3" creationId="{BF1E3C30-AE86-7C0E-8CDB-E756C8CFC3F0}"/>
          </ac:spMkLst>
        </pc:spChg>
        <pc:spChg chg="mod">
          <ac:chgData name="Jonathan Cox" userId="f9dec82dd8fc0d74" providerId="LiveId" clId="{CBBDF6FF-E12D-4238-B82F-1E9056D992A2}" dt="2024-09-26T18:04:57.913" v="834" actId="368"/>
          <ac:spMkLst>
            <pc:docMk/>
            <pc:sldMk cId="3333163156" sldId="257"/>
            <ac:spMk id="5" creationId="{E12C8B7D-E12F-B088-80AC-3A26D92BEF75}"/>
          </ac:spMkLst>
        </pc:spChg>
        <pc:spChg chg="mod">
          <ac:chgData name="Jonathan Cox" userId="f9dec82dd8fc0d74" providerId="LiveId" clId="{CBBDF6FF-E12D-4238-B82F-1E9056D992A2}" dt="2024-09-26T18:04:57.913" v="834" actId="368"/>
          <ac:spMkLst>
            <pc:docMk/>
            <pc:sldMk cId="3333163156" sldId="257"/>
            <ac:spMk id="6" creationId="{7DA63495-3E18-B01C-1596-4A9A028F06DD}"/>
          </ac:spMkLst>
        </pc:spChg>
        <pc:spChg chg="mod">
          <ac:chgData name="Jonathan Cox" userId="f9dec82dd8fc0d74" providerId="LiveId" clId="{CBBDF6FF-E12D-4238-B82F-1E9056D992A2}" dt="2024-09-26T18:04:57.913" v="834" actId="368"/>
          <ac:spMkLst>
            <pc:docMk/>
            <pc:sldMk cId="3333163156" sldId="257"/>
            <ac:spMk id="7" creationId="{51B7EC2D-1E80-A10B-2CE7-B6232B9AD096}"/>
          </ac:spMkLst>
        </pc:spChg>
        <pc:spChg chg="mod">
          <ac:chgData name="Jonathan Cox" userId="f9dec82dd8fc0d74" providerId="LiveId" clId="{CBBDF6FF-E12D-4238-B82F-1E9056D992A2}" dt="2024-09-26T18:04:57.913" v="834" actId="368"/>
          <ac:spMkLst>
            <pc:docMk/>
            <pc:sldMk cId="3333163156" sldId="257"/>
            <ac:spMk id="8" creationId="{E25B1449-E783-0115-0DA3-C5A3CB8F8906}"/>
          </ac:spMkLst>
        </pc:spChg>
        <pc:spChg chg="mod">
          <ac:chgData name="Jonathan Cox" userId="f9dec82dd8fc0d74" providerId="LiveId" clId="{CBBDF6FF-E12D-4238-B82F-1E9056D992A2}" dt="2024-09-26T18:04:57.913" v="834" actId="368"/>
          <ac:spMkLst>
            <pc:docMk/>
            <pc:sldMk cId="3333163156" sldId="257"/>
            <ac:spMk id="9" creationId="{BB466C62-0761-4C16-4B1E-3D9FE286DB4F}"/>
          </ac:spMkLst>
        </pc:spChg>
        <pc:spChg chg="mod">
          <ac:chgData name="Jonathan Cox" userId="f9dec82dd8fc0d74" providerId="LiveId" clId="{CBBDF6FF-E12D-4238-B82F-1E9056D992A2}" dt="2024-09-26T18:04:57.913" v="834" actId="368"/>
          <ac:spMkLst>
            <pc:docMk/>
            <pc:sldMk cId="3333163156" sldId="257"/>
            <ac:spMk id="10" creationId="{4F29ABD2-B46D-1431-61D5-51C7B8DBDAD0}"/>
          </ac:spMkLst>
        </pc:spChg>
        <pc:spChg chg="mod">
          <ac:chgData name="Jonathan Cox" userId="f9dec82dd8fc0d74" providerId="LiveId" clId="{CBBDF6FF-E12D-4238-B82F-1E9056D992A2}" dt="2024-09-26T18:04:57.913" v="834" actId="368"/>
          <ac:spMkLst>
            <pc:docMk/>
            <pc:sldMk cId="3333163156" sldId="257"/>
            <ac:spMk id="11" creationId="{D1AB51B9-41E9-0D52-A179-78BFEE5A6FBA}"/>
          </ac:spMkLst>
        </pc:spChg>
        <pc:spChg chg="add del mod">
          <ac:chgData name="Jonathan Cox" userId="f9dec82dd8fc0d74" providerId="LiveId" clId="{CBBDF6FF-E12D-4238-B82F-1E9056D992A2}" dt="2024-09-27T16:57:29.483" v="982" actId="478"/>
          <ac:spMkLst>
            <pc:docMk/>
            <pc:sldMk cId="3333163156" sldId="257"/>
            <ac:spMk id="50" creationId="{6510B7F1-15CD-5A48-F6B7-6AD2E32578BE}"/>
          </ac:spMkLst>
        </pc:spChg>
        <pc:spChg chg="add mod">
          <ac:chgData name="Jonathan Cox" userId="f9dec82dd8fc0d74" providerId="LiveId" clId="{CBBDF6FF-E12D-4238-B82F-1E9056D992A2}" dt="2024-09-26T18:07:07.042" v="868" actId="1076"/>
          <ac:spMkLst>
            <pc:docMk/>
            <pc:sldMk cId="3333163156" sldId="257"/>
            <ac:spMk id="62" creationId="{3F338EBE-E203-AEC5-5EC6-959E2562CBDE}"/>
          </ac:spMkLst>
        </pc:spChg>
        <pc:spChg chg="add mod">
          <ac:chgData name="Jonathan Cox" userId="f9dec82dd8fc0d74" providerId="LiveId" clId="{CBBDF6FF-E12D-4238-B82F-1E9056D992A2}" dt="2024-09-26T18:07:07.042" v="868" actId="1076"/>
          <ac:spMkLst>
            <pc:docMk/>
            <pc:sldMk cId="3333163156" sldId="257"/>
            <ac:spMk id="63" creationId="{195ACE75-B7C3-14B4-3180-D5E8DA7D31AF}"/>
          </ac:spMkLst>
        </pc:spChg>
        <pc:spChg chg="add mod">
          <ac:chgData name="Jonathan Cox" userId="f9dec82dd8fc0d74" providerId="LiveId" clId="{CBBDF6FF-E12D-4238-B82F-1E9056D992A2}" dt="2024-09-26T18:07:07.042" v="868" actId="1076"/>
          <ac:spMkLst>
            <pc:docMk/>
            <pc:sldMk cId="3333163156" sldId="257"/>
            <ac:spMk id="1024" creationId="{F5518A30-D5C5-9A0C-A2F3-BE0FBE338DCA}"/>
          </ac:spMkLst>
        </pc:spChg>
        <pc:spChg chg="add mod">
          <ac:chgData name="Jonathan Cox" userId="f9dec82dd8fc0d74" providerId="LiveId" clId="{CBBDF6FF-E12D-4238-B82F-1E9056D992A2}" dt="2024-09-26T18:07:21.518" v="872" actId="404"/>
          <ac:spMkLst>
            <pc:docMk/>
            <pc:sldMk cId="3333163156" sldId="257"/>
            <ac:spMk id="1025" creationId="{AC44CA1B-6C3F-87A7-BCA0-87F5CFEA8F6F}"/>
          </ac:spMkLst>
        </pc:spChg>
        <pc:spChg chg="add mod">
          <ac:chgData name="Jonathan Cox" userId="f9dec82dd8fc0d74" providerId="LiveId" clId="{CBBDF6FF-E12D-4238-B82F-1E9056D992A2}" dt="2024-09-26T18:04:57.913" v="834" actId="368"/>
          <ac:spMkLst>
            <pc:docMk/>
            <pc:sldMk cId="3333163156" sldId="257"/>
            <ac:spMk id="1027" creationId="{A5DF9855-30E8-02CD-6854-815CBB46C9B1}"/>
          </ac:spMkLst>
        </pc:spChg>
        <pc:spChg chg="add mod">
          <ac:chgData name="Jonathan Cox" userId="f9dec82dd8fc0d74" providerId="LiveId" clId="{CBBDF6FF-E12D-4238-B82F-1E9056D992A2}" dt="2024-09-26T18:07:50.636" v="881" actId="1076"/>
          <ac:spMkLst>
            <pc:docMk/>
            <pc:sldMk cId="3333163156" sldId="257"/>
            <ac:spMk id="1031" creationId="{F6FC36BE-3A57-D6C6-5726-50896A2FEB8F}"/>
          </ac:spMkLst>
        </pc:spChg>
        <pc:spChg chg="add mod">
          <ac:chgData name="Jonathan Cox" userId="f9dec82dd8fc0d74" providerId="LiveId" clId="{CBBDF6FF-E12D-4238-B82F-1E9056D992A2}" dt="2024-09-26T17:34:33.914" v="274"/>
          <ac:spMkLst>
            <pc:docMk/>
            <pc:sldMk cId="3333163156" sldId="257"/>
            <ac:spMk id="1032" creationId="{6C249097-0BDB-C518-8FD4-853EA92BA6B0}"/>
          </ac:spMkLst>
        </pc:spChg>
        <pc:spChg chg="add mod">
          <ac:chgData name="Jonathan Cox" userId="f9dec82dd8fc0d74" providerId="LiveId" clId="{CBBDF6FF-E12D-4238-B82F-1E9056D992A2}" dt="2024-09-26T18:07:41.424" v="879" actId="1076"/>
          <ac:spMkLst>
            <pc:docMk/>
            <pc:sldMk cId="3333163156" sldId="257"/>
            <ac:spMk id="1033" creationId="{01CC50B6-E330-F650-28B9-5C8C0F9BA9C3}"/>
          </ac:spMkLst>
        </pc:spChg>
        <pc:spChg chg="add del mod">
          <ac:chgData name="Jonathan Cox" userId="f9dec82dd8fc0d74" providerId="LiveId" clId="{CBBDF6FF-E12D-4238-B82F-1E9056D992A2}" dt="2024-09-27T16:57:26.017" v="980" actId="478"/>
          <ac:spMkLst>
            <pc:docMk/>
            <pc:sldMk cId="3333163156" sldId="257"/>
            <ac:spMk id="1034" creationId="{DC7F742C-57B2-AF6C-CDBA-366236C8CB4F}"/>
          </ac:spMkLst>
        </pc:spChg>
        <pc:spChg chg="add mod">
          <ac:chgData name="Jonathan Cox" userId="f9dec82dd8fc0d74" providerId="LiveId" clId="{CBBDF6FF-E12D-4238-B82F-1E9056D992A2}" dt="2024-09-26T18:07:07.042" v="868" actId="1076"/>
          <ac:spMkLst>
            <pc:docMk/>
            <pc:sldMk cId="3333163156" sldId="257"/>
            <ac:spMk id="1047" creationId="{E535DC44-26E9-4607-DBB3-C7119F684AA5}"/>
          </ac:spMkLst>
        </pc:spChg>
        <pc:spChg chg="add mod">
          <ac:chgData name="Jonathan Cox" userId="f9dec82dd8fc0d74" providerId="LiveId" clId="{CBBDF6FF-E12D-4238-B82F-1E9056D992A2}" dt="2024-09-26T18:07:07.042" v="868" actId="1076"/>
          <ac:spMkLst>
            <pc:docMk/>
            <pc:sldMk cId="3333163156" sldId="257"/>
            <ac:spMk id="1050" creationId="{F2AECD1F-57D6-51B3-005C-B65B88EB7143}"/>
          </ac:spMkLst>
        </pc:spChg>
        <pc:spChg chg="add mod">
          <ac:chgData name="Jonathan Cox" userId="f9dec82dd8fc0d74" providerId="LiveId" clId="{CBBDF6FF-E12D-4238-B82F-1E9056D992A2}" dt="2024-09-26T18:07:07.042" v="868" actId="1076"/>
          <ac:spMkLst>
            <pc:docMk/>
            <pc:sldMk cId="3333163156" sldId="257"/>
            <ac:spMk id="1055" creationId="{3B5D412B-CD2C-16F3-7DF3-26A106498887}"/>
          </ac:spMkLst>
        </pc:spChg>
        <pc:spChg chg="add mod">
          <ac:chgData name="Jonathan Cox" userId="f9dec82dd8fc0d74" providerId="LiveId" clId="{CBBDF6FF-E12D-4238-B82F-1E9056D992A2}" dt="2024-09-26T18:07:31.636" v="875" actId="1076"/>
          <ac:spMkLst>
            <pc:docMk/>
            <pc:sldMk cId="3333163156" sldId="257"/>
            <ac:spMk id="1057" creationId="{A73AB233-5163-C3C3-E6C6-833D4B05CE1E}"/>
          </ac:spMkLst>
        </pc:spChg>
        <pc:spChg chg="add mod">
          <ac:chgData name="Jonathan Cox" userId="f9dec82dd8fc0d74" providerId="LiveId" clId="{CBBDF6FF-E12D-4238-B82F-1E9056D992A2}" dt="2024-09-26T18:07:07.042" v="868" actId="1076"/>
          <ac:spMkLst>
            <pc:docMk/>
            <pc:sldMk cId="3333163156" sldId="257"/>
            <ac:spMk id="1078" creationId="{A720D7EA-46F1-E77C-1F47-59D083F83E0F}"/>
          </ac:spMkLst>
        </pc:spChg>
        <pc:spChg chg="add mod">
          <ac:chgData name="Jonathan Cox" userId="f9dec82dd8fc0d74" providerId="LiveId" clId="{CBBDF6FF-E12D-4238-B82F-1E9056D992A2}" dt="2024-09-26T18:07:07.042" v="868" actId="1076"/>
          <ac:spMkLst>
            <pc:docMk/>
            <pc:sldMk cId="3333163156" sldId="257"/>
            <ac:spMk id="1088" creationId="{A00ED65E-619B-2C2F-424C-43BDC68F700D}"/>
          </ac:spMkLst>
        </pc:spChg>
        <pc:spChg chg="add mod">
          <ac:chgData name="Jonathan Cox" userId="f9dec82dd8fc0d74" providerId="LiveId" clId="{CBBDF6FF-E12D-4238-B82F-1E9056D992A2}" dt="2024-09-26T18:07:07.042" v="868" actId="1076"/>
          <ac:spMkLst>
            <pc:docMk/>
            <pc:sldMk cId="3333163156" sldId="257"/>
            <ac:spMk id="1090" creationId="{279EE8AC-1A3A-2708-CA6F-78DBB354F6F0}"/>
          </ac:spMkLst>
        </pc:spChg>
        <pc:spChg chg="add mod">
          <ac:chgData name="Jonathan Cox" userId="f9dec82dd8fc0d74" providerId="LiveId" clId="{CBBDF6FF-E12D-4238-B82F-1E9056D992A2}" dt="2024-09-26T18:07:07.042" v="868" actId="1076"/>
          <ac:spMkLst>
            <pc:docMk/>
            <pc:sldMk cId="3333163156" sldId="257"/>
            <ac:spMk id="1091" creationId="{E757222B-962E-FA7E-0DDA-5AEFED7688C7}"/>
          </ac:spMkLst>
        </pc:spChg>
        <pc:spChg chg="add mod">
          <ac:chgData name="Jonathan Cox" userId="f9dec82dd8fc0d74" providerId="LiveId" clId="{CBBDF6FF-E12D-4238-B82F-1E9056D992A2}" dt="2024-09-26T18:07:07.042" v="868" actId="1076"/>
          <ac:spMkLst>
            <pc:docMk/>
            <pc:sldMk cId="3333163156" sldId="257"/>
            <ac:spMk id="1098" creationId="{EDFD7B78-8511-8B1E-051F-9370FCC326FB}"/>
          </ac:spMkLst>
        </pc:spChg>
        <pc:spChg chg="add mod">
          <ac:chgData name="Jonathan Cox" userId="f9dec82dd8fc0d74" providerId="LiveId" clId="{CBBDF6FF-E12D-4238-B82F-1E9056D992A2}" dt="2024-09-26T18:07:07.042" v="868" actId="1076"/>
          <ac:spMkLst>
            <pc:docMk/>
            <pc:sldMk cId="3333163156" sldId="257"/>
            <ac:spMk id="1108" creationId="{73ADAD09-A07E-DE84-A363-373879F77B38}"/>
          </ac:spMkLst>
        </pc:spChg>
        <pc:spChg chg="add mod">
          <ac:chgData name="Jonathan Cox" userId="f9dec82dd8fc0d74" providerId="LiveId" clId="{CBBDF6FF-E12D-4238-B82F-1E9056D992A2}" dt="2024-09-26T18:07:07.042" v="868" actId="1076"/>
          <ac:spMkLst>
            <pc:docMk/>
            <pc:sldMk cId="3333163156" sldId="257"/>
            <ac:spMk id="1113" creationId="{21072B19-4521-544C-7581-9815BD58B63A}"/>
          </ac:spMkLst>
        </pc:spChg>
        <pc:spChg chg="add mod">
          <ac:chgData name="Jonathan Cox" userId="f9dec82dd8fc0d74" providerId="LiveId" clId="{CBBDF6FF-E12D-4238-B82F-1E9056D992A2}" dt="2024-09-26T18:04:57.913" v="834" actId="368"/>
          <ac:spMkLst>
            <pc:docMk/>
            <pc:sldMk cId="3333163156" sldId="257"/>
            <ac:spMk id="1118" creationId="{9A707328-C955-ADBF-D650-F388045FBEF9}"/>
          </ac:spMkLst>
        </pc:spChg>
        <pc:spChg chg="add mod">
          <ac:chgData name="Jonathan Cox" userId="f9dec82dd8fc0d74" providerId="LiveId" clId="{CBBDF6FF-E12D-4238-B82F-1E9056D992A2}" dt="2024-09-26T18:04:57.913" v="834" actId="368"/>
          <ac:spMkLst>
            <pc:docMk/>
            <pc:sldMk cId="3333163156" sldId="257"/>
            <ac:spMk id="1119" creationId="{9C42EB0C-78F2-8173-738B-9797F6C40646}"/>
          </ac:spMkLst>
        </pc:spChg>
        <pc:spChg chg="add mod">
          <ac:chgData name="Jonathan Cox" userId="f9dec82dd8fc0d74" providerId="LiveId" clId="{CBBDF6FF-E12D-4238-B82F-1E9056D992A2}" dt="2024-09-26T18:04:57.913" v="834" actId="368"/>
          <ac:spMkLst>
            <pc:docMk/>
            <pc:sldMk cId="3333163156" sldId="257"/>
            <ac:spMk id="1120" creationId="{0FDF9957-7D87-27F5-A734-A782D68CEB4A}"/>
          </ac:spMkLst>
        </pc:spChg>
        <pc:spChg chg="add mod">
          <ac:chgData name="Jonathan Cox" userId="f9dec82dd8fc0d74" providerId="LiveId" clId="{CBBDF6FF-E12D-4238-B82F-1E9056D992A2}" dt="2024-09-26T18:04:57.913" v="834" actId="368"/>
          <ac:spMkLst>
            <pc:docMk/>
            <pc:sldMk cId="3333163156" sldId="257"/>
            <ac:spMk id="1121" creationId="{2BDE1681-9F36-E8B7-D0A0-EB7B9E4953E2}"/>
          </ac:spMkLst>
        </pc:spChg>
        <pc:spChg chg="add mod">
          <ac:chgData name="Jonathan Cox" userId="f9dec82dd8fc0d74" providerId="LiveId" clId="{CBBDF6FF-E12D-4238-B82F-1E9056D992A2}" dt="2024-09-26T18:04:57.913" v="834" actId="368"/>
          <ac:spMkLst>
            <pc:docMk/>
            <pc:sldMk cId="3333163156" sldId="257"/>
            <ac:spMk id="1122" creationId="{3A7DD3F8-FD08-D5D6-3793-0C1957E3F9C8}"/>
          </ac:spMkLst>
        </pc:spChg>
        <pc:spChg chg="add mod">
          <ac:chgData name="Jonathan Cox" userId="f9dec82dd8fc0d74" providerId="LiveId" clId="{CBBDF6FF-E12D-4238-B82F-1E9056D992A2}" dt="2024-09-26T18:04:57.913" v="834" actId="368"/>
          <ac:spMkLst>
            <pc:docMk/>
            <pc:sldMk cId="3333163156" sldId="257"/>
            <ac:spMk id="1123" creationId="{24CB3C30-421A-6C2F-97A8-1F530094E2FE}"/>
          </ac:spMkLst>
        </pc:spChg>
        <pc:spChg chg="add del mod">
          <ac:chgData name="Jonathan Cox" userId="f9dec82dd8fc0d74" providerId="LiveId" clId="{CBBDF6FF-E12D-4238-B82F-1E9056D992A2}" dt="2024-09-26T17:50:27.282" v="611" actId="478"/>
          <ac:spMkLst>
            <pc:docMk/>
            <pc:sldMk cId="3333163156" sldId="257"/>
            <ac:spMk id="1124" creationId="{BA04CF13-3911-59A5-F2D0-4C91E3200B35}"/>
          </ac:spMkLst>
        </pc:spChg>
        <pc:spChg chg="add mod">
          <ac:chgData name="Jonathan Cox" userId="f9dec82dd8fc0d74" providerId="LiveId" clId="{CBBDF6FF-E12D-4238-B82F-1E9056D992A2}" dt="2024-09-26T18:07:07.042" v="868" actId="1076"/>
          <ac:spMkLst>
            <pc:docMk/>
            <pc:sldMk cId="3333163156" sldId="257"/>
            <ac:spMk id="1125" creationId="{9AFE5BEE-4BDA-616A-A219-06DA19EA4C3D}"/>
          </ac:spMkLst>
        </pc:spChg>
        <pc:spChg chg="add del mod">
          <ac:chgData name="Jonathan Cox" userId="f9dec82dd8fc0d74" providerId="LiveId" clId="{CBBDF6FF-E12D-4238-B82F-1E9056D992A2}" dt="2024-09-26T18:00:38.747" v="746" actId="478"/>
          <ac:spMkLst>
            <pc:docMk/>
            <pc:sldMk cId="3333163156" sldId="257"/>
            <ac:spMk id="1126" creationId="{BD682C30-0482-281F-3B1F-A4FDB31D196C}"/>
          </ac:spMkLst>
        </pc:spChg>
        <pc:spChg chg="add mod">
          <ac:chgData name="Jonathan Cox" userId="f9dec82dd8fc0d74" providerId="LiveId" clId="{CBBDF6FF-E12D-4238-B82F-1E9056D992A2}" dt="2024-09-26T18:07:07.042" v="868" actId="1076"/>
          <ac:spMkLst>
            <pc:docMk/>
            <pc:sldMk cId="3333163156" sldId="257"/>
            <ac:spMk id="1127" creationId="{D55DB638-1EEC-26FC-6EC5-5EFD8D21C1F7}"/>
          </ac:spMkLst>
        </pc:spChg>
        <pc:spChg chg="add mod">
          <ac:chgData name="Jonathan Cox" userId="f9dec82dd8fc0d74" providerId="LiveId" clId="{CBBDF6FF-E12D-4238-B82F-1E9056D992A2}" dt="2024-09-26T18:07:07.042" v="868" actId="1076"/>
          <ac:spMkLst>
            <pc:docMk/>
            <pc:sldMk cId="3333163156" sldId="257"/>
            <ac:spMk id="1128" creationId="{E38D88AB-76A5-1C5E-9F7E-8E17DB61D284}"/>
          </ac:spMkLst>
        </pc:spChg>
        <pc:spChg chg="add mod">
          <ac:chgData name="Jonathan Cox" userId="f9dec82dd8fc0d74" providerId="LiveId" clId="{CBBDF6FF-E12D-4238-B82F-1E9056D992A2}" dt="2024-09-26T18:07:07.042" v="868" actId="1076"/>
          <ac:spMkLst>
            <pc:docMk/>
            <pc:sldMk cId="3333163156" sldId="257"/>
            <ac:spMk id="1129" creationId="{0B7E6AE5-0DC4-768F-065E-09CF77B59EA7}"/>
          </ac:spMkLst>
        </pc:spChg>
        <pc:spChg chg="add del mod">
          <ac:chgData name="Jonathan Cox" userId="f9dec82dd8fc0d74" providerId="LiveId" clId="{CBBDF6FF-E12D-4238-B82F-1E9056D992A2}" dt="2024-09-26T17:54:53.251" v="659" actId="478"/>
          <ac:spMkLst>
            <pc:docMk/>
            <pc:sldMk cId="3333163156" sldId="257"/>
            <ac:spMk id="1140" creationId="{9778C539-F03D-92E1-EFE5-FDE650FC1869}"/>
          </ac:spMkLst>
        </pc:spChg>
        <pc:spChg chg="add del mod">
          <ac:chgData name="Jonathan Cox" userId="f9dec82dd8fc0d74" providerId="LiveId" clId="{CBBDF6FF-E12D-4238-B82F-1E9056D992A2}" dt="2024-09-26T17:55:10.274" v="662" actId="478"/>
          <ac:spMkLst>
            <pc:docMk/>
            <pc:sldMk cId="3333163156" sldId="257"/>
            <ac:spMk id="1162" creationId="{7777965A-5040-CFA5-9888-C8F68B08CB78}"/>
          </ac:spMkLst>
        </pc:spChg>
        <pc:spChg chg="add mod">
          <ac:chgData name="Jonathan Cox" userId="f9dec82dd8fc0d74" providerId="LiveId" clId="{CBBDF6FF-E12D-4238-B82F-1E9056D992A2}" dt="2024-09-26T18:07:07.042" v="868" actId="1076"/>
          <ac:spMkLst>
            <pc:docMk/>
            <pc:sldMk cId="3333163156" sldId="257"/>
            <ac:spMk id="1163" creationId="{D81C9B45-63A5-3F5F-1412-C436422E66C7}"/>
          </ac:spMkLst>
        </pc:spChg>
        <pc:spChg chg="add mod">
          <ac:chgData name="Jonathan Cox" userId="f9dec82dd8fc0d74" providerId="LiveId" clId="{CBBDF6FF-E12D-4238-B82F-1E9056D992A2}" dt="2024-09-26T17:57:33.486" v="688"/>
          <ac:spMkLst>
            <pc:docMk/>
            <pc:sldMk cId="3333163156" sldId="257"/>
            <ac:spMk id="1173" creationId="{7F44DD32-28BB-C028-2814-8BA73BDC4759}"/>
          </ac:spMkLst>
        </pc:spChg>
        <pc:spChg chg="add del mod">
          <ac:chgData name="Jonathan Cox" userId="f9dec82dd8fc0d74" providerId="LiveId" clId="{CBBDF6FF-E12D-4238-B82F-1E9056D992A2}" dt="2024-09-26T17:57:58.283" v="694" actId="478"/>
          <ac:spMkLst>
            <pc:docMk/>
            <pc:sldMk cId="3333163156" sldId="257"/>
            <ac:spMk id="1175" creationId="{8C9DCBC6-5359-816C-4B76-182A9A15C9A4}"/>
          </ac:spMkLst>
        </pc:spChg>
        <pc:spChg chg="add del mod">
          <ac:chgData name="Jonathan Cox" userId="f9dec82dd8fc0d74" providerId="LiveId" clId="{CBBDF6FF-E12D-4238-B82F-1E9056D992A2}" dt="2024-09-26T17:58:25.677" v="705"/>
          <ac:spMkLst>
            <pc:docMk/>
            <pc:sldMk cId="3333163156" sldId="257"/>
            <ac:spMk id="1177" creationId="{77A13EFD-16A4-AE36-3E1D-1F734E4778C8}"/>
          </ac:spMkLst>
        </pc:spChg>
        <pc:spChg chg="add del">
          <ac:chgData name="Jonathan Cox" userId="f9dec82dd8fc0d74" providerId="LiveId" clId="{CBBDF6FF-E12D-4238-B82F-1E9056D992A2}" dt="2024-09-26T18:00:43.815" v="748" actId="22"/>
          <ac:spMkLst>
            <pc:docMk/>
            <pc:sldMk cId="3333163156" sldId="257"/>
            <ac:spMk id="1179" creationId="{41EAF54C-6605-9A0B-2CC1-CDBD4F5D43DD}"/>
          </ac:spMkLst>
        </pc:spChg>
        <pc:spChg chg="add mod">
          <ac:chgData name="Jonathan Cox" userId="f9dec82dd8fc0d74" providerId="LiveId" clId="{CBBDF6FF-E12D-4238-B82F-1E9056D992A2}" dt="2024-09-26T18:07:07.042" v="868" actId="1076"/>
          <ac:spMkLst>
            <pc:docMk/>
            <pc:sldMk cId="3333163156" sldId="257"/>
            <ac:spMk id="1180" creationId="{379793E2-C819-2343-30D9-65E757ABBE86}"/>
          </ac:spMkLst>
        </pc:spChg>
        <pc:spChg chg="mod">
          <ac:chgData name="Jonathan Cox" userId="f9dec82dd8fc0d74" providerId="LiveId" clId="{CBBDF6FF-E12D-4238-B82F-1E9056D992A2}" dt="2024-09-26T18:04:33.191" v="791"/>
          <ac:spMkLst>
            <pc:docMk/>
            <pc:sldMk cId="3333163156" sldId="257"/>
            <ac:spMk id="1198" creationId="{268C1B57-4BB3-6768-E307-3C9B81E83951}"/>
          </ac:spMkLst>
        </pc:spChg>
        <pc:spChg chg="mod">
          <ac:chgData name="Jonathan Cox" userId="f9dec82dd8fc0d74" providerId="LiveId" clId="{CBBDF6FF-E12D-4238-B82F-1E9056D992A2}" dt="2024-09-26T18:04:33.191" v="791"/>
          <ac:spMkLst>
            <pc:docMk/>
            <pc:sldMk cId="3333163156" sldId="257"/>
            <ac:spMk id="1200" creationId="{BB2D84E5-4CB5-881F-17DB-F6176FE7DD0A}"/>
          </ac:spMkLst>
        </pc:spChg>
        <pc:spChg chg="mod">
          <ac:chgData name="Jonathan Cox" userId="f9dec82dd8fc0d74" providerId="LiveId" clId="{CBBDF6FF-E12D-4238-B82F-1E9056D992A2}" dt="2024-09-26T18:04:33.191" v="791"/>
          <ac:spMkLst>
            <pc:docMk/>
            <pc:sldMk cId="3333163156" sldId="257"/>
            <ac:spMk id="1201" creationId="{946750A9-C38C-BB6F-2294-CB81EC5FADDE}"/>
          </ac:spMkLst>
        </pc:spChg>
        <pc:spChg chg="mod">
          <ac:chgData name="Jonathan Cox" userId="f9dec82dd8fc0d74" providerId="LiveId" clId="{CBBDF6FF-E12D-4238-B82F-1E9056D992A2}" dt="2024-09-26T18:04:33.191" v="791"/>
          <ac:spMkLst>
            <pc:docMk/>
            <pc:sldMk cId="3333163156" sldId="257"/>
            <ac:spMk id="1202" creationId="{E8D7D49F-4E5A-9506-1BB2-64EDEF6A3FE5}"/>
          </ac:spMkLst>
        </pc:spChg>
        <pc:spChg chg="mod">
          <ac:chgData name="Jonathan Cox" userId="f9dec82dd8fc0d74" providerId="LiveId" clId="{CBBDF6FF-E12D-4238-B82F-1E9056D992A2}" dt="2024-09-26T18:04:33.191" v="791"/>
          <ac:spMkLst>
            <pc:docMk/>
            <pc:sldMk cId="3333163156" sldId="257"/>
            <ac:spMk id="1203" creationId="{CD14628C-C591-5F38-0537-37635622B9A1}"/>
          </ac:spMkLst>
        </pc:spChg>
        <pc:spChg chg="mod">
          <ac:chgData name="Jonathan Cox" userId="f9dec82dd8fc0d74" providerId="LiveId" clId="{CBBDF6FF-E12D-4238-B82F-1E9056D992A2}" dt="2024-09-26T18:04:33.191" v="791"/>
          <ac:spMkLst>
            <pc:docMk/>
            <pc:sldMk cId="3333163156" sldId="257"/>
            <ac:spMk id="1204" creationId="{70A9CE88-17FF-0CCB-26D8-55CFB4A09E3F}"/>
          </ac:spMkLst>
        </pc:spChg>
        <pc:spChg chg="mod">
          <ac:chgData name="Jonathan Cox" userId="f9dec82dd8fc0d74" providerId="LiveId" clId="{CBBDF6FF-E12D-4238-B82F-1E9056D992A2}" dt="2024-09-26T18:04:33.191" v="791"/>
          <ac:spMkLst>
            <pc:docMk/>
            <pc:sldMk cId="3333163156" sldId="257"/>
            <ac:spMk id="1205" creationId="{FD832A5B-B298-FD12-898C-7F2EB3619458}"/>
          </ac:spMkLst>
        </pc:spChg>
        <pc:spChg chg="mod">
          <ac:chgData name="Jonathan Cox" userId="f9dec82dd8fc0d74" providerId="LiveId" clId="{CBBDF6FF-E12D-4238-B82F-1E9056D992A2}" dt="2024-09-26T18:04:33.191" v="791"/>
          <ac:spMkLst>
            <pc:docMk/>
            <pc:sldMk cId="3333163156" sldId="257"/>
            <ac:spMk id="1207" creationId="{2BFD73F7-041F-F3D6-B952-CB72624DD911}"/>
          </ac:spMkLst>
        </pc:spChg>
        <pc:spChg chg="add mod">
          <ac:chgData name="Jonathan Cox" userId="f9dec82dd8fc0d74" providerId="LiveId" clId="{CBBDF6FF-E12D-4238-B82F-1E9056D992A2}" dt="2024-09-26T18:07:07.042" v="868" actId="1076"/>
          <ac:spMkLst>
            <pc:docMk/>
            <pc:sldMk cId="3333163156" sldId="257"/>
            <ac:spMk id="1208" creationId="{4A368874-8328-820B-4B0B-7F2F2CE37D55}"/>
          </ac:spMkLst>
        </pc:spChg>
        <pc:spChg chg="add mod">
          <ac:chgData name="Jonathan Cox" userId="f9dec82dd8fc0d74" providerId="LiveId" clId="{CBBDF6FF-E12D-4238-B82F-1E9056D992A2}" dt="2024-09-26T18:11:05.464" v="976" actId="1076"/>
          <ac:spMkLst>
            <pc:docMk/>
            <pc:sldMk cId="3333163156" sldId="257"/>
            <ac:spMk id="1209" creationId="{8D23106F-7B97-EC71-3F6E-8B29C153CE6B}"/>
          </ac:spMkLst>
        </pc:spChg>
        <pc:spChg chg="add del mod">
          <ac:chgData name="Jonathan Cox" userId="f9dec82dd8fc0d74" providerId="LiveId" clId="{CBBDF6FF-E12D-4238-B82F-1E9056D992A2}" dt="2024-09-26T18:10:59.589" v="973" actId="478"/>
          <ac:spMkLst>
            <pc:docMk/>
            <pc:sldMk cId="3333163156" sldId="257"/>
            <ac:spMk id="1211" creationId="{3028781C-0C9B-0DD6-0AA5-17639F01C07D}"/>
          </ac:spMkLst>
        </pc:spChg>
        <pc:spChg chg="add mod ord">
          <ac:chgData name="Jonathan Cox" userId="f9dec82dd8fc0d74" providerId="LiveId" clId="{CBBDF6FF-E12D-4238-B82F-1E9056D992A2}" dt="2024-09-26T18:15:28.548" v="979" actId="1076"/>
          <ac:spMkLst>
            <pc:docMk/>
            <pc:sldMk cId="3333163156" sldId="257"/>
            <ac:spMk id="1212" creationId="{8F6DD080-A2CB-05F5-4DAA-DBAB32DD7D44}"/>
          </ac:spMkLst>
        </pc:spChg>
        <pc:grpChg chg="add mod">
          <ac:chgData name="Jonathan Cox" userId="f9dec82dd8fc0d74" providerId="LiveId" clId="{CBBDF6FF-E12D-4238-B82F-1E9056D992A2}" dt="2024-09-26T18:07:07.042" v="868" actId="1076"/>
          <ac:grpSpMkLst>
            <pc:docMk/>
            <pc:sldMk cId="3333163156" sldId="257"/>
            <ac:grpSpMk id="4" creationId="{DF82C350-0D05-1ACC-93FC-E95F0D0B298E}"/>
          </ac:grpSpMkLst>
        </pc:grpChg>
        <pc:grpChg chg="add del mod">
          <ac:chgData name="Jonathan Cox" userId="f9dec82dd8fc0d74" providerId="LiveId" clId="{CBBDF6FF-E12D-4238-B82F-1E9056D992A2}" dt="2024-09-26T17:27:24.037" v="127" actId="478"/>
          <ac:grpSpMkLst>
            <pc:docMk/>
            <pc:sldMk cId="3333163156" sldId="257"/>
            <ac:grpSpMk id="21" creationId="{7330D125-04E6-20CC-95E4-E7DF1C31ACC0}"/>
          </ac:grpSpMkLst>
        </pc:grpChg>
        <pc:grpChg chg="add mod">
          <ac:chgData name="Jonathan Cox" userId="f9dec82dd8fc0d74" providerId="LiveId" clId="{CBBDF6FF-E12D-4238-B82F-1E9056D992A2}" dt="2024-09-26T17:55:54.926" v="675" actId="164"/>
          <ac:grpSpMkLst>
            <pc:docMk/>
            <pc:sldMk cId="3333163156" sldId="257"/>
            <ac:grpSpMk id="1029" creationId="{33980FF2-E364-CDAC-1272-DDFDEBF90379}"/>
          </ac:grpSpMkLst>
        </pc:grpChg>
        <pc:grpChg chg="add mod">
          <ac:chgData name="Jonathan Cox" userId="f9dec82dd8fc0d74" providerId="LiveId" clId="{CBBDF6FF-E12D-4238-B82F-1E9056D992A2}" dt="2024-09-26T18:07:07.042" v="868" actId="1076"/>
          <ac:grpSpMkLst>
            <pc:docMk/>
            <pc:sldMk cId="3333163156" sldId="257"/>
            <ac:grpSpMk id="1170" creationId="{814DC6F3-DDCD-47EE-C466-F838176F5D05}"/>
          </ac:grpSpMkLst>
        </pc:grpChg>
        <pc:grpChg chg="add mod">
          <ac:chgData name="Jonathan Cox" userId="f9dec82dd8fc0d74" providerId="LiveId" clId="{CBBDF6FF-E12D-4238-B82F-1E9056D992A2}" dt="2024-09-26T18:04:33.191" v="791"/>
          <ac:grpSpMkLst>
            <pc:docMk/>
            <pc:sldMk cId="3333163156" sldId="257"/>
            <ac:grpSpMk id="1197" creationId="{E3ACD183-D7C2-4642-BC04-3A9313507989}"/>
          </ac:grpSpMkLst>
        </pc:grpChg>
        <pc:grpChg chg="mod">
          <ac:chgData name="Jonathan Cox" userId="f9dec82dd8fc0d74" providerId="LiveId" clId="{CBBDF6FF-E12D-4238-B82F-1E9056D992A2}" dt="2024-09-26T18:04:33.191" v="791"/>
          <ac:grpSpMkLst>
            <pc:docMk/>
            <pc:sldMk cId="3333163156" sldId="257"/>
            <ac:grpSpMk id="1199" creationId="{2AE8457E-8CAE-73C2-CF8D-1AF6A108779B}"/>
          </ac:grpSpMkLst>
        </pc:grpChg>
        <pc:graphicFrameChg chg="add mod">
          <ac:chgData name="Jonathan Cox" userId="f9dec82dd8fc0d74" providerId="LiveId" clId="{CBBDF6FF-E12D-4238-B82F-1E9056D992A2}" dt="2024-09-26T17:57:31.859" v="687"/>
          <ac:graphicFrameMkLst>
            <pc:docMk/>
            <pc:sldMk cId="3333163156" sldId="257"/>
            <ac:graphicFrameMk id="1172" creationId="{41A86BE8-3217-59D3-3F52-8BCE736C7102}"/>
          </ac:graphicFrameMkLst>
        </pc:graphicFrameChg>
        <pc:graphicFrameChg chg="add del mod">
          <ac:chgData name="Jonathan Cox" userId="f9dec82dd8fc0d74" providerId="LiveId" clId="{CBBDF6FF-E12D-4238-B82F-1E9056D992A2}" dt="2024-09-26T17:58:01.237" v="695" actId="478"/>
          <ac:graphicFrameMkLst>
            <pc:docMk/>
            <pc:sldMk cId="3333163156" sldId="257"/>
            <ac:graphicFrameMk id="1174" creationId="{A46FA9C3-DB0B-5CBF-DB52-5B215B4DBB31}"/>
          </ac:graphicFrameMkLst>
        </pc:graphicFrameChg>
        <pc:graphicFrameChg chg="add mod modGraphic">
          <ac:chgData name="Jonathan Cox" userId="f9dec82dd8fc0d74" providerId="LiveId" clId="{CBBDF6FF-E12D-4238-B82F-1E9056D992A2}" dt="2024-09-26T18:07:07.042" v="868" actId="1076"/>
          <ac:graphicFrameMkLst>
            <pc:docMk/>
            <pc:sldMk cId="3333163156" sldId="257"/>
            <ac:graphicFrameMk id="1176" creationId="{F05AAA9F-3B63-47E8-938E-99C83ED18D89}"/>
          </ac:graphicFrameMkLst>
        </pc:graphicFrameChg>
        <pc:picChg chg="add mod">
          <ac:chgData name="Jonathan Cox" userId="f9dec82dd8fc0d74" providerId="LiveId" clId="{CBBDF6FF-E12D-4238-B82F-1E9056D992A2}" dt="2024-09-26T18:09:29.838" v="954"/>
          <ac:picMkLst>
            <pc:docMk/>
            <pc:sldMk cId="3333163156" sldId="257"/>
            <ac:picMk id="14" creationId="{58ADA61E-B410-FCFA-4525-B1BE5F5C6497}"/>
          </ac:picMkLst>
        </pc:picChg>
        <pc:picChg chg="add mod modCrop">
          <ac:chgData name="Jonathan Cox" userId="f9dec82dd8fc0d74" providerId="LiveId" clId="{CBBDF6FF-E12D-4238-B82F-1E9056D992A2}" dt="2024-09-26T17:34:17.712" v="261" actId="164"/>
          <ac:picMkLst>
            <pc:docMk/>
            <pc:sldMk cId="3333163156" sldId="257"/>
            <ac:picMk id="16" creationId="{E5A89C7E-FC2E-55C4-3774-73C88DCED122}"/>
          </ac:picMkLst>
        </pc:picChg>
        <pc:picChg chg="add mod">
          <ac:chgData name="Jonathan Cox" userId="f9dec82dd8fc0d74" providerId="LiveId" clId="{CBBDF6FF-E12D-4238-B82F-1E9056D992A2}" dt="2024-09-26T18:07:07.042" v="868" actId="1076"/>
          <ac:picMkLst>
            <pc:docMk/>
            <pc:sldMk cId="3333163156" sldId="257"/>
            <ac:picMk id="18" creationId="{4119986B-0F2E-2CD3-4240-7C583F8F55D3}"/>
          </ac:picMkLst>
        </pc:picChg>
        <pc:picChg chg="add del mod">
          <ac:chgData name="Jonathan Cox" userId="f9dec82dd8fc0d74" providerId="LiveId" clId="{CBBDF6FF-E12D-4238-B82F-1E9056D992A2}" dt="2024-09-26T17:24:52.885" v="117" actId="478"/>
          <ac:picMkLst>
            <pc:docMk/>
            <pc:sldMk cId="3333163156" sldId="257"/>
            <ac:picMk id="19" creationId="{A5E55833-CE3E-3D6F-2CEE-F130D9A40056}"/>
          </ac:picMkLst>
        </pc:picChg>
        <pc:picChg chg="add del mod">
          <ac:chgData name="Jonathan Cox" userId="f9dec82dd8fc0d74" providerId="LiveId" clId="{CBBDF6FF-E12D-4238-B82F-1E9056D992A2}" dt="2024-09-26T17:24:53.837" v="118" actId="478"/>
          <ac:picMkLst>
            <pc:docMk/>
            <pc:sldMk cId="3333163156" sldId="257"/>
            <ac:picMk id="20" creationId="{AAE6BFC6-DCC2-F28E-570F-259878B16E1B}"/>
          </ac:picMkLst>
        </pc:picChg>
        <pc:picChg chg="add mod">
          <ac:chgData name="Jonathan Cox" userId="f9dec82dd8fc0d74" providerId="LiveId" clId="{CBBDF6FF-E12D-4238-B82F-1E9056D992A2}" dt="2024-09-26T18:07:07.042" v="868" actId="1076"/>
          <ac:picMkLst>
            <pc:docMk/>
            <pc:sldMk cId="3333163156" sldId="257"/>
            <ac:picMk id="22" creationId="{C087A64B-510B-8A40-F022-4CD02BB2CB00}"/>
          </ac:picMkLst>
        </pc:picChg>
        <pc:picChg chg="add mod">
          <ac:chgData name="Jonathan Cox" userId="f9dec82dd8fc0d74" providerId="LiveId" clId="{CBBDF6FF-E12D-4238-B82F-1E9056D992A2}" dt="2024-09-26T18:07:07.042" v="868" actId="1076"/>
          <ac:picMkLst>
            <pc:docMk/>
            <pc:sldMk cId="3333163156" sldId="257"/>
            <ac:picMk id="23" creationId="{4A8B6697-9BDE-0603-DAA7-27E38699B4F0}"/>
          </ac:picMkLst>
        </pc:picChg>
        <pc:picChg chg="add mod">
          <ac:chgData name="Jonathan Cox" userId="f9dec82dd8fc0d74" providerId="LiveId" clId="{CBBDF6FF-E12D-4238-B82F-1E9056D992A2}" dt="2024-09-26T18:07:07.042" v="868" actId="1076"/>
          <ac:picMkLst>
            <pc:docMk/>
            <pc:sldMk cId="3333163156" sldId="257"/>
            <ac:picMk id="25" creationId="{F751FC3E-8CDB-5930-F3DB-11298728C1BA}"/>
          </ac:picMkLst>
        </pc:picChg>
        <pc:picChg chg="add del mod">
          <ac:chgData name="Jonathan Cox" userId="f9dec82dd8fc0d74" providerId="LiveId" clId="{CBBDF6FF-E12D-4238-B82F-1E9056D992A2}" dt="2024-09-26T17:21:37.572" v="68" actId="478"/>
          <ac:picMkLst>
            <pc:docMk/>
            <pc:sldMk cId="3333163156" sldId="257"/>
            <ac:picMk id="1026" creationId="{2F5EE17A-6CCB-6DBE-DE66-5FC9DFBF4FE5}"/>
          </ac:picMkLst>
        </pc:picChg>
        <pc:picChg chg="add mod">
          <ac:chgData name="Jonathan Cox" userId="f9dec82dd8fc0d74" providerId="LiveId" clId="{CBBDF6FF-E12D-4238-B82F-1E9056D992A2}" dt="2024-09-26T17:25:05.814" v="125" actId="1076"/>
          <ac:picMkLst>
            <pc:docMk/>
            <pc:sldMk cId="3333163156" sldId="257"/>
            <ac:picMk id="1028" creationId="{D21FDFFA-CB67-7D67-FAB9-0AB138D64A71}"/>
          </ac:picMkLst>
        </pc:picChg>
        <pc:picChg chg="add mod">
          <ac:chgData name="Jonathan Cox" userId="f9dec82dd8fc0d74" providerId="LiveId" clId="{CBBDF6FF-E12D-4238-B82F-1E9056D992A2}" dt="2024-09-26T17:25:05.814" v="125" actId="1076"/>
          <ac:picMkLst>
            <pc:docMk/>
            <pc:sldMk cId="3333163156" sldId="257"/>
            <ac:picMk id="1030" creationId="{3656B787-0042-7A73-1A57-C29728215EFA}"/>
          </ac:picMkLst>
        </pc:picChg>
        <pc:picChg chg="mod">
          <ac:chgData name="Jonathan Cox" userId="f9dec82dd8fc0d74" providerId="LiveId" clId="{CBBDF6FF-E12D-4238-B82F-1E9056D992A2}" dt="2024-09-26T18:04:33.191" v="791"/>
          <ac:picMkLst>
            <pc:docMk/>
            <pc:sldMk cId="3333163156" sldId="257"/>
            <ac:picMk id="1206" creationId="{587638A1-910D-98C9-2311-EE7567D3D546}"/>
          </ac:picMkLst>
        </pc:picChg>
        <pc:cxnChg chg="add mod">
          <ac:chgData name="Jonathan Cox" userId="f9dec82dd8fc0d74" providerId="LiveId" clId="{CBBDF6FF-E12D-4238-B82F-1E9056D992A2}" dt="2024-09-27T16:57:39.879" v="985" actId="14100"/>
          <ac:cxnSpMkLst>
            <pc:docMk/>
            <pc:sldMk cId="3333163156" sldId="257"/>
            <ac:cxnSpMk id="2" creationId="{A86D0316-8EBE-79F6-1AF3-507BD6BC2592}"/>
          </ac:cxnSpMkLst>
        </pc:cxnChg>
        <pc:cxnChg chg="mod">
          <ac:chgData name="Jonathan Cox" userId="f9dec82dd8fc0d74" providerId="LiveId" clId="{CBBDF6FF-E12D-4238-B82F-1E9056D992A2}" dt="2024-09-26T17:14:58.713" v="3"/>
          <ac:cxnSpMkLst>
            <pc:docMk/>
            <pc:sldMk cId="3333163156" sldId="257"/>
            <ac:cxnSpMk id="12" creationId="{36708FBF-19AD-2481-D7FB-BA0DC823E73A}"/>
          </ac:cxnSpMkLst>
        </pc:cxnChg>
        <pc:cxnChg chg="mod">
          <ac:chgData name="Jonathan Cox" userId="f9dec82dd8fc0d74" providerId="LiveId" clId="{CBBDF6FF-E12D-4238-B82F-1E9056D992A2}" dt="2024-09-26T17:14:58.713" v="3"/>
          <ac:cxnSpMkLst>
            <pc:docMk/>
            <pc:sldMk cId="3333163156" sldId="257"/>
            <ac:cxnSpMk id="13" creationId="{BF1A843E-20C2-D18A-AFF2-C427A9111AFA}"/>
          </ac:cxnSpMkLst>
        </pc:cxnChg>
        <pc:cxnChg chg="add mod">
          <ac:chgData name="Jonathan Cox" userId="f9dec82dd8fc0d74" providerId="LiveId" clId="{CBBDF6FF-E12D-4238-B82F-1E9056D992A2}" dt="2024-09-26T18:07:07.042" v="868" actId="1076"/>
          <ac:cxnSpMkLst>
            <pc:docMk/>
            <pc:sldMk cId="3333163156" sldId="257"/>
            <ac:cxnSpMk id="27" creationId="{CA8919F3-8347-5DAF-4C3D-5EE891247C57}"/>
          </ac:cxnSpMkLst>
        </pc:cxnChg>
        <pc:cxnChg chg="add mod">
          <ac:chgData name="Jonathan Cox" userId="f9dec82dd8fc0d74" providerId="LiveId" clId="{CBBDF6FF-E12D-4238-B82F-1E9056D992A2}" dt="2024-09-26T18:07:07.042" v="868" actId="1076"/>
          <ac:cxnSpMkLst>
            <pc:docMk/>
            <pc:sldMk cId="3333163156" sldId="257"/>
            <ac:cxnSpMk id="33" creationId="{11972BE3-2DAE-6601-0381-77399805B293}"/>
          </ac:cxnSpMkLst>
        </pc:cxnChg>
        <pc:cxnChg chg="add mod">
          <ac:chgData name="Jonathan Cox" userId="f9dec82dd8fc0d74" providerId="LiveId" clId="{CBBDF6FF-E12D-4238-B82F-1E9056D992A2}" dt="2024-09-26T18:07:07.042" v="868" actId="1076"/>
          <ac:cxnSpMkLst>
            <pc:docMk/>
            <pc:sldMk cId="3333163156" sldId="257"/>
            <ac:cxnSpMk id="37" creationId="{375D6EC8-BB57-E210-CD71-07E251E49F8E}"/>
          </ac:cxnSpMkLst>
        </pc:cxnChg>
        <pc:cxnChg chg="add mod">
          <ac:chgData name="Jonathan Cox" userId="f9dec82dd8fc0d74" providerId="LiveId" clId="{CBBDF6FF-E12D-4238-B82F-1E9056D992A2}" dt="2024-09-26T18:07:07.042" v="868" actId="1076"/>
          <ac:cxnSpMkLst>
            <pc:docMk/>
            <pc:sldMk cId="3333163156" sldId="257"/>
            <ac:cxnSpMk id="40" creationId="{D6FA8C5C-380D-23BE-D146-4C923B3505DC}"/>
          </ac:cxnSpMkLst>
        </pc:cxnChg>
        <pc:cxnChg chg="add mod">
          <ac:chgData name="Jonathan Cox" userId="f9dec82dd8fc0d74" providerId="LiveId" clId="{CBBDF6FF-E12D-4238-B82F-1E9056D992A2}" dt="2024-09-26T18:07:07.042" v="868" actId="1076"/>
          <ac:cxnSpMkLst>
            <pc:docMk/>
            <pc:sldMk cId="3333163156" sldId="257"/>
            <ac:cxnSpMk id="43" creationId="{1E1BA54D-A999-0C1C-B99C-3899E7DD6A02}"/>
          </ac:cxnSpMkLst>
        </pc:cxnChg>
        <pc:cxnChg chg="add del mod">
          <ac:chgData name="Jonathan Cox" userId="f9dec82dd8fc0d74" providerId="LiveId" clId="{CBBDF6FF-E12D-4238-B82F-1E9056D992A2}" dt="2024-09-26T17:30:51.870" v="177" actId="478"/>
          <ac:cxnSpMkLst>
            <pc:docMk/>
            <pc:sldMk cId="3333163156" sldId="257"/>
            <ac:cxnSpMk id="46" creationId="{6295192C-63E3-97CF-94A5-E38A845E8E1D}"/>
          </ac:cxnSpMkLst>
        </pc:cxnChg>
        <pc:cxnChg chg="add del mod">
          <ac:chgData name="Jonathan Cox" userId="f9dec82dd8fc0d74" providerId="LiveId" clId="{CBBDF6FF-E12D-4238-B82F-1E9056D992A2}" dt="2024-09-26T17:32:14.182" v="194" actId="478"/>
          <ac:cxnSpMkLst>
            <pc:docMk/>
            <pc:sldMk cId="3333163156" sldId="257"/>
            <ac:cxnSpMk id="51" creationId="{0120665C-D40E-23E2-F0C1-3F32F923A989}"/>
          </ac:cxnSpMkLst>
        </pc:cxnChg>
        <pc:cxnChg chg="add del mod">
          <ac:chgData name="Jonathan Cox" userId="f9dec82dd8fc0d74" providerId="LiveId" clId="{CBBDF6FF-E12D-4238-B82F-1E9056D992A2}" dt="2024-09-27T16:57:28.115" v="981" actId="478"/>
          <ac:cxnSpMkLst>
            <pc:docMk/>
            <pc:sldMk cId="3333163156" sldId="257"/>
            <ac:cxnSpMk id="55" creationId="{7F399AFF-78EB-666F-F944-E6A7857232A2}"/>
          </ac:cxnSpMkLst>
        </pc:cxnChg>
        <pc:cxnChg chg="add del mod">
          <ac:chgData name="Jonathan Cox" userId="f9dec82dd8fc0d74" providerId="LiveId" clId="{CBBDF6FF-E12D-4238-B82F-1E9056D992A2}" dt="2024-09-26T17:36:33.111" v="374" actId="478"/>
          <ac:cxnSpMkLst>
            <pc:docMk/>
            <pc:sldMk cId="3333163156" sldId="257"/>
            <ac:cxnSpMk id="1035" creationId="{4940DDCC-14EB-C224-B64B-F06AA91C8BC4}"/>
          </ac:cxnSpMkLst>
        </pc:cxnChg>
        <pc:cxnChg chg="add del mod">
          <ac:chgData name="Jonathan Cox" userId="f9dec82dd8fc0d74" providerId="LiveId" clId="{CBBDF6FF-E12D-4238-B82F-1E9056D992A2}" dt="2024-09-26T17:36:34.263" v="375" actId="478"/>
          <ac:cxnSpMkLst>
            <pc:docMk/>
            <pc:sldMk cId="3333163156" sldId="257"/>
            <ac:cxnSpMk id="1039" creationId="{58391A12-15DD-DBA2-DB05-70416128AE53}"/>
          </ac:cxnSpMkLst>
        </pc:cxnChg>
        <pc:cxnChg chg="add mod">
          <ac:chgData name="Jonathan Cox" userId="f9dec82dd8fc0d74" providerId="LiveId" clId="{CBBDF6FF-E12D-4238-B82F-1E9056D992A2}" dt="2024-09-26T18:07:07.042" v="868" actId="1076"/>
          <ac:cxnSpMkLst>
            <pc:docMk/>
            <pc:sldMk cId="3333163156" sldId="257"/>
            <ac:cxnSpMk id="1040" creationId="{8AB2F7AB-FE42-03A8-F963-C39950253C4B}"/>
          </ac:cxnSpMkLst>
        </pc:cxnChg>
        <pc:cxnChg chg="add mod">
          <ac:chgData name="Jonathan Cox" userId="f9dec82dd8fc0d74" providerId="LiveId" clId="{CBBDF6FF-E12D-4238-B82F-1E9056D992A2}" dt="2024-09-26T18:07:07.042" v="868" actId="1076"/>
          <ac:cxnSpMkLst>
            <pc:docMk/>
            <pc:sldMk cId="3333163156" sldId="257"/>
            <ac:cxnSpMk id="1044" creationId="{184376A8-80F1-81F0-2E52-E2FD8EB881C5}"/>
          </ac:cxnSpMkLst>
        </pc:cxnChg>
        <pc:cxnChg chg="add mod">
          <ac:chgData name="Jonathan Cox" userId="f9dec82dd8fc0d74" providerId="LiveId" clId="{CBBDF6FF-E12D-4238-B82F-1E9056D992A2}" dt="2024-09-26T18:07:07.042" v="868" actId="1076"/>
          <ac:cxnSpMkLst>
            <pc:docMk/>
            <pc:sldMk cId="3333163156" sldId="257"/>
            <ac:cxnSpMk id="1051" creationId="{69A10D19-0890-B98B-FEF2-5D7329310EFD}"/>
          </ac:cxnSpMkLst>
        </pc:cxnChg>
        <pc:cxnChg chg="add mod">
          <ac:chgData name="Jonathan Cox" userId="f9dec82dd8fc0d74" providerId="LiveId" clId="{CBBDF6FF-E12D-4238-B82F-1E9056D992A2}" dt="2024-09-26T18:07:07.042" v="868" actId="1076"/>
          <ac:cxnSpMkLst>
            <pc:docMk/>
            <pc:sldMk cId="3333163156" sldId="257"/>
            <ac:cxnSpMk id="1084" creationId="{9311F644-77B1-A97E-C032-CB603B6962DE}"/>
          </ac:cxnSpMkLst>
        </pc:cxnChg>
        <pc:cxnChg chg="add mod">
          <ac:chgData name="Jonathan Cox" userId="f9dec82dd8fc0d74" providerId="LiveId" clId="{CBBDF6FF-E12D-4238-B82F-1E9056D992A2}" dt="2024-09-26T18:07:07.042" v="868" actId="1076"/>
          <ac:cxnSpMkLst>
            <pc:docMk/>
            <pc:sldMk cId="3333163156" sldId="257"/>
            <ac:cxnSpMk id="1099" creationId="{6B706A7E-2CD5-DC1A-8A34-5FBDD75A938C}"/>
          </ac:cxnSpMkLst>
        </pc:cxnChg>
        <pc:cxnChg chg="add mod">
          <ac:chgData name="Jonathan Cox" userId="f9dec82dd8fc0d74" providerId="LiveId" clId="{CBBDF6FF-E12D-4238-B82F-1E9056D992A2}" dt="2024-09-26T18:07:07.042" v="868" actId="1076"/>
          <ac:cxnSpMkLst>
            <pc:docMk/>
            <pc:sldMk cId="3333163156" sldId="257"/>
            <ac:cxnSpMk id="1112" creationId="{067D2B72-8853-287F-CB20-23A4F5475DFB}"/>
          </ac:cxnSpMkLst>
        </pc:cxnChg>
        <pc:cxnChg chg="add del mod">
          <ac:chgData name="Jonathan Cox" userId="f9dec82dd8fc0d74" providerId="LiveId" clId="{CBBDF6FF-E12D-4238-B82F-1E9056D992A2}" dt="2024-09-26T17:54:51.570" v="658" actId="478"/>
          <ac:cxnSpMkLst>
            <pc:docMk/>
            <pc:sldMk cId="3333163156" sldId="257"/>
            <ac:cxnSpMk id="1130" creationId="{FC423150-472C-83FC-CB25-344C6BC58B00}"/>
          </ac:cxnSpMkLst>
        </pc:cxnChg>
        <pc:cxnChg chg="add del mod">
          <ac:chgData name="Jonathan Cox" userId="f9dec82dd8fc0d74" providerId="LiveId" clId="{CBBDF6FF-E12D-4238-B82F-1E9056D992A2}" dt="2024-09-26T17:54:48.347" v="657" actId="478"/>
          <ac:cxnSpMkLst>
            <pc:docMk/>
            <pc:sldMk cId="3333163156" sldId="257"/>
            <ac:cxnSpMk id="1157" creationId="{516F483F-98E3-BB4E-198F-5328C966E7A5}"/>
          </ac:cxnSpMkLst>
        </pc:cxnChg>
        <pc:cxnChg chg="add mod">
          <ac:chgData name="Jonathan Cox" userId="f9dec82dd8fc0d74" providerId="LiveId" clId="{CBBDF6FF-E12D-4238-B82F-1E9056D992A2}" dt="2024-09-26T18:07:07.042" v="868" actId="1076"/>
          <ac:cxnSpMkLst>
            <pc:docMk/>
            <pc:sldMk cId="3333163156" sldId="257"/>
            <ac:cxnSpMk id="1164" creationId="{AEF029B8-4636-24CC-76AB-4EC30A500041}"/>
          </ac:cxnSpMkLst>
        </pc:cxnChg>
        <pc:cxnChg chg="add mod">
          <ac:chgData name="Jonathan Cox" userId="f9dec82dd8fc0d74" providerId="LiveId" clId="{CBBDF6FF-E12D-4238-B82F-1E9056D992A2}" dt="2024-09-26T18:07:07.042" v="868" actId="1076"/>
          <ac:cxnSpMkLst>
            <pc:docMk/>
            <pc:sldMk cId="3333163156" sldId="257"/>
            <ac:cxnSpMk id="1181" creationId="{AD66B2C7-66DB-9769-6E0B-BC4A63067339}"/>
          </ac:cxnSpMkLst>
        </pc:cxnChg>
        <pc:cxnChg chg="add mod">
          <ac:chgData name="Jonathan Cox" userId="f9dec82dd8fc0d74" providerId="LiveId" clId="{CBBDF6FF-E12D-4238-B82F-1E9056D992A2}" dt="2024-09-26T18:07:07.042" v="868" actId="1076"/>
          <ac:cxnSpMkLst>
            <pc:docMk/>
            <pc:sldMk cId="3333163156" sldId="257"/>
            <ac:cxnSpMk id="1185" creationId="{BAACB4B5-59AE-891B-0245-B7BF9509917A}"/>
          </ac:cxnSpMkLst>
        </pc:cxnChg>
        <pc:cxnChg chg="add mod">
          <ac:chgData name="Jonathan Cox" userId="f9dec82dd8fc0d74" providerId="LiveId" clId="{CBBDF6FF-E12D-4238-B82F-1E9056D992A2}" dt="2024-09-26T18:07:07.042" v="868" actId="1076"/>
          <ac:cxnSpMkLst>
            <pc:docMk/>
            <pc:sldMk cId="3333163156" sldId="257"/>
            <ac:cxnSpMk id="1188" creationId="{0D075CA6-3E17-0864-97CB-27248D9987E7}"/>
          </ac:cxnSpMkLst>
        </pc:cxnChg>
        <pc:cxnChg chg="add mod">
          <ac:chgData name="Jonathan Cox" userId="f9dec82dd8fc0d74" providerId="LiveId" clId="{CBBDF6FF-E12D-4238-B82F-1E9056D992A2}" dt="2024-09-26T18:07:07.042" v="868" actId="1076"/>
          <ac:cxnSpMkLst>
            <pc:docMk/>
            <pc:sldMk cId="3333163156" sldId="257"/>
            <ac:cxnSpMk id="1191" creationId="{6654F81B-2C33-A135-4738-BB00E57C637A}"/>
          </ac:cxnSpMkLst>
        </pc:cxnChg>
        <pc:cxnChg chg="add mod">
          <ac:chgData name="Jonathan Cox" userId="f9dec82dd8fc0d74" providerId="LiveId" clId="{CBBDF6FF-E12D-4238-B82F-1E9056D992A2}" dt="2024-09-26T18:07:07.042" v="868" actId="1076"/>
          <ac:cxnSpMkLst>
            <pc:docMk/>
            <pc:sldMk cId="3333163156" sldId="257"/>
            <ac:cxnSpMk id="1194" creationId="{1E7F4141-08F2-F14F-0898-EC636EF7C60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9A90-60A6-0AE0-EAE5-23B43254D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B9759E-2666-C30A-A41A-42188CDFF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8CD5E-09DF-FA66-F68A-1081DFFA6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8398-B31B-489E-829D-96AEB5E4BB21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2BCB4-D619-2CC5-B8D3-E3B27375E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AACCF-EABE-354B-3EAB-1FD81F30A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36CE-03FD-462C-9D08-0B48F2D11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25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3DAD2-BA33-16C5-7359-9FA8FA301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CE6214-EB6E-816E-B2A9-9D3CBD96B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97AC9-B089-4CCC-DA63-5A5B6C50A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8398-B31B-489E-829D-96AEB5E4BB21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09CF4-B540-4173-565F-3F7EA6BEE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30D28-708E-5F94-0741-3625E144B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36CE-03FD-462C-9D08-0B48F2D11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8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55E71D-7545-857B-5F8D-ED405B95C2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B9F515-6FE5-3962-64D8-CB36076B4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D473A-CFE0-867A-44F1-0A2FC5509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8398-B31B-489E-829D-96AEB5E4BB21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2ED72-4E48-975B-1144-910BF91DD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8DE16-556C-0994-D70D-AD12A1B35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36CE-03FD-462C-9D08-0B48F2D11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22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BAEB2-092A-DD25-9E3F-BDF089B5C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A2724-A5CE-71D0-5D51-F72F93174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6B56A-E227-E5B5-E396-69B6DAFE9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8398-B31B-489E-829D-96AEB5E4BB21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D0A8C-E0D2-DF7F-85F6-D56C78E82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2BAB0-A851-C040-822B-08E4F73C2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36CE-03FD-462C-9D08-0B48F2D11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3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D2F33-43BB-24B5-8FFA-4387E5F9C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768A8-DBBD-47CF-76A9-37671CA0B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1A503-83CA-92C8-BF1C-AC2D19A8E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8398-B31B-489E-829D-96AEB5E4BB21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2A157-224B-2CC7-587C-B48F52ADC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72526-6DDB-A20C-DD0A-E08FCEF65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36CE-03FD-462C-9D08-0B48F2D11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93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F8527-BD9B-54AC-B6B1-AF960DE81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7D554-99E4-4BAF-B7DE-EA3675379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32BA07-22B3-4625-78F7-80B941AC6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7DC5B-DA76-D001-5839-3279526FC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8398-B31B-489E-829D-96AEB5E4BB21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F237E-619F-BAE9-A04B-EEA56AC43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01443-56D7-E388-0D74-1EFB06535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36CE-03FD-462C-9D08-0B48F2D11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90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EC6D8-5BF1-BE0A-3B15-0E65BCB3A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5C8F4-43AC-83DB-5077-F3F616745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5097B-13FB-314E-6590-447940A7A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1B607F-54F8-F39F-FAF2-162B98D12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20A27F-7C83-F609-8E71-B8D154D466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D17342-1284-6476-F711-C6E0EA57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8398-B31B-489E-829D-96AEB5E4BB21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90C58A-5B7C-F4D5-22CD-7645D68F3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8F795-38DE-9C0E-D489-3A6E2AB4B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36CE-03FD-462C-9D08-0B48F2D11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68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5E3D5-8035-6084-0175-C8E99E3AC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C45F38-EAA7-D834-81A7-15D8C1536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8398-B31B-489E-829D-96AEB5E4BB21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D6A6CF-3350-8896-168B-4768F8F90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F8C849-A056-637B-7D84-DB1FE673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36CE-03FD-462C-9D08-0B48F2D11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34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9188FB-943E-F777-0A71-2D019F54F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8398-B31B-489E-829D-96AEB5E4BB21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A54C0C-3CD4-F4F9-F661-37AE0DF86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A0038-BDBA-6F42-2B32-3BA007343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36CE-03FD-462C-9D08-0B48F2D11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16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6F6FF-2EDC-B377-52AF-5BD8A4707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EDA20-1EDD-A865-F71B-0516E5AF1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FE517-5E13-8B07-F1CD-42A8D39F5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76929-1F64-9D83-582A-5991EE8B9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8398-B31B-489E-829D-96AEB5E4BB21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BD13A-2A99-1BAE-D311-DD401A067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B2439-7491-64BD-8B77-4BE67061A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36CE-03FD-462C-9D08-0B48F2D11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52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4AEA-CA25-3267-BACC-9EFF9DC3B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276276-BDBF-4D17-57CC-8EB8131DB8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A8CF6A-278B-9F1C-B757-463C85B60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EAC41-836C-C0B8-CEB4-F2A85D36C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8398-B31B-489E-829D-96AEB5E4BB21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CEE3B-EDDA-6412-47EE-43823EFB9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CF8FC-65D6-B2B5-5BDC-DBBEE9334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36CE-03FD-462C-9D08-0B48F2D11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267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E30394-DE71-C3E2-BCC0-5F1C772CB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7963E-E847-B5A0-E845-92EE15699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0EC9-6747-A328-E295-8712712A43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698398-B31B-489E-829D-96AEB5E4BB21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2E5ED-7E48-F1C1-3933-73D9C397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4D00A-C1F2-9774-F329-F809337F8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4D36CE-03FD-462C-9D08-0B48F2D11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5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oncox123/MotoButtons2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F82C350-0D05-1ACC-93FC-E95F0D0B298E}"/>
              </a:ext>
            </a:extLst>
          </p:cNvPr>
          <p:cNvGrpSpPr/>
          <p:nvPr/>
        </p:nvGrpSpPr>
        <p:grpSpPr>
          <a:xfrm>
            <a:off x="8246821" y="748096"/>
            <a:ext cx="892099" cy="2430930"/>
            <a:chOff x="2460567" y="1043790"/>
            <a:chExt cx="892099" cy="243093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12C8B7D-E12F-B088-80AC-3A26D92BEF75}"/>
                </a:ext>
              </a:extLst>
            </p:cNvPr>
            <p:cNvSpPr/>
            <p:nvPr/>
          </p:nvSpPr>
          <p:spPr>
            <a:xfrm>
              <a:off x="2589414" y="1080653"/>
              <a:ext cx="615141" cy="61514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DA63495-3E18-B01C-1596-4A9A028F06DD}"/>
                </a:ext>
              </a:extLst>
            </p:cNvPr>
            <p:cNvSpPr/>
            <p:nvPr/>
          </p:nvSpPr>
          <p:spPr>
            <a:xfrm>
              <a:off x="2460567" y="2003367"/>
              <a:ext cx="872837" cy="9975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1B7EC2D-1E80-A10B-2CE7-B6232B9AD096}"/>
                </a:ext>
              </a:extLst>
            </p:cNvPr>
            <p:cNvSpPr/>
            <p:nvPr/>
          </p:nvSpPr>
          <p:spPr>
            <a:xfrm>
              <a:off x="2589414" y="1388225"/>
              <a:ext cx="615141" cy="61514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25B1449-E783-0115-0DA3-C5A3CB8F8906}"/>
                </a:ext>
              </a:extLst>
            </p:cNvPr>
            <p:cNvSpPr/>
            <p:nvPr/>
          </p:nvSpPr>
          <p:spPr>
            <a:xfrm>
              <a:off x="2635133" y="2103120"/>
              <a:ext cx="58191" cy="9144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B466C62-0761-4C16-4B1E-3D9FE286DB4F}"/>
                </a:ext>
              </a:extLst>
            </p:cNvPr>
            <p:cNvSpPr/>
            <p:nvPr/>
          </p:nvSpPr>
          <p:spPr>
            <a:xfrm>
              <a:off x="2787533" y="2103120"/>
              <a:ext cx="58191" cy="1143000"/>
            </a:xfrm>
            <a:prstGeom prst="rect">
              <a:avLst/>
            </a:prstGeom>
            <a:solidFill>
              <a:srgbClr val="051D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F29ABD2-B46D-1431-61D5-51C7B8DBDAD0}"/>
                </a:ext>
              </a:extLst>
            </p:cNvPr>
            <p:cNvSpPr/>
            <p:nvPr/>
          </p:nvSpPr>
          <p:spPr>
            <a:xfrm>
              <a:off x="2939933" y="2103120"/>
              <a:ext cx="58191" cy="1371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1AB51B9-41E9-0D52-A179-78BFEE5A6FBA}"/>
                </a:ext>
              </a:extLst>
            </p:cNvPr>
            <p:cNvSpPr/>
            <p:nvPr/>
          </p:nvSpPr>
          <p:spPr>
            <a:xfrm>
              <a:off x="3107572" y="2103120"/>
              <a:ext cx="58191" cy="6858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6708FBF-19AD-2481-D7FB-BA0DC823E73A}"/>
                </a:ext>
              </a:extLst>
            </p:cNvPr>
            <p:cNvCxnSpPr/>
            <p:nvPr/>
          </p:nvCxnSpPr>
          <p:spPr>
            <a:xfrm flipV="1">
              <a:off x="2900155" y="1048394"/>
              <a:ext cx="325361" cy="3766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F1A843E-20C2-D18A-AFF2-C427A9111AFA}"/>
                </a:ext>
              </a:extLst>
            </p:cNvPr>
            <p:cNvCxnSpPr/>
            <p:nvPr/>
          </p:nvCxnSpPr>
          <p:spPr>
            <a:xfrm flipV="1">
              <a:off x="3027305" y="1043790"/>
              <a:ext cx="325361" cy="3766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4" name="Picture 13" descr="pir">
            <a:extLst>
              <a:ext uri="{FF2B5EF4-FFF2-40B4-BE49-F238E27FC236}">
                <a16:creationId xmlns:a16="http://schemas.microsoft.com/office/drawing/2014/main" id="{58ADA61E-B410-FCFA-4525-B1BE5F5C64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4" r="22098" b="26089"/>
          <a:stretch/>
        </p:blipFill>
        <p:spPr bwMode="auto">
          <a:xfrm>
            <a:off x="3984657" y="2104627"/>
            <a:ext cx="3220807" cy="259457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119986B-0F2E-2CD3-4240-7C583F8F5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769" y="5572742"/>
            <a:ext cx="957390" cy="97349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087A64B-510B-8A40-F022-4CD02BB2C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4320" y="5572743"/>
            <a:ext cx="957390" cy="97349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A8B6697-9BDE-0603-DAA7-27E38699B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577" y="5572741"/>
            <a:ext cx="957390" cy="97349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751FC3E-8CDB-5930-F3DB-11298728C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948" y="723282"/>
            <a:ext cx="2725240" cy="2547077"/>
          </a:xfrm>
          <a:prstGeom prst="rect">
            <a:avLst/>
          </a:prstGeom>
        </p:spPr>
      </p:pic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CA8919F3-8347-5DAF-4C3D-5EE891247C57}"/>
              </a:ext>
            </a:extLst>
          </p:cNvPr>
          <p:cNvCxnSpPr>
            <a:cxnSpLocks/>
          </p:cNvCxnSpPr>
          <p:nvPr/>
        </p:nvCxnSpPr>
        <p:spPr>
          <a:xfrm rot="10800000">
            <a:off x="3111189" y="1496419"/>
            <a:ext cx="3895031" cy="1234460"/>
          </a:xfrm>
          <a:prstGeom prst="bentConnector3">
            <a:avLst>
              <a:gd name="adj1" fmla="val -10147"/>
            </a:avLst>
          </a:prstGeom>
          <a:ln w="31750">
            <a:solidFill>
              <a:srgbClr val="FF0000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11972BE3-2DAE-6601-0381-77399805B293}"/>
              </a:ext>
            </a:extLst>
          </p:cNvPr>
          <p:cNvCxnSpPr>
            <a:cxnSpLocks/>
            <a:stCxn id="1078" idx="6"/>
          </p:cNvCxnSpPr>
          <p:nvPr/>
        </p:nvCxnSpPr>
        <p:spPr>
          <a:xfrm flipH="1" flipV="1">
            <a:off x="3153367" y="781355"/>
            <a:ext cx="4042445" cy="2209693"/>
          </a:xfrm>
          <a:prstGeom prst="bentConnector3">
            <a:avLst>
              <a:gd name="adj1" fmla="val -11002"/>
            </a:avLst>
          </a:prstGeom>
          <a:ln w="31750">
            <a:solidFill>
              <a:srgbClr val="009900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75D6EC8-BB57-E210-CD71-07E251E49F8E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7136927" y="2721826"/>
            <a:ext cx="1313556" cy="799809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D6FA8C5C-380D-23BE-D146-4C923B3505DC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7031710" y="2950426"/>
            <a:ext cx="1571173" cy="825914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1E1BA54D-A999-0C1C-B99C-3899E7DD6A02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7031710" y="2493226"/>
            <a:ext cx="1891212" cy="1542196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F338EBE-E203-AEC5-5EC6-959E2562CBDE}"/>
              </a:ext>
            </a:extLst>
          </p:cNvPr>
          <p:cNvSpPr txBox="1"/>
          <p:nvPr/>
        </p:nvSpPr>
        <p:spPr>
          <a:xfrm>
            <a:off x="4198470" y="527396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95ACE75-B7C3-14B4-3180-D5E8DA7D31AF}"/>
              </a:ext>
            </a:extLst>
          </p:cNvPr>
          <p:cNvSpPr txBox="1"/>
          <p:nvPr/>
        </p:nvSpPr>
        <p:spPr>
          <a:xfrm>
            <a:off x="5259787" y="528021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F5518A30-D5C5-9A0C-A2F3-BE0FBE338DCA}"/>
              </a:ext>
            </a:extLst>
          </p:cNvPr>
          <p:cNvSpPr txBox="1"/>
          <p:nvPr/>
        </p:nvSpPr>
        <p:spPr>
          <a:xfrm>
            <a:off x="6327447" y="5290827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F6FC36BE-3A57-D6C6-5726-50896A2FEB8F}"/>
              </a:ext>
            </a:extLst>
          </p:cNvPr>
          <p:cNvSpPr txBox="1"/>
          <p:nvPr/>
        </p:nvSpPr>
        <p:spPr>
          <a:xfrm>
            <a:off x="8247201" y="390442"/>
            <a:ext cx="891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RGB LED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01CC50B6-E330-F650-28B9-5C8C0F9BA9C3}"/>
              </a:ext>
            </a:extLst>
          </p:cNvPr>
          <p:cNvSpPr txBox="1"/>
          <p:nvPr/>
        </p:nvSpPr>
        <p:spPr>
          <a:xfrm>
            <a:off x="537654" y="486486"/>
            <a:ext cx="1487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5V Power</a:t>
            </a:r>
          </a:p>
          <a:p>
            <a:pPr algn="ctr"/>
            <a:r>
              <a:rPr lang="en-US" sz="1400" b="1" dirty="0"/>
              <a:t>(e.g. USB Cable)</a:t>
            </a:r>
          </a:p>
        </p:txBody>
      </p:sp>
      <p:cxnSp>
        <p:nvCxnSpPr>
          <p:cNvPr id="1040" name="Connector: Elbow 1039">
            <a:extLst>
              <a:ext uri="{FF2B5EF4-FFF2-40B4-BE49-F238E27FC236}">
                <a16:creationId xmlns:a16="http://schemas.microsoft.com/office/drawing/2014/main" id="{8AB2F7AB-FE42-03A8-F963-C39950253C4B}"/>
              </a:ext>
            </a:extLst>
          </p:cNvPr>
          <p:cNvCxnSpPr>
            <a:cxnSpLocks/>
            <a:stCxn id="23" idx="2"/>
            <a:endCxn id="18" idx="2"/>
          </p:cNvCxnSpPr>
          <p:nvPr/>
        </p:nvCxnSpPr>
        <p:spPr>
          <a:xfrm rot="5400000">
            <a:off x="4924868" y="6020830"/>
            <a:ext cx="1" cy="1050808"/>
          </a:xfrm>
          <a:prstGeom prst="bentConnector3">
            <a:avLst>
              <a:gd name="adj1" fmla="val 22860100000"/>
            </a:avLst>
          </a:prstGeom>
          <a:ln w="31750">
            <a:solidFill>
              <a:srgbClr val="7030A0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4" name="Connector: Elbow 1043">
            <a:extLst>
              <a:ext uri="{FF2B5EF4-FFF2-40B4-BE49-F238E27FC236}">
                <a16:creationId xmlns:a16="http://schemas.microsoft.com/office/drawing/2014/main" id="{184376A8-80F1-81F0-2E52-E2FD8EB881C5}"/>
              </a:ext>
            </a:extLst>
          </p:cNvPr>
          <p:cNvCxnSpPr>
            <a:cxnSpLocks/>
            <a:stCxn id="22" idx="2"/>
            <a:endCxn id="1047" idx="6"/>
          </p:cNvCxnSpPr>
          <p:nvPr/>
        </p:nvCxnSpPr>
        <p:spPr>
          <a:xfrm rot="5400000">
            <a:off x="5908202" y="6128885"/>
            <a:ext cx="227463" cy="1062164"/>
          </a:xfrm>
          <a:prstGeom prst="bentConnector2">
            <a:avLst/>
          </a:prstGeom>
          <a:ln w="31750">
            <a:solidFill>
              <a:srgbClr val="7030A0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7" name="Oval 1046">
            <a:extLst>
              <a:ext uri="{FF2B5EF4-FFF2-40B4-BE49-F238E27FC236}">
                <a16:creationId xmlns:a16="http://schemas.microsoft.com/office/drawing/2014/main" id="{E535DC44-26E9-4607-DBB3-C7119F684AA5}"/>
              </a:ext>
            </a:extLst>
          </p:cNvPr>
          <p:cNvSpPr/>
          <p:nvPr/>
        </p:nvSpPr>
        <p:spPr>
          <a:xfrm>
            <a:off x="5413849" y="6735198"/>
            <a:ext cx="77002" cy="7700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Oval 1049">
            <a:extLst>
              <a:ext uri="{FF2B5EF4-FFF2-40B4-BE49-F238E27FC236}">
                <a16:creationId xmlns:a16="http://schemas.microsoft.com/office/drawing/2014/main" id="{F2AECD1F-57D6-51B3-005C-B65B88EB7143}"/>
              </a:ext>
            </a:extLst>
          </p:cNvPr>
          <p:cNvSpPr/>
          <p:nvPr/>
        </p:nvSpPr>
        <p:spPr>
          <a:xfrm>
            <a:off x="6514514" y="6735198"/>
            <a:ext cx="77002" cy="7700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1" name="Connector: Elbow 1050">
            <a:extLst>
              <a:ext uri="{FF2B5EF4-FFF2-40B4-BE49-F238E27FC236}">
                <a16:creationId xmlns:a16="http://schemas.microsoft.com/office/drawing/2014/main" id="{69A10D19-0890-B98B-FEF2-5D7329310EFD}"/>
              </a:ext>
            </a:extLst>
          </p:cNvPr>
          <p:cNvCxnSpPr>
            <a:cxnSpLocks/>
            <a:stCxn id="1050" idx="6"/>
            <a:endCxn id="1055" idx="6"/>
          </p:cNvCxnSpPr>
          <p:nvPr/>
        </p:nvCxnSpPr>
        <p:spPr>
          <a:xfrm flipV="1">
            <a:off x="6591516" y="3264324"/>
            <a:ext cx="593318" cy="3509375"/>
          </a:xfrm>
          <a:prstGeom prst="bentConnector3">
            <a:avLst>
              <a:gd name="adj1" fmla="val 138529"/>
            </a:avLst>
          </a:prstGeom>
          <a:ln w="31750">
            <a:solidFill>
              <a:srgbClr val="7030A0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5" name="Oval 1054">
            <a:extLst>
              <a:ext uri="{FF2B5EF4-FFF2-40B4-BE49-F238E27FC236}">
                <a16:creationId xmlns:a16="http://schemas.microsoft.com/office/drawing/2014/main" id="{3B5D412B-CD2C-16F3-7DF3-26A106498887}"/>
              </a:ext>
            </a:extLst>
          </p:cNvPr>
          <p:cNvSpPr/>
          <p:nvPr/>
        </p:nvSpPr>
        <p:spPr>
          <a:xfrm>
            <a:off x="7107832" y="3225823"/>
            <a:ext cx="77002" cy="7700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A73AB233-5163-C3C3-E6C6-833D4B05CE1E}"/>
              </a:ext>
            </a:extLst>
          </p:cNvPr>
          <p:cNvSpPr txBox="1"/>
          <p:nvPr/>
        </p:nvSpPr>
        <p:spPr>
          <a:xfrm>
            <a:off x="2027338" y="6453993"/>
            <a:ext cx="1366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3.3V </a:t>
            </a:r>
            <a:r>
              <a:rPr lang="en-US" sz="1400" b="1" i="1" dirty="0">
                <a:solidFill>
                  <a:srgbClr val="7030A0"/>
                </a:solidFill>
              </a:rPr>
              <a:t>(NOT 5V !)</a:t>
            </a:r>
          </a:p>
        </p:txBody>
      </p:sp>
      <p:sp>
        <p:nvSpPr>
          <p:cNvPr id="1078" name="Oval 1077">
            <a:extLst>
              <a:ext uri="{FF2B5EF4-FFF2-40B4-BE49-F238E27FC236}">
                <a16:creationId xmlns:a16="http://schemas.microsoft.com/office/drawing/2014/main" id="{A720D7EA-46F1-E77C-1F47-59D083F83E0F}"/>
              </a:ext>
            </a:extLst>
          </p:cNvPr>
          <p:cNvSpPr/>
          <p:nvPr/>
        </p:nvSpPr>
        <p:spPr>
          <a:xfrm>
            <a:off x="7118810" y="2952547"/>
            <a:ext cx="77002" cy="77002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4" name="Connector: Elbow 1083">
            <a:extLst>
              <a:ext uri="{FF2B5EF4-FFF2-40B4-BE49-F238E27FC236}">
                <a16:creationId xmlns:a16="http://schemas.microsoft.com/office/drawing/2014/main" id="{9311F644-77B1-A97E-C032-CB603B6962DE}"/>
              </a:ext>
            </a:extLst>
          </p:cNvPr>
          <p:cNvCxnSpPr>
            <a:cxnSpLocks/>
            <a:stCxn id="1091" idx="6"/>
            <a:endCxn id="1088" idx="2"/>
          </p:cNvCxnSpPr>
          <p:nvPr/>
        </p:nvCxnSpPr>
        <p:spPr>
          <a:xfrm flipH="1" flipV="1">
            <a:off x="4075425" y="4035422"/>
            <a:ext cx="539707" cy="2510811"/>
          </a:xfrm>
          <a:prstGeom prst="bentConnector5">
            <a:avLst>
              <a:gd name="adj1" fmla="val -57758"/>
              <a:gd name="adj2" fmla="val 50000"/>
              <a:gd name="adj3" fmla="val 160839"/>
            </a:avLst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8" name="Oval 1087">
            <a:extLst>
              <a:ext uri="{FF2B5EF4-FFF2-40B4-BE49-F238E27FC236}">
                <a16:creationId xmlns:a16="http://schemas.microsoft.com/office/drawing/2014/main" id="{A00ED65E-619B-2C2F-424C-43BDC68F700D}"/>
              </a:ext>
            </a:extLst>
          </p:cNvPr>
          <p:cNvSpPr/>
          <p:nvPr/>
        </p:nvSpPr>
        <p:spPr>
          <a:xfrm>
            <a:off x="4075425" y="3996921"/>
            <a:ext cx="77002" cy="770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90" name="Oval 1089">
            <a:extLst>
              <a:ext uri="{FF2B5EF4-FFF2-40B4-BE49-F238E27FC236}">
                <a16:creationId xmlns:a16="http://schemas.microsoft.com/office/drawing/2014/main" id="{279EE8AC-1A3A-2708-CA6F-78DBB354F6F0}"/>
              </a:ext>
            </a:extLst>
          </p:cNvPr>
          <p:cNvSpPr/>
          <p:nvPr/>
        </p:nvSpPr>
        <p:spPr>
          <a:xfrm>
            <a:off x="4075425" y="4263643"/>
            <a:ext cx="77002" cy="770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91" name="Oval 1090">
            <a:extLst>
              <a:ext uri="{FF2B5EF4-FFF2-40B4-BE49-F238E27FC236}">
                <a16:creationId xmlns:a16="http://schemas.microsoft.com/office/drawing/2014/main" id="{E757222B-962E-FA7E-0DDA-5AEFED7688C7}"/>
              </a:ext>
            </a:extLst>
          </p:cNvPr>
          <p:cNvSpPr/>
          <p:nvPr/>
        </p:nvSpPr>
        <p:spPr>
          <a:xfrm>
            <a:off x="4538130" y="6507732"/>
            <a:ext cx="77002" cy="770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98" name="Oval 1097">
            <a:extLst>
              <a:ext uri="{FF2B5EF4-FFF2-40B4-BE49-F238E27FC236}">
                <a16:creationId xmlns:a16="http://schemas.microsoft.com/office/drawing/2014/main" id="{EDFD7B78-8511-8B1E-051F-9370FCC326FB}"/>
              </a:ext>
            </a:extLst>
          </p:cNvPr>
          <p:cNvSpPr/>
          <p:nvPr/>
        </p:nvSpPr>
        <p:spPr>
          <a:xfrm>
            <a:off x="5589994" y="6514774"/>
            <a:ext cx="77002" cy="770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99" name="Connector: Elbow 1098">
            <a:extLst>
              <a:ext uri="{FF2B5EF4-FFF2-40B4-BE49-F238E27FC236}">
                <a16:creationId xmlns:a16="http://schemas.microsoft.com/office/drawing/2014/main" id="{6B706A7E-2CD5-DC1A-8A34-5FBDD75A938C}"/>
              </a:ext>
            </a:extLst>
          </p:cNvPr>
          <p:cNvCxnSpPr>
            <a:cxnSpLocks/>
            <a:stCxn id="1098" idx="6"/>
            <a:endCxn id="1090" idx="2"/>
          </p:cNvCxnSpPr>
          <p:nvPr/>
        </p:nvCxnSpPr>
        <p:spPr>
          <a:xfrm flipH="1" flipV="1">
            <a:off x="4075425" y="4302144"/>
            <a:ext cx="1591571" cy="2251131"/>
          </a:xfrm>
          <a:prstGeom prst="bentConnector5">
            <a:avLst>
              <a:gd name="adj1" fmla="val -18280"/>
              <a:gd name="adj2" fmla="val 63663"/>
              <a:gd name="adj3" fmla="val 110707"/>
            </a:avLst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8" name="Oval 1107">
            <a:extLst>
              <a:ext uri="{FF2B5EF4-FFF2-40B4-BE49-F238E27FC236}">
                <a16:creationId xmlns:a16="http://schemas.microsoft.com/office/drawing/2014/main" id="{73ADAD09-A07E-DE84-A363-373879F77B38}"/>
              </a:ext>
            </a:extLst>
          </p:cNvPr>
          <p:cNvSpPr/>
          <p:nvPr/>
        </p:nvSpPr>
        <p:spPr>
          <a:xfrm>
            <a:off x="6692737" y="6507732"/>
            <a:ext cx="77002" cy="770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12" name="Connector: Elbow 1111">
            <a:extLst>
              <a:ext uri="{FF2B5EF4-FFF2-40B4-BE49-F238E27FC236}">
                <a16:creationId xmlns:a16="http://schemas.microsoft.com/office/drawing/2014/main" id="{067D2B72-8853-287F-CB20-23A4F5475DFB}"/>
              </a:ext>
            </a:extLst>
          </p:cNvPr>
          <p:cNvCxnSpPr>
            <a:cxnSpLocks/>
            <a:stCxn id="1108" idx="6"/>
            <a:endCxn id="1113" idx="6"/>
          </p:cNvCxnSpPr>
          <p:nvPr/>
        </p:nvCxnSpPr>
        <p:spPr>
          <a:xfrm flipV="1">
            <a:off x="6769739" y="4301476"/>
            <a:ext cx="316468" cy="2244757"/>
          </a:xfrm>
          <a:prstGeom prst="bentConnector3">
            <a:avLst>
              <a:gd name="adj1" fmla="val 132163"/>
            </a:avLst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13" name="Oval 1112">
            <a:extLst>
              <a:ext uri="{FF2B5EF4-FFF2-40B4-BE49-F238E27FC236}">
                <a16:creationId xmlns:a16="http://schemas.microsoft.com/office/drawing/2014/main" id="{21072B19-4521-544C-7581-9815BD58B63A}"/>
              </a:ext>
            </a:extLst>
          </p:cNvPr>
          <p:cNvSpPr/>
          <p:nvPr/>
        </p:nvSpPr>
        <p:spPr>
          <a:xfrm>
            <a:off x="7009205" y="4262975"/>
            <a:ext cx="77002" cy="770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70" name="Group 1169">
            <a:extLst>
              <a:ext uri="{FF2B5EF4-FFF2-40B4-BE49-F238E27FC236}">
                <a16:creationId xmlns:a16="http://schemas.microsoft.com/office/drawing/2014/main" id="{814DC6F3-DDCD-47EE-C466-F838176F5D05}"/>
              </a:ext>
            </a:extLst>
          </p:cNvPr>
          <p:cNvGrpSpPr/>
          <p:nvPr/>
        </p:nvGrpSpPr>
        <p:grpSpPr>
          <a:xfrm>
            <a:off x="142834" y="3555036"/>
            <a:ext cx="2925709" cy="2352453"/>
            <a:chOff x="21777" y="3140622"/>
            <a:chExt cx="2925709" cy="2352453"/>
          </a:xfrm>
        </p:grpSpPr>
        <p:sp>
          <p:nvSpPr>
            <p:cNvPr id="1025" name="TextBox 1024">
              <a:extLst>
                <a:ext uri="{FF2B5EF4-FFF2-40B4-BE49-F238E27FC236}">
                  <a16:creationId xmlns:a16="http://schemas.microsoft.com/office/drawing/2014/main" id="{AC44CA1B-6C3F-87A7-BCA0-87F5CFEA8F6F}"/>
                </a:ext>
              </a:extLst>
            </p:cNvPr>
            <p:cNvSpPr txBox="1"/>
            <p:nvPr/>
          </p:nvSpPr>
          <p:spPr>
            <a:xfrm>
              <a:off x="257135" y="4969855"/>
              <a:ext cx="16757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Ruffy HS1 Joystick</a:t>
              </a:r>
            </a:p>
            <a:p>
              <a:pPr algn="ctr"/>
              <a:r>
                <a:rPr lang="en-US" sz="1400" b="1" dirty="0"/>
                <a:t>Connector</a:t>
              </a:r>
            </a:p>
          </p:txBody>
        </p:sp>
        <p:grpSp>
          <p:nvGrpSpPr>
            <p:cNvPr id="1029" name="Group 1028">
              <a:extLst>
                <a:ext uri="{FF2B5EF4-FFF2-40B4-BE49-F238E27FC236}">
                  <a16:creationId xmlns:a16="http://schemas.microsoft.com/office/drawing/2014/main" id="{33980FF2-E364-CDAC-1272-DDFDEBF90379}"/>
                </a:ext>
              </a:extLst>
            </p:cNvPr>
            <p:cNvGrpSpPr/>
            <p:nvPr/>
          </p:nvGrpSpPr>
          <p:grpSpPr>
            <a:xfrm flipH="1">
              <a:off x="21777" y="3140622"/>
              <a:ext cx="2925709" cy="1879854"/>
              <a:chOff x="7198083" y="4542462"/>
              <a:chExt cx="2925709" cy="1879854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E5A89C7E-FC2E-55C4-3774-73C88DCED1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t="30737" r="41698"/>
              <a:stretch/>
            </p:blipFill>
            <p:spPr>
              <a:xfrm flipH="1">
                <a:off x="7809390" y="4734591"/>
                <a:ext cx="2314402" cy="1687725"/>
              </a:xfrm>
              <a:prstGeom prst="rect">
                <a:avLst/>
              </a:prstGeom>
            </p:spPr>
          </p:pic>
          <p:sp>
            <p:nvSpPr>
              <p:cNvPr id="1027" name="Rectangle 1026">
                <a:extLst>
                  <a:ext uri="{FF2B5EF4-FFF2-40B4-BE49-F238E27FC236}">
                    <a16:creationId xmlns:a16="http://schemas.microsoft.com/office/drawing/2014/main" id="{A5DF9855-30E8-02CD-6854-815CBB46C9B1}"/>
                  </a:ext>
                </a:extLst>
              </p:cNvPr>
              <p:cNvSpPr/>
              <p:nvPr/>
            </p:nvSpPr>
            <p:spPr>
              <a:xfrm rot="3446199">
                <a:off x="7571923" y="4168622"/>
                <a:ext cx="758391" cy="15060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18" name="Oval 1117">
              <a:extLst>
                <a:ext uri="{FF2B5EF4-FFF2-40B4-BE49-F238E27FC236}">
                  <a16:creationId xmlns:a16="http://schemas.microsoft.com/office/drawing/2014/main" id="{9A707328-C955-ADBF-D650-F388045FBEF9}"/>
                </a:ext>
              </a:extLst>
            </p:cNvPr>
            <p:cNvSpPr/>
            <p:nvPr/>
          </p:nvSpPr>
          <p:spPr>
            <a:xfrm>
              <a:off x="1677910" y="3588624"/>
              <a:ext cx="77002" cy="7700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9" name="Oval 1118">
              <a:extLst>
                <a:ext uri="{FF2B5EF4-FFF2-40B4-BE49-F238E27FC236}">
                  <a16:creationId xmlns:a16="http://schemas.microsoft.com/office/drawing/2014/main" id="{9C42EB0C-78F2-8173-738B-9797F6C40646}"/>
                </a:ext>
              </a:extLst>
            </p:cNvPr>
            <p:cNvSpPr/>
            <p:nvPr/>
          </p:nvSpPr>
          <p:spPr>
            <a:xfrm>
              <a:off x="1768678" y="3664238"/>
              <a:ext cx="77002" cy="77002"/>
            </a:xfrm>
            <a:prstGeom prst="ellipse">
              <a:avLst/>
            </a:prstGeom>
            <a:solidFill>
              <a:srgbClr val="051D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0" name="Oval 1119">
              <a:extLst>
                <a:ext uri="{FF2B5EF4-FFF2-40B4-BE49-F238E27FC236}">
                  <a16:creationId xmlns:a16="http://schemas.microsoft.com/office/drawing/2014/main" id="{0FDF9957-7D87-27F5-A734-A782D68CEB4A}"/>
                </a:ext>
              </a:extLst>
            </p:cNvPr>
            <p:cNvSpPr/>
            <p:nvPr/>
          </p:nvSpPr>
          <p:spPr>
            <a:xfrm>
              <a:off x="1884180" y="3741240"/>
              <a:ext cx="77002" cy="77002"/>
            </a:xfrm>
            <a:prstGeom prst="ellipse">
              <a:avLst/>
            </a:prstGeom>
            <a:solidFill>
              <a:srgbClr val="FF2D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1" name="Oval 1120">
              <a:extLst>
                <a:ext uri="{FF2B5EF4-FFF2-40B4-BE49-F238E27FC236}">
                  <a16:creationId xmlns:a16="http://schemas.microsoft.com/office/drawing/2014/main" id="{2BDE1681-9F36-E8B7-D0A0-EB7B9E4953E2}"/>
                </a:ext>
              </a:extLst>
            </p:cNvPr>
            <p:cNvSpPr/>
            <p:nvPr/>
          </p:nvSpPr>
          <p:spPr>
            <a:xfrm>
              <a:off x="1979104" y="3807158"/>
              <a:ext cx="77002" cy="77002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2" name="Oval 1121">
              <a:extLst>
                <a:ext uri="{FF2B5EF4-FFF2-40B4-BE49-F238E27FC236}">
                  <a16:creationId xmlns:a16="http://schemas.microsoft.com/office/drawing/2014/main" id="{3A7DD3F8-FD08-D5D6-3793-0C1957E3F9C8}"/>
                </a:ext>
              </a:extLst>
            </p:cNvPr>
            <p:cNvSpPr/>
            <p:nvPr/>
          </p:nvSpPr>
          <p:spPr>
            <a:xfrm>
              <a:off x="2115959" y="3891791"/>
              <a:ext cx="77002" cy="7700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3" name="Oval 1122">
              <a:extLst>
                <a:ext uri="{FF2B5EF4-FFF2-40B4-BE49-F238E27FC236}">
                  <a16:creationId xmlns:a16="http://schemas.microsoft.com/office/drawing/2014/main" id="{24CB3C30-421A-6C2F-97A8-1F530094E2FE}"/>
                </a:ext>
              </a:extLst>
            </p:cNvPr>
            <p:cNvSpPr/>
            <p:nvPr/>
          </p:nvSpPr>
          <p:spPr>
            <a:xfrm>
              <a:off x="2253636" y="3977458"/>
              <a:ext cx="77002" cy="7700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25" name="Oval 1124">
            <a:extLst>
              <a:ext uri="{FF2B5EF4-FFF2-40B4-BE49-F238E27FC236}">
                <a16:creationId xmlns:a16="http://schemas.microsoft.com/office/drawing/2014/main" id="{9AFE5BEE-4BDA-616A-A219-06DA19EA4C3D}"/>
              </a:ext>
            </a:extLst>
          </p:cNvPr>
          <p:cNvSpPr/>
          <p:nvPr/>
        </p:nvSpPr>
        <p:spPr>
          <a:xfrm>
            <a:off x="4075425" y="2706337"/>
            <a:ext cx="77002" cy="77002"/>
          </a:xfrm>
          <a:prstGeom prst="ellipse">
            <a:avLst/>
          </a:prstGeom>
          <a:solidFill>
            <a:srgbClr val="051D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" name="Oval 1126">
            <a:extLst>
              <a:ext uri="{FF2B5EF4-FFF2-40B4-BE49-F238E27FC236}">
                <a16:creationId xmlns:a16="http://schemas.microsoft.com/office/drawing/2014/main" id="{D55DB638-1EEC-26FC-6EC5-5EFD8D21C1F7}"/>
              </a:ext>
            </a:extLst>
          </p:cNvPr>
          <p:cNvSpPr/>
          <p:nvPr/>
        </p:nvSpPr>
        <p:spPr>
          <a:xfrm>
            <a:off x="4074094" y="3219782"/>
            <a:ext cx="77002" cy="7700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8" name="Oval 1127">
            <a:extLst>
              <a:ext uri="{FF2B5EF4-FFF2-40B4-BE49-F238E27FC236}">
                <a16:creationId xmlns:a16="http://schemas.microsoft.com/office/drawing/2014/main" id="{E38D88AB-76A5-1C5E-9F7E-8E17DB61D284}"/>
              </a:ext>
            </a:extLst>
          </p:cNvPr>
          <p:cNvSpPr/>
          <p:nvPr/>
        </p:nvSpPr>
        <p:spPr>
          <a:xfrm>
            <a:off x="4074094" y="3735999"/>
            <a:ext cx="77002" cy="7700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9" name="Oval 1128">
            <a:extLst>
              <a:ext uri="{FF2B5EF4-FFF2-40B4-BE49-F238E27FC236}">
                <a16:creationId xmlns:a16="http://schemas.microsoft.com/office/drawing/2014/main" id="{0B7E6AE5-0DC4-768F-065E-09CF77B59EA7}"/>
              </a:ext>
            </a:extLst>
          </p:cNvPr>
          <p:cNvSpPr/>
          <p:nvPr/>
        </p:nvSpPr>
        <p:spPr>
          <a:xfrm>
            <a:off x="4074094" y="2968277"/>
            <a:ext cx="77002" cy="7700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3" name="Oval 1162">
            <a:extLst>
              <a:ext uri="{FF2B5EF4-FFF2-40B4-BE49-F238E27FC236}">
                <a16:creationId xmlns:a16="http://schemas.microsoft.com/office/drawing/2014/main" id="{D81C9B45-63A5-3F5F-1412-C436422E66C7}"/>
              </a:ext>
            </a:extLst>
          </p:cNvPr>
          <p:cNvSpPr/>
          <p:nvPr/>
        </p:nvSpPr>
        <p:spPr>
          <a:xfrm>
            <a:off x="4360173" y="6742995"/>
            <a:ext cx="77002" cy="7700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4" name="Connector: Elbow 1163">
            <a:extLst>
              <a:ext uri="{FF2B5EF4-FFF2-40B4-BE49-F238E27FC236}">
                <a16:creationId xmlns:a16="http://schemas.microsoft.com/office/drawing/2014/main" id="{AEF029B8-4636-24CC-76AB-4EC30A500041}"/>
              </a:ext>
            </a:extLst>
          </p:cNvPr>
          <p:cNvCxnSpPr>
            <a:cxnSpLocks/>
            <a:stCxn id="1163" idx="2"/>
            <a:endCxn id="1118" idx="0"/>
          </p:cNvCxnSpPr>
          <p:nvPr/>
        </p:nvCxnSpPr>
        <p:spPr>
          <a:xfrm rot="10800000">
            <a:off x="1837469" y="4003038"/>
            <a:ext cx="2522705" cy="2778458"/>
          </a:xfrm>
          <a:prstGeom prst="bentConnector4">
            <a:avLst>
              <a:gd name="adj1" fmla="val 168825"/>
              <a:gd name="adj2" fmla="val 108228"/>
            </a:avLst>
          </a:prstGeom>
          <a:ln w="31750">
            <a:solidFill>
              <a:srgbClr val="7030A0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176" name="Table 1175">
            <a:extLst>
              <a:ext uri="{FF2B5EF4-FFF2-40B4-BE49-F238E27FC236}">
                <a16:creationId xmlns:a16="http://schemas.microsoft.com/office/drawing/2014/main" id="{F05AAA9F-3B63-47E8-938E-99C83ED18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150687"/>
              </p:ext>
            </p:extLst>
          </p:nvPr>
        </p:nvGraphicFramePr>
        <p:xfrm>
          <a:off x="7529128" y="4206450"/>
          <a:ext cx="2903345" cy="2295589"/>
        </p:xfrm>
        <a:graphic>
          <a:graphicData uri="http://schemas.openxmlformats.org/drawingml/2006/table">
            <a:tbl>
              <a:tblPr/>
              <a:tblGrid>
                <a:gridCol w="2903345">
                  <a:extLst>
                    <a:ext uri="{9D8B030D-6E8A-4147-A177-3AD203B41FA5}">
                      <a16:colId xmlns:a16="http://schemas.microsoft.com/office/drawing/2014/main" val="11577895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D0:</a:t>
                      </a:r>
                      <a:r>
                        <a:rPr lang="en-US" sz="12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Joystick RIGHT (X+ / Blue)</a:t>
                      </a:r>
                      <a:br>
                        <a:rPr lang="en-US" sz="12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1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D1:</a:t>
                      </a:r>
                      <a:r>
                        <a:rPr lang="en-US" sz="12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Joystick CENTER/TOP (5-way / Orange*)</a:t>
                      </a:r>
                      <a:br>
                        <a:rPr lang="en-US" sz="12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1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D2:</a:t>
                      </a:r>
                      <a:r>
                        <a:rPr lang="en-US" sz="12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Joystick UP (Y+ / Yellow)</a:t>
                      </a:r>
                      <a:br>
                        <a:rPr lang="en-US" sz="12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1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D3:</a:t>
                      </a:r>
                      <a:r>
                        <a:rPr lang="en-US" sz="12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Joystick LEFT (X- / Pink)</a:t>
                      </a:r>
                      <a:br>
                        <a:rPr lang="en-US" sz="12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1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D4:</a:t>
                      </a:r>
                      <a:r>
                        <a:rPr lang="en-US" sz="12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Joystick DOWN (Y- / Grey)</a:t>
                      </a:r>
                      <a:br>
                        <a:rPr lang="en-US" sz="12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1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D5:</a:t>
                      </a:r>
                      <a:r>
                        <a:rPr lang="en-US" sz="12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Button A</a:t>
                      </a:r>
                      <a:br>
                        <a:rPr lang="en-US" sz="12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1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D6:</a:t>
                      </a:r>
                      <a:r>
                        <a:rPr lang="en-US" sz="12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Button B</a:t>
                      </a:r>
                      <a:br>
                        <a:rPr lang="en-US" sz="12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1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D7:</a:t>
                      </a:r>
                      <a:r>
                        <a:rPr lang="en-US" sz="12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Button C</a:t>
                      </a:r>
                      <a:br>
                        <a:rPr lang="en-US" sz="12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1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D8:</a:t>
                      </a:r>
                      <a:r>
                        <a:rPr lang="en-US" sz="12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kern="100" dirty="0">
                          <a:solidFill>
                            <a:srgbClr val="FF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RGB LED RED</a:t>
                      </a:r>
                      <a:br>
                        <a:rPr lang="en-US" sz="1200" b="0" kern="100" dirty="0">
                          <a:solidFill>
                            <a:srgbClr val="FF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1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D9:</a:t>
                      </a:r>
                      <a:r>
                        <a:rPr lang="en-US" sz="12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b="1" kern="100" dirty="0">
                          <a:solidFill>
                            <a:srgbClr val="0A00D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RGB LED BLUE</a:t>
                      </a:r>
                      <a:br>
                        <a:rPr lang="en-US" sz="1200" b="1" kern="100" dirty="0">
                          <a:solidFill>
                            <a:srgbClr val="0A00D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</a:b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D10:</a:t>
                      </a: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RGB LED GREEN</a:t>
                      </a:r>
                      <a:r>
                        <a:rPr kumimoji="0" lang="en-US" altLang="en-US" sz="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3735556"/>
                  </a:ext>
                </a:extLst>
              </a:tr>
            </a:tbl>
          </a:graphicData>
        </a:graphic>
      </p:graphicFrame>
      <p:sp>
        <p:nvSpPr>
          <p:cNvPr id="1180" name="Oval 1179">
            <a:extLst>
              <a:ext uri="{FF2B5EF4-FFF2-40B4-BE49-F238E27FC236}">
                <a16:creationId xmlns:a16="http://schemas.microsoft.com/office/drawing/2014/main" id="{379793E2-C819-2343-30D9-65E757ABBE86}"/>
              </a:ext>
            </a:extLst>
          </p:cNvPr>
          <p:cNvSpPr/>
          <p:nvPr/>
        </p:nvSpPr>
        <p:spPr>
          <a:xfrm>
            <a:off x="4067090" y="3490686"/>
            <a:ext cx="77002" cy="77002"/>
          </a:xfrm>
          <a:prstGeom prst="ellipse">
            <a:avLst/>
          </a:prstGeom>
          <a:solidFill>
            <a:srgbClr val="FF2D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1" name="Connector: Elbow 1180">
            <a:extLst>
              <a:ext uri="{FF2B5EF4-FFF2-40B4-BE49-F238E27FC236}">
                <a16:creationId xmlns:a16="http://schemas.microsoft.com/office/drawing/2014/main" id="{AD66B2C7-66DB-9769-6E0B-BC4A63067339}"/>
              </a:ext>
            </a:extLst>
          </p:cNvPr>
          <p:cNvCxnSpPr>
            <a:cxnSpLocks/>
            <a:stCxn id="1125" idx="2"/>
            <a:endCxn id="1119" idx="0"/>
          </p:cNvCxnSpPr>
          <p:nvPr/>
        </p:nvCxnSpPr>
        <p:spPr>
          <a:xfrm rot="10800000" flipV="1">
            <a:off x="1928237" y="2744838"/>
            <a:ext cx="2147189" cy="1333814"/>
          </a:xfrm>
          <a:prstGeom prst="bentConnector2">
            <a:avLst/>
          </a:prstGeom>
          <a:ln w="31750">
            <a:solidFill>
              <a:srgbClr val="051DFF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5" name="Connector: Elbow 1184">
            <a:extLst>
              <a:ext uri="{FF2B5EF4-FFF2-40B4-BE49-F238E27FC236}">
                <a16:creationId xmlns:a16="http://schemas.microsoft.com/office/drawing/2014/main" id="{BAACB4B5-59AE-891B-0245-B7BF9509917A}"/>
              </a:ext>
            </a:extLst>
          </p:cNvPr>
          <p:cNvCxnSpPr>
            <a:cxnSpLocks/>
            <a:stCxn id="1180" idx="2"/>
            <a:endCxn id="1120" idx="0"/>
          </p:cNvCxnSpPr>
          <p:nvPr/>
        </p:nvCxnSpPr>
        <p:spPr>
          <a:xfrm rot="10800000" flipV="1">
            <a:off x="2043738" y="3529186"/>
            <a:ext cx="2023352" cy="626467"/>
          </a:xfrm>
          <a:prstGeom prst="bentConnector2">
            <a:avLst/>
          </a:prstGeom>
          <a:ln w="31750">
            <a:solidFill>
              <a:srgbClr val="FF2DE1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8" name="Connector: Elbow 1187">
            <a:extLst>
              <a:ext uri="{FF2B5EF4-FFF2-40B4-BE49-F238E27FC236}">
                <a16:creationId xmlns:a16="http://schemas.microsoft.com/office/drawing/2014/main" id="{0D075CA6-3E17-0864-97CB-27248D9987E7}"/>
              </a:ext>
            </a:extLst>
          </p:cNvPr>
          <p:cNvCxnSpPr>
            <a:cxnSpLocks/>
            <a:stCxn id="1127" idx="2"/>
            <a:endCxn id="1121" idx="0"/>
          </p:cNvCxnSpPr>
          <p:nvPr/>
        </p:nvCxnSpPr>
        <p:spPr>
          <a:xfrm rot="10800000" flipV="1">
            <a:off x="2138662" y="3258282"/>
            <a:ext cx="1935432" cy="963289"/>
          </a:xfrm>
          <a:prstGeom prst="bentConnector2">
            <a:avLst/>
          </a:prstGeom>
          <a:ln w="31750">
            <a:solidFill>
              <a:srgbClr val="FFFF00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1" name="Connector: Elbow 1190">
            <a:extLst>
              <a:ext uri="{FF2B5EF4-FFF2-40B4-BE49-F238E27FC236}">
                <a16:creationId xmlns:a16="http://schemas.microsoft.com/office/drawing/2014/main" id="{6654F81B-2C33-A135-4738-BB00E57C637A}"/>
              </a:ext>
            </a:extLst>
          </p:cNvPr>
          <p:cNvCxnSpPr>
            <a:cxnSpLocks/>
            <a:stCxn id="1128" idx="2"/>
            <a:endCxn id="1122" idx="0"/>
          </p:cNvCxnSpPr>
          <p:nvPr/>
        </p:nvCxnSpPr>
        <p:spPr>
          <a:xfrm rot="10800000" flipV="1">
            <a:off x="2275518" y="3774499"/>
            <a:ext cx="1798577" cy="531705"/>
          </a:xfrm>
          <a:prstGeom prst="bentConnector2">
            <a:avLst/>
          </a:prstGeom>
          <a:ln w="317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4" name="Connector: Elbow 1193">
            <a:extLst>
              <a:ext uri="{FF2B5EF4-FFF2-40B4-BE49-F238E27FC236}">
                <a16:creationId xmlns:a16="http://schemas.microsoft.com/office/drawing/2014/main" id="{1E7F4141-08F2-F14F-0898-EC636EF7C60A}"/>
              </a:ext>
            </a:extLst>
          </p:cNvPr>
          <p:cNvCxnSpPr>
            <a:cxnSpLocks/>
            <a:stCxn id="1129" idx="2"/>
            <a:endCxn id="1123" idx="0"/>
          </p:cNvCxnSpPr>
          <p:nvPr/>
        </p:nvCxnSpPr>
        <p:spPr>
          <a:xfrm rot="10800000" flipV="1">
            <a:off x="2413194" y="3006778"/>
            <a:ext cx="1660900" cy="1385094"/>
          </a:xfrm>
          <a:prstGeom prst="bentConnector2">
            <a:avLst/>
          </a:prstGeom>
          <a:ln w="31750">
            <a:solidFill>
              <a:srgbClr val="FFC000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08" name="TextBox 1207">
            <a:extLst>
              <a:ext uri="{FF2B5EF4-FFF2-40B4-BE49-F238E27FC236}">
                <a16:creationId xmlns:a16="http://schemas.microsoft.com/office/drawing/2014/main" id="{4A368874-8328-820B-4B0B-7F2F2CE37D55}"/>
              </a:ext>
            </a:extLst>
          </p:cNvPr>
          <p:cNvSpPr txBox="1"/>
          <p:nvPr/>
        </p:nvSpPr>
        <p:spPr>
          <a:xfrm>
            <a:off x="7493403" y="6581001"/>
            <a:ext cx="2361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*5-way / Center wire is optional</a:t>
            </a:r>
          </a:p>
        </p:txBody>
      </p:sp>
      <p:sp>
        <p:nvSpPr>
          <p:cNvPr id="1209" name="TextBox 1208">
            <a:extLst>
              <a:ext uri="{FF2B5EF4-FFF2-40B4-BE49-F238E27FC236}">
                <a16:creationId xmlns:a16="http://schemas.microsoft.com/office/drawing/2014/main" id="{8D23106F-7B97-EC71-3F6E-8B29C153CE6B}"/>
              </a:ext>
            </a:extLst>
          </p:cNvPr>
          <p:cNvSpPr txBox="1"/>
          <p:nvPr/>
        </p:nvSpPr>
        <p:spPr>
          <a:xfrm>
            <a:off x="3968200" y="38272"/>
            <a:ext cx="332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linkClick r:id="rId6"/>
              </a:rPr>
              <a:t>MotoButtons2 Wiring Diagram</a:t>
            </a:r>
            <a:endParaRPr lang="en-US" b="1" dirty="0"/>
          </a:p>
        </p:txBody>
      </p:sp>
      <p:sp>
        <p:nvSpPr>
          <p:cNvPr id="1212" name="TextBox 1211">
            <a:extLst>
              <a:ext uri="{FF2B5EF4-FFF2-40B4-BE49-F238E27FC236}">
                <a16:creationId xmlns:a16="http://schemas.microsoft.com/office/drawing/2014/main" id="{8F6DD080-A2CB-05F5-4DAA-DBAB32DD7D44}"/>
              </a:ext>
            </a:extLst>
          </p:cNvPr>
          <p:cNvSpPr txBox="1"/>
          <p:nvPr/>
        </p:nvSpPr>
        <p:spPr>
          <a:xfrm>
            <a:off x="1676609" y="1465739"/>
            <a:ext cx="65154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https://github.com/joncox123/MotoButtons2</a:t>
            </a:r>
          </a:p>
        </p:txBody>
      </p: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A86D0316-8EBE-79F6-1AF3-507BD6BC2592}"/>
              </a:ext>
            </a:extLst>
          </p:cNvPr>
          <p:cNvCxnSpPr>
            <a:cxnSpLocks/>
            <a:stCxn id="10" idx="2"/>
            <a:endCxn id="1055" idx="6"/>
          </p:cNvCxnSpPr>
          <p:nvPr/>
        </p:nvCxnSpPr>
        <p:spPr>
          <a:xfrm rot="5400000">
            <a:off x="7927410" y="2436451"/>
            <a:ext cx="85298" cy="1570449"/>
          </a:xfrm>
          <a:prstGeom prst="bentConnector2">
            <a:avLst/>
          </a:prstGeom>
          <a:ln w="31750">
            <a:solidFill>
              <a:srgbClr val="7030A0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16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3572C5B-A9C8-2865-0068-90F2785DDF32}"/>
              </a:ext>
            </a:extLst>
          </p:cNvPr>
          <p:cNvSpPr txBox="1"/>
          <p:nvPr/>
        </p:nvSpPr>
        <p:spPr>
          <a:xfrm rot="5400000">
            <a:off x="3026301" y="3626206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492258-4134-649C-E29D-57361FB3B042}"/>
              </a:ext>
            </a:extLst>
          </p:cNvPr>
          <p:cNvSpPr txBox="1"/>
          <p:nvPr/>
        </p:nvSpPr>
        <p:spPr>
          <a:xfrm rot="5400000">
            <a:off x="2706329" y="3765667"/>
            <a:ext cx="55784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GROUND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8F8488-FBB3-864C-F06B-6C397F054A7C}"/>
              </a:ext>
            </a:extLst>
          </p:cNvPr>
          <p:cNvSpPr txBox="1"/>
          <p:nvPr/>
        </p:nvSpPr>
        <p:spPr>
          <a:xfrm rot="5400000">
            <a:off x="2630679" y="3672056"/>
            <a:ext cx="37189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B80747-DD90-8360-C330-DF9523052BDE}"/>
              </a:ext>
            </a:extLst>
          </p:cNvPr>
          <p:cNvSpPr txBox="1"/>
          <p:nvPr/>
        </p:nvSpPr>
        <p:spPr>
          <a:xfrm rot="5400000">
            <a:off x="2387638" y="3696355"/>
            <a:ext cx="46487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4B7240E-A1E1-AE58-7D72-6D5FB53E87AA}"/>
              </a:ext>
            </a:extLst>
          </p:cNvPr>
          <p:cNvGrpSpPr/>
          <p:nvPr/>
        </p:nvGrpSpPr>
        <p:grpSpPr>
          <a:xfrm>
            <a:off x="2460567" y="1043790"/>
            <a:ext cx="892099" cy="2430930"/>
            <a:chOff x="2460567" y="1043790"/>
            <a:chExt cx="892099" cy="243093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CA54A11-A2B2-BFE3-0903-2B851CD1DEBC}"/>
                </a:ext>
              </a:extLst>
            </p:cNvPr>
            <p:cNvSpPr/>
            <p:nvPr/>
          </p:nvSpPr>
          <p:spPr>
            <a:xfrm>
              <a:off x="2589414" y="1080653"/>
              <a:ext cx="615141" cy="61514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A07D34-9247-D4A8-438A-7BCD8669FC9A}"/>
                </a:ext>
              </a:extLst>
            </p:cNvPr>
            <p:cNvSpPr/>
            <p:nvPr/>
          </p:nvSpPr>
          <p:spPr>
            <a:xfrm>
              <a:off x="2460567" y="2003367"/>
              <a:ext cx="872837" cy="9975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A772250-C233-73CF-B446-DC7691A27BA9}"/>
                </a:ext>
              </a:extLst>
            </p:cNvPr>
            <p:cNvSpPr/>
            <p:nvPr/>
          </p:nvSpPr>
          <p:spPr>
            <a:xfrm>
              <a:off x="2589414" y="1388225"/>
              <a:ext cx="615141" cy="61514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D6849C3-8371-DFD8-E1CF-8FE59BDA7B33}"/>
                </a:ext>
              </a:extLst>
            </p:cNvPr>
            <p:cNvSpPr/>
            <p:nvPr/>
          </p:nvSpPr>
          <p:spPr>
            <a:xfrm>
              <a:off x="2635133" y="2103120"/>
              <a:ext cx="58191" cy="9144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91A19C-98E0-6C6C-CED7-4FEFFDB67D2E}"/>
                </a:ext>
              </a:extLst>
            </p:cNvPr>
            <p:cNvSpPr/>
            <p:nvPr/>
          </p:nvSpPr>
          <p:spPr>
            <a:xfrm>
              <a:off x="2787533" y="2103120"/>
              <a:ext cx="58191" cy="1143000"/>
            </a:xfrm>
            <a:prstGeom prst="rect">
              <a:avLst/>
            </a:prstGeom>
            <a:solidFill>
              <a:srgbClr val="051D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237148E-E02D-CB9C-D539-600F02F5D264}"/>
                </a:ext>
              </a:extLst>
            </p:cNvPr>
            <p:cNvSpPr/>
            <p:nvPr/>
          </p:nvSpPr>
          <p:spPr>
            <a:xfrm>
              <a:off x="2939933" y="2103120"/>
              <a:ext cx="58191" cy="1371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3C3BA9F-E7B4-DE48-9EE2-002DF38A66A2}"/>
                </a:ext>
              </a:extLst>
            </p:cNvPr>
            <p:cNvSpPr/>
            <p:nvPr/>
          </p:nvSpPr>
          <p:spPr>
            <a:xfrm>
              <a:off x="3107572" y="2103120"/>
              <a:ext cx="58191" cy="6858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DF9B8A2-8B04-1741-78D7-73991418B57B}"/>
                </a:ext>
              </a:extLst>
            </p:cNvPr>
            <p:cNvCxnSpPr/>
            <p:nvPr/>
          </p:nvCxnSpPr>
          <p:spPr>
            <a:xfrm flipV="1">
              <a:off x="2900155" y="1048394"/>
              <a:ext cx="325361" cy="3766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DDF7E21-9045-3F31-B405-305113478B5B}"/>
                </a:ext>
              </a:extLst>
            </p:cNvPr>
            <p:cNvCxnSpPr/>
            <p:nvPr/>
          </p:nvCxnSpPr>
          <p:spPr>
            <a:xfrm flipV="1">
              <a:off x="3027305" y="1043790"/>
              <a:ext cx="325361" cy="3766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4508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133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Courier New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joncox123</dc:creator>
  <cp:lastModifiedBy>Jonathan Cox</cp:lastModifiedBy>
  <cp:revision>1</cp:revision>
  <cp:lastPrinted>2024-09-26T18:13:53Z</cp:lastPrinted>
  <dcterms:created xsi:type="dcterms:W3CDTF">2024-09-26T17:02:06Z</dcterms:created>
  <dcterms:modified xsi:type="dcterms:W3CDTF">2024-09-27T16:57:48Z</dcterms:modified>
</cp:coreProperties>
</file>