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3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631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6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44DE-210E-4C4E-83F9-0A40A9B37017}" type="datetimeFigureOut">
              <a:rPr lang="en-US" smtClean="0"/>
              <a:t>21-Jan-19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3B88-0B1B-4909-9DFA-D305EA46B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7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2717-1614-4B5D-B317-6AC1A9954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34596"/>
            <a:ext cx="8791575" cy="2387600"/>
          </a:xfrm>
        </p:spPr>
        <p:txBody>
          <a:bodyPr>
            <a:normAutofit/>
          </a:bodyPr>
          <a:lstStyle/>
          <a:p>
            <a:r>
              <a:rPr lang="en-US" sz="7200" dirty="0"/>
              <a:t>A-</a:t>
            </a:r>
            <a:r>
              <a:rPr lang="en-US" sz="7200" dirty="0" err="1"/>
              <a:t>holdet</a:t>
            </a:r>
            <a:br>
              <a:rPr lang="en-US" sz="7200" dirty="0"/>
            </a:br>
            <a:r>
              <a:rPr lang="en-US" sz="7200" dirty="0"/>
              <a:t>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9C640-9804-45B7-A32D-93E82C82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2800" dirty="0"/>
              <a:t>Anders Skov Nielsen</a:t>
            </a:r>
          </a:p>
          <a:p>
            <a:r>
              <a:rPr lang="en-US" sz="2800" dirty="0"/>
              <a:t>Frederik </a:t>
            </a:r>
            <a:r>
              <a:rPr lang="en-US" sz="2800" dirty="0" err="1"/>
              <a:t>Sthen</a:t>
            </a:r>
            <a:r>
              <a:rPr lang="en-US" sz="2800" dirty="0"/>
              <a:t> Hansen</a:t>
            </a:r>
          </a:p>
          <a:p>
            <a:r>
              <a:rPr lang="en-US" sz="2800" dirty="0"/>
              <a:t>Joachim </a:t>
            </a:r>
            <a:r>
              <a:rPr lang="en-US" sz="2800" dirty="0" err="1"/>
              <a:t>Grubbe</a:t>
            </a:r>
            <a:r>
              <a:rPr lang="en-US" sz="2800" dirty="0"/>
              <a:t> Frank</a:t>
            </a:r>
          </a:p>
        </p:txBody>
      </p:sp>
    </p:spTree>
    <p:extLst>
      <p:ext uri="{BB962C8B-B14F-4D97-AF65-F5344CB8AC3E}">
        <p14:creationId xmlns:p14="http://schemas.microsoft.com/office/powerpoint/2010/main" val="317130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6DE0-983F-43DD-9E82-1D00B4B5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9AAC-DB88-49D3-8A1F-340429F2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33515"/>
            <a:ext cx="9905999" cy="3541714"/>
          </a:xfrm>
        </p:spPr>
        <p:txBody>
          <a:bodyPr>
            <a:noAutofit/>
          </a:bodyPr>
          <a:lstStyle/>
          <a:p>
            <a:r>
              <a:rPr lang="en-US" sz="4000" dirty="0" err="1"/>
              <a:t>Typer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</a:t>
            </a:r>
            <a:r>
              <a:rPr lang="en-US" sz="4000" dirty="0" err="1"/>
              <a:t>formalisering</a:t>
            </a:r>
            <a:endParaRPr lang="en-US" sz="4000" dirty="0"/>
          </a:p>
          <a:p>
            <a:pPr lvl="1"/>
            <a:r>
              <a:rPr lang="en-US" sz="4000" dirty="0"/>
              <a:t>Ex. Mad Sad Glad</a:t>
            </a:r>
          </a:p>
          <a:p>
            <a:pPr lvl="2"/>
            <a:r>
              <a:rPr lang="en-US" sz="4000" dirty="0"/>
              <a:t>Mad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skal</a:t>
            </a:r>
            <a:r>
              <a:rPr lang="en-US" sz="4000" dirty="0"/>
              <a:t> </a:t>
            </a:r>
            <a:r>
              <a:rPr lang="en-US" sz="4000" dirty="0" err="1"/>
              <a:t>ændres</a:t>
            </a:r>
            <a:endParaRPr lang="en-US" sz="4000" dirty="0"/>
          </a:p>
          <a:p>
            <a:pPr lvl="2"/>
            <a:r>
              <a:rPr lang="en-US" sz="4000" dirty="0"/>
              <a:t>Sad – Det, der </a:t>
            </a:r>
            <a:r>
              <a:rPr lang="en-US" sz="4000" dirty="0" err="1"/>
              <a:t>kunne</a:t>
            </a:r>
            <a:r>
              <a:rPr lang="en-US" sz="4000" dirty="0"/>
              <a:t> </a:t>
            </a:r>
            <a:r>
              <a:rPr lang="en-US" sz="4000" dirty="0" err="1"/>
              <a:t>være</a:t>
            </a:r>
            <a:r>
              <a:rPr lang="en-US" sz="4000" dirty="0"/>
              <a:t> </a:t>
            </a:r>
            <a:r>
              <a:rPr lang="en-US" sz="4000" dirty="0" err="1"/>
              <a:t>bedre</a:t>
            </a:r>
            <a:endParaRPr lang="en-US" sz="4000" dirty="0"/>
          </a:p>
          <a:p>
            <a:pPr lvl="2"/>
            <a:r>
              <a:rPr lang="en-US" sz="4000" dirty="0"/>
              <a:t>Glad – Det, </a:t>
            </a:r>
            <a:r>
              <a:rPr lang="en-US" sz="4000" dirty="0" err="1"/>
              <a:t>som</a:t>
            </a:r>
            <a:r>
              <a:rPr lang="en-US" sz="4000" dirty="0"/>
              <a:t> </a:t>
            </a:r>
            <a:r>
              <a:rPr lang="en-US" sz="4000" dirty="0" err="1"/>
              <a:t>går</a:t>
            </a:r>
            <a:r>
              <a:rPr lang="en-US" sz="4000" dirty="0"/>
              <a:t> </a:t>
            </a:r>
            <a:r>
              <a:rPr lang="en-US" sz="4000" dirty="0" err="1"/>
              <a:t>godt</a:t>
            </a:r>
            <a:endParaRPr lang="en-US" sz="4000" dirty="0"/>
          </a:p>
          <a:p>
            <a:r>
              <a:rPr lang="en-US" sz="4000" dirty="0" err="1"/>
              <a:t>Projekt</a:t>
            </a:r>
            <a:r>
              <a:rPr lang="en-US" sz="4000" dirty="0"/>
              <a:t>? </a:t>
            </a:r>
            <a:r>
              <a:rPr lang="en-US" sz="4000" dirty="0" err="1"/>
              <a:t>Uformaliseret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96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6AC2-7BD6-4EFA-8EAF-117D5BCB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3091"/>
            <a:ext cx="9905998" cy="14785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Projekt</a:t>
            </a:r>
            <a:br>
              <a:rPr lang="en-US" sz="4000" dirty="0"/>
            </a:br>
            <a:r>
              <a:rPr lang="en-US" sz="4000" dirty="0" err="1"/>
              <a:t>Estimering</a:t>
            </a:r>
            <a:br>
              <a:rPr lang="en-US" sz="4000" dirty="0"/>
            </a:br>
            <a:r>
              <a:rPr lang="en-US" sz="4000" dirty="0"/>
              <a:t>Sustainable Pace</a:t>
            </a:r>
            <a:br>
              <a:rPr lang="en-US" sz="4000" dirty="0"/>
            </a:br>
            <a:r>
              <a:rPr lang="en-US" sz="4000" dirty="0"/>
              <a:t>Test-Driven Development</a:t>
            </a:r>
            <a:br>
              <a:rPr lang="en-US" sz="4000" dirty="0"/>
            </a:br>
            <a:r>
              <a:rPr lang="en-US" sz="4000" dirty="0"/>
              <a:t>Pair Programming</a:t>
            </a:r>
            <a:br>
              <a:rPr lang="en-US" sz="4000" dirty="0"/>
            </a:br>
            <a:r>
              <a:rPr lang="en-US" sz="40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63668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526B-36F8-473E-A4AE-801E60BA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687" y="0"/>
            <a:ext cx="10386874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Light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9AB49-CFD0-453A-85D5-AB28792D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29" y="1410555"/>
            <a:ext cx="7602833" cy="41296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7E957-5A94-40AC-98E0-87F4082BD60B}"/>
              </a:ext>
            </a:extLst>
          </p:cNvPr>
          <p:cNvSpPr txBox="1"/>
          <p:nvPr/>
        </p:nvSpPr>
        <p:spPr>
          <a:xfrm>
            <a:off x="924059" y="1317826"/>
            <a:ext cx="33427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Ide: </a:t>
            </a:r>
            <a:r>
              <a:rPr lang="en-US" sz="4000" dirty="0" err="1"/>
              <a:t>Robotarm</a:t>
            </a:r>
            <a:br>
              <a:rPr lang="en-US" sz="4000" dirty="0"/>
            </a:b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err="1"/>
              <a:t>Produkt</a:t>
            </a:r>
            <a:r>
              <a:rPr lang="en-US" sz="4000" dirty="0"/>
              <a:t>: </a:t>
            </a:r>
            <a:r>
              <a:rPr lang="en-US" sz="4000" dirty="0" err="1"/>
              <a:t>Gyrosensor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1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5518-DC29-411D-9676-FA22C8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Estimering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1FC-5121-47D5-8F9C-4C15A96AA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Estimeringsmetoder</a:t>
            </a:r>
            <a:r>
              <a:rPr lang="en-US" sz="4000" dirty="0"/>
              <a:t>:</a:t>
            </a:r>
          </a:p>
          <a:p>
            <a:pPr lvl="1"/>
            <a:r>
              <a:rPr lang="en-US" sz="4000" dirty="0" err="1"/>
              <a:t>Triangulering</a:t>
            </a:r>
            <a:endParaRPr lang="en-US" sz="4000" dirty="0"/>
          </a:p>
          <a:p>
            <a:pPr lvl="1"/>
            <a:r>
              <a:rPr lang="en-US" sz="4000" dirty="0"/>
              <a:t>Bucket</a:t>
            </a:r>
          </a:p>
          <a:p>
            <a:pPr lvl="1"/>
            <a:r>
              <a:rPr lang="en-US" sz="4000" dirty="0"/>
              <a:t>Planning Poker</a:t>
            </a:r>
          </a:p>
          <a:p>
            <a:r>
              <a:rPr lang="en-US" sz="4000" dirty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23374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924B-BDE6-49B8-B840-4AA48D1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Sustainable 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53E-AD66-4158-B56D-046F33BF2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6311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bliver</a:t>
            </a:r>
            <a:r>
              <a:rPr lang="en-US" sz="4000" dirty="0"/>
              <a:t> det </a:t>
            </a:r>
            <a:r>
              <a:rPr lang="en-US" sz="4000" dirty="0" err="1"/>
              <a:t>brugt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gør</a:t>
            </a:r>
            <a:r>
              <a:rPr lang="en-US" sz="4000" dirty="0"/>
              <a:t> man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Sustainable Pace?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grunde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der </a:t>
            </a:r>
            <a:r>
              <a:rPr lang="en-US" sz="4000" dirty="0" err="1"/>
              <a:t>imod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</a:t>
            </a:r>
            <a:r>
              <a:rPr lang="en-US" sz="4000" dirty="0" err="1"/>
              <a:t>vores</a:t>
            </a:r>
            <a:r>
              <a:rPr lang="en-US" sz="4000" dirty="0"/>
              <a:t> </a:t>
            </a:r>
            <a:r>
              <a:rPr lang="en-US" sz="4000" dirty="0" err="1"/>
              <a:t>erfaringer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53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AB63-35E4-4AC2-9234-EA87DB7A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55BBE-584C-4B8A-8C55-F342B2F3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92" y="1269506"/>
            <a:ext cx="9028438" cy="5309420"/>
          </a:xfrm>
        </p:spPr>
      </p:pic>
    </p:spTree>
    <p:extLst>
      <p:ext uri="{BB962C8B-B14F-4D97-AF65-F5344CB8AC3E}">
        <p14:creationId xmlns:p14="http://schemas.microsoft.com/office/powerpoint/2010/main" val="130747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6A5A-D852-47FC-BAFF-496CCC74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2A17-5ABF-48A1-A8E2-F63AE8B8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188"/>
            <a:ext cx="9905999" cy="3541714"/>
          </a:xfrm>
        </p:spPr>
        <p:txBody>
          <a:bodyPr/>
          <a:lstStyle/>
          <a:p>
            <a:r>
              <a:rPr lang="en-US" sz="4000" dirty="0" err="1"/>
              <a:t>Projekt</a:t>
            </a:r>
            <a:r>
              <a:rPr lang="en-US" sz="4000" dirty="0"/>
              <a:t> vs. TDD</a:t>
            </a:r>
          </a:p>
          <a:p>
            <a:pPr lvl="1"/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/>
              <a:t>Python - Unit Test?</a:t>
            </a:r>
          </a:p>
          <a:p>
            <a:pPr lvl="1"/>
            <a:r>
              <a:rPr lang="en-US" sz="4000" dirty="0" err="1"/>
              <a:t>Arbejdsstruktur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5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9A0-D18F-446C-933B-C8C0FFB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Test-Driven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BBAB-BD1D-4F22-8B7D-3039B871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8454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err="1"/>
              <a:t>Refleksion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Acceptance Test!</a:t>
            </a:r>
          </a:p>
          <a:p>
            <a:pPr lvl="1"/>
            <a:r>
              <a:rPr lang="en-US" sz="4000" dirty="0" err="1"/>
              <a:t>Afprøv</a:t>
            </a:r>
            <a:r>
              <a:rPr lang="en-US" sz="4000" dirty="0"/>
              <a:t> </a:t>
            </a:r>
            <a:r>
              <a:rPr lang="en-US" sz="4000" dirty="0" err="1"/>
              <a:t>gennem</a:t>
            </a:r>
            <a:r>
              <a:rPr lang="en-US" sz="4000" dirty="0"/>
              <a:t> </a:t>
            </a:r>
            <a:r>
              <a:rPr lang="en-US" sz="4000" dirty="0" err="1"/>
              <a:t>skabeloner</a:t>
            </a:r>
            <a:endParaRPr lang="en-US" sz="4000" dirty="0"/>
          </a:p>
          <a:p>
            <a:pPr lvl="1"/>
            <a:r>
              <a:rPr lang="en-US" sz="4000" dirty="0" err="1"/>
              <a:t>Afgrænsning</a:t>
            </a:r>
            <a:r>
              <a:rPr lang="en-US" sz="4000" dirty="0"/>
              <a:t> &amp; </a:t>
            </a:r>
            <a:r>
              <a:rPr lang="en-US" sz="4000" dirty="0" err="1"/>
              <a:t>Fokus</a:t>
            </a:r>
            <a:endParaRPr lang="en-US" sz="4000" dirty="0"/>
          </a:p>
          <a:p>
            <a:pPr lvl="1"/>
            <a:r>
              <a:rPr lang="en-US" sz="4000" dirty="0"/>
              <a:t>Test </a:t>
            </a:r>
            <a:r>
              <a:rPr lang="en-US" sz="4000" dirty="0" err="1"/>
              <a:t>uden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A2C1-05CD-48ED-8533-AF3E66E0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Pair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DE81-89FE-43B1-B9B4-9D47B7AF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406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Hvad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Hvordan</a:t>
            </a:r>
            <a:r>
              <a:rPr lang="en-US" sz="4000" dirty="0"/>
              <a:t> </a:t>
            </a:r>
            <a:r>
              <a:rPr lang="en-US" sz="4000" dirty="0" err="1"/>
              <a:t>gøres</a:t>
            </a:r>
            <a:r>
              <a:rPr lang="en-US" sz="4000" dirty="0"/>
              <a:t> der </a:t>
            </a:r>
            <a:r>
              <a:rPr lang="en-US" sz="4000" dirty="0" err="1"/>
              <a:t>brug</a:t>
            </a:r>
            <a:r>
              <a:rPr lang="en-US" sz="4000" dirty="0"/>
              <a:t> </a:t>
            </a:r>
            <a:r>
              <a:rPr lang="en-US" sz="4000" dirty="0" err="1"/>
              <a:t>af</a:t>
            </a:r>
            <a:r>
              <a:rPr lang="en-US" sz="4000" dirty="0"/>
              <a:t> Pair Programming?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er</a:t>
            </a:r>
            <a:r>
              <a:rPr lang="en-US" sz="4000" dirty="0"/>
              <a:t> det </a:t>
            </a:r>
            <a:r>
              <a:rPr lang="en-US" sz="4000" dirty="0" err="1"/>
              <a:t>en</a:t>
            </a:r>
            <a:r>
              <a:rPr lang="en-US" sz="4000" dirty="0"/>
              <a:t> god ide?</a:t>
            </a:r>
          </a:p>
          <a:p>
            <a:r>
              <a:rPr lang="en-US" sz="4000" dirty="0" err="1"/>
              <a:t>Hvorfor</a:t>
            </a:r>
            <a:r>
              <a:rPr lang="en-US" sz="4000" dirty="0"/>
              <a:t> </a:t>
            </a:r>
            <a:r>
              <a:rPr lang="en-US" sz="4000" dirty="0" err="1"/>
              <a:t>vælger</a:t>
            </a:r>
            <a:r>
              <a:rPr lang="en-US" sz="4000" dirty="0"/>
              <a:t> man at </a:t>
            </a:r>
            <a:r>
              <a:rPr lang="en-US" sz="4000" dirty="0" err="1"/>
              <a:t>gøre</a:t>
            </a:r>
            <a:r>
              <a:rPr lang="en-US" sz="4000" dirty="0"/>
              <a:t> </a:t>
            </a:r>
            <a:r>
              <a:rPr lang="en-US" sz="4000" dirty="0" err="1"/>
              <a:t>andet</a:t>
            </a:r>
            <a:r>
              <a:rPr lang="en-US" sz="4000" dirty="0"/>
              <a:t>?</a:t>
            </a:r>
          </a:p>
          <a:p>
            <a:r>
              <a:rPr lang="en-US" sz="4000" dirty="0" err="1"/>
              <a:t>Hvilke</a:t>
            </a:r>
            <a:r>
              <a:rPr lang="en-US" sz="4000" dirty="0"/>
              <a:t> </a:t>
            </a:r>
            <a:r>
              <a:rPr lang="en-US" sz="4000" dirty="0" err="1"/>
              <a:t>erfaringer</a:t>
            </a:r>
            <a:r>
              <a:rPr lang="en-US" sz="4000" dirty="0"/>
              <a:t> har vi </a:t>
            </a:r>
            <a:r>
              <a:rPr lang="en-US" sz="4000" dirty="0" err="1"/>
              <a:t>gjort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98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194</TotalTime>
  <Words>159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A-holdet LMS</vt:lpstr>
      <vt:lpstr>Projekt Estimering Sustainable Pace Test-Driven Development Pair Programming Sprint Retrospective</vt:lpstr>
      <vt:lpstr>Light Management System</vt:lpstr>
      <vt:lpstr>Estimering</vt:lpstr>
      <vt:lpstr>Sustainable Pace</vt:lpstr>
      <vt:lpstr>Test-Driven Development</vt:lpstr>
      <vt:lpstr>Test-Driven Development</vt:lpstr>
      <vt:lpstr>Test-Driven Development</vt:lpstr>
      <vt:lpstr>Pair Programming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A-holdet LMS</dc:title>
  <dc:creator>Anders Skov Nielsen</dc:creator>
  <cp:lastModifiedBy>Anders Skov Nielsen</cp:lastModifiedBy>
  <cp:revision>18</cp:revision>
  <dcterms:created xsi:type="dcterms:W3CDTF">2019-01-16T08:31:41Z</dcterms:created>
  <dcterms:modified xsi:type="dcterms:W3CDTF">2019-01-21T08:54:56Z</dcterms:modified>
</cp:coreProperties>
</file>