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4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9BAC9-3D7C-446F-A4B7-5AA0D5500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EA2853-43E3-4540-AE1C-149096459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C7946-E9D5-4ABC-9B82-0BDDB4802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16-Jan-19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F9603-209B-4288-A4D5-86869E63A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8BA8A-95AF-4322-A9E5-A1ACA2F87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24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27907-B727-4ABB-ABC5-0B6299443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94D36B-CC18-4591-93FF-A9CB481C1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DBD17-8C4C-4A71-8164-F89C69F74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16-Jan-19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57E57-B931-48C9-B056-7B4BF3A6C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A909B-F30A-4A19-BE02-70ACA3882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1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0A9BF4-5065-44C2-AA53-9B7C70DDCA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B208FB-3759-41C0-B93F-0711F446A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7B99F-CB59-4E49-9EA7-C3471D4B3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16-Jan-19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86E9B-86B2-432E-A1D9-13601ABA8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35EC8-8483-40C1-8C3E-8E07D898E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3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706C7-A4BD-4EBD-AFDC-659973F4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FA3D5-927B-45E2-ABEC-C7CE0BB93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29FBA-9E2E-46CA-A86F-23D832D38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16-Jan-19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4D935-0144-487A-BDD6-E0E1A7FAD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256D9-EBC6-443C-8349-A371CDCE1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66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8F2FB-09DD-4053-861E-B15003627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26BBE-F795-48A2-9645-211BA2CF1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3F9CE-D7DA-4187-8B3B-0E832059D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16-Jan-19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AC1A1-C40B-434E-8C08-D16DA9C7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85453-C628-40D0-B82B-FD0342987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34440-D69A-4ECA-AC2F-661606800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EB0BC-6AD8-4F36-B75F-9F6CF640B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C4A3B-4819-4E94-A63E-716A9BDAB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83988-E6BE-48D1-AF56-11A468133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16-Jan-19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B80B8-34E1-4787-9005-B2906F4B4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316D9-90CA-48FC-AD39-43A52313F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29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D1874-4D1A-4930-B780-85DF4E12C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071FF-0A0F-4FAA-B6E9-E2F90E94C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B362A-A913-4203-9899-724EB755E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42CE21-E1BE-4841-A12A-40B3D37DD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77BECC-32BD-442D-B590-52B66437BA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0E660F-8050-43E1-B463-D95FAD919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16-Jan-19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BB6615-661C-44FF-9B6B-2D71341CA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2F6CCF-5A14-4EA9-8F8F-FCB469A8A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33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7996E-2882-42D1-87AC-63CCE7E45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53B742-16FF-4230-B7C8-94A714BDA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16-Jan-19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A4005-8141-4144-9B2E-764C30CD2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FF03C7-83C6-43FA-B1BD-95C978B8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0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EFA859-E7C5-480C-ABDD-7DFF4BBF6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16-Jan-19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6C414B-52E6-490D-BB1B-E80CD7B0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69B46-E39D-490A-883A-8C492F27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C2432-617A-4EF4-B1AB-EAE17FB58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FF6F8-EC93-46BD-80A3-C10D7B5BD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104B8F-39F1-470E-9912-2F1855B73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D8C48-0538-4F92-8B7B-E9CE1997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16-Jan-19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97A14-863A-4338-AAE5-4166F3C1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3D877-312C-4D64-8DB1-73220F387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40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7D612-1800-4FAD-B9F3-A90794A2C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4D3403-C03F-479E-AFA0-CF731BD4B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9ECBB-4DA0-4A52-8DF8-7BAE53B06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77EE9-595E-4EF3-84C3-267807EAF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16-Jan-19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67B1A-B583-43DA-BADE-552C03D9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5BCD1-ABF1-4718-AF62-65F55E9F5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38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EF48B5-4154-44A0-8EBD-EB7D73300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E2642-853E-47E0-9734-ABBB8EC38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02703-A5C7-4CAB-B3D8-E03B79B2F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144DE-210E-4C4E-83F9-0A40A9B37017}" type="datetimeFigureOut">
              <a:rPr lang="en-US" smtClean="0"/>
              <a:t>16-Jan-19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8D502-4775-4317-8E16-E530F5AEB0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1303C-5BAB-4DD9-AC5C-A96FAE623A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2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52717-1614-4B5D-B317-6AC1A99544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A-</a:t>
            </a:r>
            <a:r>
              <a:rPr lang="en-US" sz="7200" dirty="0" err="1"/>
              <a:t>holdet</a:t>
            </a:r>
            <a:br>
              <a:rPr lang="en-US" sz="7200" dirty="0"/>
            </a:br>
            <a:r>
              <a:rPr lang="en-US" sz="7200" dirty="0"/>
              <a:t>LMS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9C640-9804-45B7-A32D-93E82C82E3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Anders Skov Nielsen</a:t>
            </a:r>
          </a:p>
          <a:p>
            <a:r>
              <a:rPr lang="en-US" sz="2800" dirty="0"/>
              <a:t>Frederik </a:t>
            </a:r>
            <a:r>
              <a:rPr lang="en-US" sz="2800" dirty="0" err="1"/>
              <a:t>Sthen</a:t>
            </a:r>
            <a:r>
              <a:rPr lang="en-US" sz="2800" dirty="0"/>
              <a:t> Hansen</a:t>
            </a:r>
          </a:p>
          <a:p>
            <a:r>
              <a:rPr lang="en-US" sz="2800" dirty="0"/>
              <a:t>Joachim </a:t>
            </a:r>
            <a:r>
              <a:rPr lang="en-US" sz="2800" dirty="0" err="1"/>
              <a:t>Grubbe</a:t>
            </a:r>
            <a:r>
              <a:rPr lang="en-US" sz="2800" dirty="0"/>
              <a:t> Frank</a:t>
            </a:r>
          </a:p>
        </p:txBody>
      </p:sp>
    </p:spTree>
    <p:extLst>
      <p:ext uri="{BB962C8B-B14F-4D97-AF65-F5344CB8AC3E}">
        <p14:creationId xmlns:p14="http://schemas.microsoft.com/office/powerpoint/2010/main" val="3171301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9526B-36F8-473E-A4AE-801E60BA2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Light Management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F9AB49-CFD0-453A-85D5-AB28792DE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972" y="1690688"/>
            <a:ext cx="801102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57E957-5A94-40AC-98E0-87F4082BD60B}"/>
              </a:ext>
            </a:extLst>
          </p:cNvPr>
          <p:cNvSpPr txBox="1"/>
          <p:nvPr/>
        </p:nvSpPr>
        <p:spPr>
          <a:xfrm>
            <a:off x="838200" y="1690688"/>
            <a:ext cx="33427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/>
              <a:t>Ide: </a:t>
            </a:r>
            <a:r>
              <a:rPr lang="en-US" sz="4000" dirty="0" err="1"/>
              <a:t>Robotarm</a:t>
            </a:r>
            <a:br>
              <a:rPr lang="en-US" sz="4000" dirty="0"/>
            </a:br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 err="1"/>
              <a:t>Produkt</a:t>
            </a:r>
            <a:r>
              <a:rPr lang="en-US" sz="4000" dirty="0"/>
              <a:t>: </a:t>
            </a:r>
            <a:r>
              <a:rPr lang="en-US" sz="4000" dirty="0" err="1"/>
              <a:t>Gyrosensor</a:t>
            </a:r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3187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75518-DC29-411D-9676-FA22C8AED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 err="1"/>
              <a:t>Estimering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A11FC-5121-47D5-8F9C-4C15A96AA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Estimeringsmetoder</a:t>
            </a:r>
            <a:r>
              <a:rPr lang="en-US" sz="4000" dirty="0"/>
              <a:t>:</a:t>
            </a:r>
          </a:p>
          <a:p>
            <a:pPr lvl="1"/>
            <a:r>
              <a:rPr lang="en-US" sz="4000" dirty="0" err="1"/>
              <a:t>Triangulering</a:t>
            </a:r>
            <a:endParaRPr lang="en-US" sz="4000" dirty="0"/>
          </a:p>
          <a:p>
            <a:pPr lvl="1"/>
            <a:r>
              <a:rPr lang="en-US" sz="4000" dirty="0"/>
              <a:t>Bucket</a:t>
            </a:r>
          </a:p>
          <a:p>
            <a:pPr lvl="1"/>
            <a:r>
              <a:rPr lang="en-US" sz="4000" dirty="0"/>
              <a:t>Planning Poker</a:t>
            </a:r>
          </a:p>
          <a:p>
            <a:r>
              <a:rPr lang="en-US" sz="4000" dirty="0"/>
              <a:t>Velocity</a:t>
            </a:r>
          </a:p>
        </p:txBody>
      </p:sp>
    </p:spTree>
    <p:extLst>
      <p:ext uri="{BB962C8B-B14F-4D97-AF65-F5344CB8AC3E}">
        <p14:creationId xmlns:p14="http://schemas.microsoft.com/office/powerpoint/2010/main" val="2337421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2924B-BDE6-49B8-B840-4AA48D13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Sustainable 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BD53E-AD66-4158-B56D-046F33BF2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Hvad</a:t>
            </a:r>
            <a:r>
              <a:rPr lang="en-US" sz="4000" dirty="0"/>
              <a:t> </a:t>
            </a:r>
            <a:r>
              <a:rPr lang="en-US" sz="4000" dirty="0" err="1"/>
              <a:t>er</a:t>
            </a:r>
            <a:r>
              <a:rPr lang="en-US" sz="4000" dirty="0"/>
              <a:t> Sustainable Pace?</a:t>
            </a:r>
          </a:p>
          <a:p>
            <a:r>
              <a:rPr lang="en-US" sz="4000" dirty="0" err="1"/>
              <a:t>Hvordan</a:t>
            </a:r>
            <a:r>
              <a:rPr lang="en-US" sz="4000" dirty="0"/>
              <a:t> </a:t>
            </a:r>
            <a:r>
              <a:rPr lang="en-US" sz="4000" dirty="0" err="1"/>
              <a:t>bliver</a:t>
            </a:r>
            <a:r>
              <a:rPr lang="en-US" sz="4000" dirty="0"/>
              <a:t> det </a:t>
            </a:r>
            <a:r>
              <a:rPr lang="en-US" sz="4000" dirty="0" err="1"/>
              <a:t>brugt</a:t>
            </a:r>
            <a:r>
              <a:rPr lang="en-US" sz="4000" dirty="0"/>
              <a:t>?</a:t>
            </a:r>
          </a:p>
          <a:p>
            <a:r>
              <a:rPr lang="en-US" sz="4000" dirty="0" err="1"/>
              <a:t>Hvorfor</a:t>
            </a:r>
            <a:r>
              <a:rPr lang="en-US" sz="4000" dirty="0"/>
              <a:t> </a:t>
            </a:r>
            <a:r>
              <a:rPr lang="en-US" sz="4000" dirty="0" err="1"/>
              <a:t>gør</a:t>
            </a:r>
            <a:r>
              <a:rPr lang="en-US" sz="4000" dirty="0"/>
              <a:t> man </a:t>
            </a:r>
            <a:r>
              <a:rPr lang="en-US" sz="4000" dirty="0" err="1"/>
              <a:t>brug</a:t>
            </a:r>
            <a:r>
              <a:rPr lang="en-US" sz="4000" dirty="0"/>
              <a:t> </a:t>
            </a:r>
            <a:r>
              <a:rPr lang="en-US" sz="4000" dirty="0" err="1"/>
              <a:t>af</a:t>
            </a:r>
            <a:r>
              <a:rPr lang="en-US" sz="4000" dirty="0"/>
              <a:t> Sustainable Pace?</a:t>
            </a:r>
          </a:p>
          <a:p>
            <a:r>
              <a:rPr lang="en-US" sz="4000" dirty="0" err="1"/>
              <a:t>Hvilke</a:t>
            </a:r>
            <a:r>
              <a:rPr lang="en-US" sz="4000" dirty="0"/>
              <a:t> </a:t>
            </a:r>
            <a:r>
              <a:rPr lang="en-US" sz="4000" dirty="0" err="1"/>
              <a:t>grunde</a:t>
            </a:r>
            <a:r>
              <a:rPr lang="en-US" sz="4000" dirty="0"/>
              <a:t> </a:t>
            </a:r>
            <a:r>
              <a:rPr lang="en-US" sz="4000" dirty="0" err="1"/>
              <a:t>er</a:t>
            </a:r>
            <a:r>
              <a:rPr lang="en-US" sz="4000" dirty="0"/>
              <a:t> der </a:t>
            </a:r>
            <a:r>
              <a:rPr lang="en-US" sz="4000" dirty="0" err="1"/>
              <a:t>imod</a:t>
            </a:r>
            <a:r>
              <a:rPr lang="en-US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15348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8AB63-35E4-4AC2-9234-EA87DB7A6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Test-Driven Development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955BBE-584C-4B8A-8C55-F342B2F3A6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824" y="1525138"/>
            <a:ext cx="8964352" cy="5261888"/>
          </a:xfrm>
        </p:spPr>
      </p:pic>
    </p:spTree>
    <p:extLst>
      <p:ext uri="{BB962C8B-B14F-4D97-AF65-F5344CB8AC3E}">
        <p14:creationId xmlns:p14="http://schemas.microsoft.com/office/powerpoint/2010/main" val="1307471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06A5A-D852-47FC-BAFF-496CCC743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Test-Driven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72A17-5ABF-48A1-A8E2-F63AE8B84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err="1"/>
              <a:t>Projekt</a:t>
            </a:r>
            <a:r>
              <a:rPr lang="en-US" sz="4000" dirty="0"/>
              <a:t> vs. TDD</a:t>
            </a:r>
          </a:p>
          <a:p>
            <a:pPr lvl="1"/>
            <a:r>
              <a:rPr lang="en-US" sz="4000" dirty="0" err="1"/>
              <a:t>Skabeloner</a:t>
            </a:r>
            <a:endParaRPr lang="en-US" sz="4000" dirty="0"/>
          </a:p>
          <a:p>
            <a:pPr lvl="1"/>
            <a:r>
              <a:rPr lang="en-US" sz="4000" dirty="0"/>
              <a:t>Python - Unit Test?</a:t>
            </a:r>
          </a:p>
          <a:p>
            <a:pPr lvl="1"/>
            <a:r>
              <a:rPr lang="en-US" sz="4000" dirty="0" err="1"/>
              <a:t>Arbejdsstruktur</a:t>
            </a:r>
            <a:endParaRPr lang="en-US" sz="4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450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0A9A0-D18F-446C-933B-C8C0FFB83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Test-Driven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BBBAB-BD1D-4F22-8B7D-3039B8711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err="1"/>
              <a:t>Refleksion</a:t>
            </a:r>
            <a:r>
              <a:rPr lang="en-US" sz="4000" dirty="0"/>
              <a:t>?</a:t>
            </a:r>
          </a:p>
          <a:p>
            <a:pPr lvl="1"/>
            <a:r>
              <a:rPr lang="en-US" sz="4000" dirty="0"/>
              <a:t>Acceptance Test!</a:t>
            </a:r>
          </a:p>
          <a:p>
            <a:pPr lvl="1"/>
            <a:r>
              <a:rPr lang="en-US" sz="4000" dirty="0" err="1"/>
              <a:t>Afprøv</a:t>
            </a:r>
            <a:r>
              <a:rPr lang="en-US" sz="4000" dirty="0"/>
              <a:t> </a:t>
            </a:r>
            <a:r>
              <a:rPr lang="en-US" sz="4000" dirty="0" err="1"/>
              <a:t>gennem</a:t>
            </a:r>
            <a:r>
              <a:rPr lang="en-US" sz="4000" dirty="0"/>
              <a:t> </a:t>
            </a:r>
            <a:r>
              <a:rPr lang="en-US" sz="4000" dirty="0" err="1"/>
              <a:t>skabeloner</a:t>
            </a:r>
            <a:endParaRPr lang="en-US" sz="4000" dirty="0"/>
          </a:p>
          <a:p>
            <a:pPr lvl="1"/>
            <a:r>
              <a:rPr lang="en-US" sz="4000" dirty="0" err="1"/>
              <a:t>Afgrænsning</a:t>
            </a:r>
            <a:r>
              <a:rPr lang="en-US" sz="4000" dirty="0"/>
              <a:t> &amp; </a:t>
            </a:r>
            <a:r>
              <a:rPr lang="en-US" sz="4000" dirty="0" err="1"/>
              <a:t>Fokus</a:t>
            </a:r>
            <a:endParaRPr lang="en-US" sz="4000" dirty="0"/>
          </a:p>
          <a:p>
            <a:pPr lvl="1"/>
            <a:r>
              <a:rPr lang="en-US" sz="4000" dirty="0"/>
              <a:t>Test </a:t>
            </a:r>
            <a:r>
              <a:rPr lang="en-US" sz="4000" dirty="0" err="1"/>
              <a:t>uden</a:t>
            </a:r>
            <a:r>
              <a:rPr lang="en-US" sz="4000" dirty="0"/>
              <a:t> </a:t>
            </a:r>
            <a:r>
              <a:rPr lang="en-US" sz="4000" dirty="0" err="1"/>
              <a:t>Kode</a:t>
            </a:r>
            <a:r>
              <a:rPr lang="en-US" sz="4000" dirty="0"/>
              <a:t>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39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6A2C1-05CD-48ED-8533-AF3E66E08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Pair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CDE81-89FE-43B1-B9B4-9D47B7AFC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Hvad</a:t>
            </a:r>
            <a:r>
              <a:rPr lang="en-US" sz="4000" dirty="0"/>
              <a:t> </a:t>
            </a:r>
            <a:r>
              <a:rPr lang="en-US" sz="4000" dirty="0" err="1"/>
              <a:t>er</a:t>
            </a:r>
            <a:r>
              <a:rPr lang="en-US" sz="4000" dirty="0"/>
              <a:t> Pair Programming?</a:t>
            </a:r>
          </a:p>
          <a:p>
            <a:r>
              <a:rPr lang="en-US" sz="4000" dirty="0" err="1"/>
              <a:t>Hvordan</a:t>
            </a:r>
            <a:r>
              <a:rPr lang="en-US" sz="4000" dirty="0"/>
              <a:t> </a:t>
            </a:r>
            <a:r>
              <a:rPr lang="en-US" sz="4000" dirty="0" err="1"/>
              <a:t>gøres</a:t>
            </a:r>
            <a:r>
              <a:rPr lang="en-US" sz="4000" dirty="0"/>
              <a:t> der </a:t>
            </a:r>
            <a:r>
              <a:rPr lang="en-US" sz="4000" dirty="0" err="1"/>
              <a:t>brug</a:t>
            </a:r>
            <a:r>
              <a:rPr lang="en-US" sz="4000" dirty="0"/>
              <a:t> </a:t>
            </a:r>
            <a:r>
              <a:rPr lang="en-US" sz="4000" dirty="0" err="1"/>
              <a:t>af</a:t>
            </a:r>
            <a:r>
              <a:rPr lang="en-US" sz="4000" dirty="0"/>
              <a:t> Pair Programming?</a:t>
            </a:r>
          </a:p>
          <a:p>
            <a:r>
              <a:rPr lang="en-US" sz="4000" dirty="0" err="1"/>
              <a:t>Hvorfor</a:t>
            </a:r>
            <a:r>
              <a:rPr lang="en-US" sz="4000" dirty="0"/>
              <a:t> </a:t>
            </a:r>
            <a:r>
              <a:rPr lang="en-US" sz="4000" dirty="0" err="1"/>
              <a:t>er</a:t>
            </a:r>
            <a:r>
              <a:rPr lang="en-US" sz="4000" dirty="0"/>
              <a:t> det </a:t>
            </a:r>
            <a:r>
              <a:rPr lang="en-US" sz="4000" dirty="0" err="1"/>
              <a:t>en</a:t>
            </a:r>
            <a:r>
              <a:rPr lang="en-US" sz="4000" dirty="0"/>
              <a:t> god ide?</a:t>
            </a:r>
          </a:p>
          <a:p>
            <a:r>
              <a:rPr lang="en-US" sz="4000" dirty="0" err="1"/>
              <a:t>Hvorfor</a:t>
            </a:r>
            <a:r>
              <a:rPr lang="en-US" sz="4000" dirty="0"/>
              <a:t> </a:t>
            </a:r>
            <a:r>
              <a:rPr lang="en-US" sz="4000" dirty="0" err="1"/>
              <a:t>vælger</a:t>
            </a:r>
            <a:r>
              <a:rPr lang="en-US" sz="4000" dirty="0"/>
              <a:t> man at </a:t>
            </a:r>
            <a:r>
              <a:rPr lang="en-US" sz="4000" dirty="0" err="1"/>
              <a:t>gøre</a:t>
            </a:r>
            <a:r>
              <a:rPr lang="en-US" sz="4000" dirty="0"/>
              <a:t> </a:t>
            </a:r>
            <a:r>
              <a:rPr lang="en-US" sz="4000" dirty="0" err="1"/>
              <a:t>andet</a:t>
            </a:r>
            <a:r>
              <a:rPr lang="en-US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10981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76DE0-983F-43DD-9E82-1D00B4B57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Sprint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69AAC-DB88-49D3-8A1F-340429F26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err="1"/>
              <a:t>Typer</a:t>
            </a:r>
            <a:r>
              <a:rPr lang="en-US" sz="4000" dirty="0"/>
              <a:t> </a:t>
            </a:r>
            <a:r>
              <a:rPr lang="en-US" sz="4000" dirty="0" err="1"/>
              <a:t>af</a:t>
            </a:r>
            <a:r>
              <a:rPr lang="en-US" sz="4000" dirty="0"/>
              <a:t> </a:t>
            </a:r>
            <a:r>
              <a:rPr lang="en-US" sz="4000" dirty="0" err="1"/>
              <a:t>formalisering</a:t>
            </a:r>
            <a:endParaRPr lang="en-US" sz="4000" dirty="0"/>
          </a:p>
          <a:p>
            <a:pPr lvl="1"/>
            <a:r>
              <a:rPr lang="en-US" sz="4000" dirty="0"/>
              <a:t>Ex. Mad Sad Glad</a:t>
            </a:r>
          </a:p>
          <a:p>
            <a:pPr lvl="2"/>
            <a:r>
              <a:rPr lang="en-US" sz="4000" dirty="0"/>
              <a:t>Mad – Det, </a:t>
            </a:r>
            <a:r>
              <a:rPr lang="en-US" sz="4000" dirty="0" err="1"/>
              <a:t>som</a:t>
            </a:r>
            <a:r>
              <a:rPr lang="en-US" sz="4000" dirty="0"/>
              <a:t> </a:t>
            </a:r>
            <a:r>
              <a:rPr lang="en-US" sz="4000" dirty="0" err="1"/>
              <a:t>skal</a:t>
            </a:r>
            <a:r>
              <a:rPr lang="en-US" sz="4000" dirty="0"/>
              <a:t> </a:t>
            </a:r>
            <a:r>
              <a:rPr lang="en-US" sz="4000" dirty="0" err="1"/>
              <a:t>ændres</a:t>
            </a:r>
            <a:endParaRPr lang="en-US" sz="4000" dirty="0"/>
          </a:p>
          <a:p>
            <a:pPr lvl="2"/>
            <a:r>
              <a:rPr lang="en-US" sz="4000" dirty="0"/>
              <a:t>Sad – Det, der </a:t>
            </a:r>
            <a:r>
              <a:rPr lang="en-US" sz="4000" dirty="0" err="1"/>
              <a:t>kunne</a:t>
            </a:r>
            <a:r>
              <a:rPr lang="en-US" sz="4000" dirty="0"/>
              <a:t> </a:t>
            </a:r>
            <a:r>
              <a:rPr lang="en-US" sz="4000" dirty="0" err="1"/>
              <a:t>være</a:t>
            </a:r>
            <a:r>
              <a:rPr lang="en-US" sz="4000" dirty="0"/>
              <a:t> </a:t>
            </a:r>
            <a:r>
              <a:rPr lang="en-US" sz="4000" dirty="0" err="1"/>
              <a:t>bedre</a:t>
            </a:r>
            <a:endParaRPr lang="en-US" sz="4000" dirty="0"/>
          </a:p>
          <a:p>
            <a:pPr lvl="2"/>
            <a:r>
              <a:rPr lang="en-US" sz="4000" dirty="0"/>
              <a:t>Glad – Der, </a:t>
            </a:r>
            <a:r>
              <a:rPr lang="en-US" sz="4000" dirty="0" err="1"/>
              <a:t>som</a:t>
            </a:r>
            <a:r>
              <a:rPr lang="en-US" sz="4000" dirty="0"/>
              <a:t> </a:t>
            </a:r>
            <a:r>
              <a:rPr lang="en-US" sz="4000" dirty="0" err="1"/>
              <a:t>går</a:t>
            </a:r>
            <a:r>
              <a:rPr lang="en-US" sz="4000" dirty="0"/>
              <a:t> </a:t>
            </a:r>
            <a:r>
              <a:rPr lang="en-US" sz="4000" dirty="0" err="1"/>
              <a:t>godt</a:t>
            </a:r>
            <a:endParaRPr lang="en-US" sz="4000" dirty="0"/>
          </a:p>
          <a:p>
            <a:r>
              <a:rPr lang="en-US" sz="4000" dirty="0" err="1"/>
              <a:t>Projekt</a:t>
            </a:r>
            <a:r>
              <a:rPr lang="en-US" sz="4000" dirty="0"/>
              <a:t> vs. Format</a:t>
            </a:r>
          </a:p>
          <a:p>
            <a:pPr lvl="1"/>
            <a:r>
              <a:rPr lang="en-US" sz="4000" dirty="0" err="1"/>
              <a:t>Uformaliseret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30969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148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A-holdet LMS</vt:lpstr>
      <vt:lpstr>Light Management System</vt:lpstr>
      <vt:lpstr>Estimering</vt:lpstr>
      <vt:lpstr>Sustainable Pace</vt:lpstr>
      <vt:lpstr>Test-Driven Development</vt:lpstr>
      <vt:lpstr>Test-Driven Development</vt:lpstr>
      <vt:lpstr>Test-Driven Development</vt:lpstr>
      <vt:lpstr>Pair Programming</vt:lpstr>
      <vt:lpstr>Sprint Retrospective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A-holdet LMS</dc:title>
  <dc:creator>Anders Skov Nielsen</dc:creator>
  <cp:lastModifiedBy>Anders Skov Nielsen</cp:lastModifiedBy>
  <cp:revision>7</cp:revision>
  <dcterms:created xsi:type="dcterms:W3CDTF">2019-01-16T08:31:41Z</dcterms:created>
  <dcterms:modified xsi:type="dcterms:W3CDTF">2019-01-16T09:39:34Z</dcterms:modified>
</cp:coreProperties>
</file>