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0"/>
            <a:ext cx="1083075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7" y="1269507"/>
            <a:ext cx="9045329" cy="5309420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Der,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 vs. Format</a:t>
            </a:r>
          </a:p>
          <a:p>
            <a:pPr lvl="1"/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148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A-holdet LMS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10</cp:revision>
  <dcterms:created xsi:type="dcterms:W3CDTF">2019-01-16T08:31:41Z</dcterms:created>
  <dcterms:modified xsi:type="dcterms:W3CDTF">2019-01-18T08:17:36Z</dcterms:modified>
</cp:coreProperties>
</file>