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763A-8069-4C46-92CE-EE20A332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1BE60-FDA8-46CB-8194-B91E38F8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BB42-C4BB-4186-8A5C-716C2B4E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F10F-8254-4CF5-BED5-CCE9D3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68A1-1114-44DD-8938-DBE655F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0BC-9AFD-4708-AFBE-6F92FC0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FFA44-FB72-4D5B-8217-10B08DD2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38E1-9601-41C7-B735-72AB215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6255-1727-4E07-B017-1A6DD9F1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2D08-40E7-4CA5-B837-8D47EA3B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5D4AF-05ED-4854-947B-6E3CB5FBE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2852-DECF-470B-AF4C-140E04C2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0AB2-A296-44D4-A716-122EF821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5893-F05D-455A-9C3F-91C0922A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3246-8310-4A97-9B6E-ADC6B56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D379-6A26-4606-8108-97A5C50C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44D1-4984-4035-98D6-EC2EC2EF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ED87-2DAC-4C26-867E-57A5541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592B-048A-4847-B632-14E5E07C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7EB-B699-4928-919D-80D7EBD2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796-FAF8-461A-AA43-DE6CCDD7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2D69-B9F4-49F9-B4AC-D4C2A28F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D7A3-40A4-42ED-AEE1-2E8D13B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6C7F-169D-4A6B-9B6F-11A9D52A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E2C2-0A75-480B-B271-B2738028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6120-507F-4113-A77B-B2A4345C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4395-8647-44F3-9461-21BB88AC9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4113-7977-454D-8368-C1BB7D09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0D93D-7DBB-4577-AC30-94D595C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2842-F32E-4835-A06F-6F274B66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FE72-EA4A-40BC-882E-57AEB608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DC86-B7FD-4652-9F36-D4EA97B0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BCB33-3DD7-447A-B73A-A81C6F9B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3A3D-7411-421A-B211-92BC05F6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D28B-CB2B-4FC9-AFFC-0CD9882E9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1E8B-1119-447F-93D2-820FA8BE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58549-3A89-4149-90E8-0A1ACA72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75324-543D-4C6E-A386-1CA06355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AD8F5-CDC7-48B1-8C32-0626E5B1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13FB-045D-4FC9-8D97-FC791DE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E5447-7648-4C35-BA18-323B0843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EC393-915C-4985-8DDE-0F8CEE70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E61-8306-433B-B92B-9BC13E83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46154-F684-4AD6-9EB6-05C6AB28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1B93C-6303-4318-86AD-F920557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47F7-11DD-44D7-9192-F87C317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CD1-A482-425C-8701-5C99E153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FBDF-7902-47E8-ABD1-5D5F767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AB87-B52F-42EF-BDD8-09DAC596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9C73A-4CF1-4993-ACF3-D2F25007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14EB-2C8E-40BB-A383-1F9A3B03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14F7-87A7-4160-9F73-D49240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0D48-0804-4F95-9D75-A6F1900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9CAE3-8DC9-4F09-B399-F187CD431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CB762-5121-42D9-85E0-5157CF48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18BD1-A1DB-4AB4-912F-F9800070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EF6F3-B807-43BF-BD8F-50DF09A3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6C76E-2DD9-4E9E-AB97-2FD4DF5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35C35-672B-4FAE-8562-A1FF94A0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62DE-A4A5-44E3-87E1-2777F76D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883A-B49B-4810-9217-1020F5767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A804-51A8-4CC7-99BC-202D796B2326}" type="datetimeFigureOut">
              <a:rPr lang="en-US" smtClean="0"/>
              <a:t>15-Jun-18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F838-C028-499E-B4BF-D7F542EF5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8163-6AFA-46EC-9FAC-80272B6CF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FE339-DC42-4F14-B979-E950C64E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7241-0160-490D-8D32-AAABA4F0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25415"/>
          </a:xfrm>
        </p:spPr>
        <p:txBody>
          <a:bodyPr>
            <a:normAutofit/>
          </a:bodyPr>
          <a:lstStyle/>
          <a:p>
            <a:r>
              <a:rPr lang="en-US" dirty="0"/>
              <a:t>A-</a:t>
            </a:r>
            <a:r>
              <a:rPr lang="en-US" dirty="0" err="1"/>
              <a:t>linjen</a:t>
            </a:r>
            <a:r>
              <a:rPr lang="en-US" dirty="0"/>
              <a:t>, 2. semester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5EF21-9C75-4A6A-AE53-D9613E818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0923"/>
            <a:ext cx="9144000" cy="4976446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Introduktion</a:t>
            </a:r>
            <a:endParaRPr lang="en-US" sz="3200" dirty="0"/>
          </a:p>
          <a:p>
            <a:pPr algn="l"/>
            <a:r>
              <a:rPr lang="en-US" sz="3200" dirty="0" err="1"/>
              <a:t>Præsentation</a:t>
            </a:r>
            <a:r>
              <a:rPr lang="en-US" sz="3200" dirty="0"/>
              <a:t> </a:t>
            </a:r>
            <a:r>
              <a:rPr lang="en-US" sz="3200" dirty="0" err="1"/>
              <a:t>af</a:t>
            </a:r>
            <a:r>
              <a:rPr lang="en-US" sz="3200" dirty="0"/>
              <a:t> system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err="1"/>
              <a:t>Hvad</a:t>
            </a:r>
            <a:r>
              <a:rPr lang="en-US" sz="3200" dirty="0"/>
              <a:t> </a:t>
            </a:r>
            <a:r>
              <a:rPr lang="en-US" sz="3200" dirty="0" err="1"/>
              <a:t>kan</a:t>
            </a:r>
            <a:r>
              <a:rPr lang="en-US" sz="3200" dirty="0"/>
              <a:t> </a:t>
            </a:r>
            <a:r>
              <a:rPr lang="en-US" sz="3200" dirty="0" err="1"/>
              <a:t>systemet</a:t>
            </a:r>
            <a:r>
              <a:rPr lang="en-US" sz="3200" dirty="0"/>
              <a:t>?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err="1"/>
              <a:t>Arkitektur</a:t>
            </a:r>
            <a:r>
              <a:rPr lang="en-US" sz="3200" dirty="0"/>
              <a:t> – MVVM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dirty="0" err="1"/>
              <a:t>Arkitektur</a:t>
            </a:r>
            <a:r>
              <a:rPr lang="en-US" sz="3200" dirty="0"/>
              <a:t> – REST / DB</a:t>
            </a:r>
          </a:p>
          <a:p>
            <a:pPr algn="l"/>
            <a:r>
              <a:rPr lang="en-US" sz="3200" dirty="0" err="1"/>
              <a:t>Emne</a:t>
            </a:r>
            <a:r>
              <a:rPr lang="en-US" sz="3200" dirty="0"/>
              <a:t> #1 – </a:t>
            </a:r>
            <a:r>
              <a:rPr lang="en-US" sz="3200" dirty="0" err="1"/>
              <a:t>Bruger</a:t>
            </a:r>
            <a:endParaRPr lang="en-US" sz="3200" dirty="0"/>
          </a:p>
          <a:p>
            <a:pPr algn="l"/>
            <a:r>
              <a:rPr lang="en-US" sz="3200" dirty="0" err="1"/>
              <a:t>Emne</a:t>
            </a:r>
            <a:r>
              <a:rPr lang="en-US" sz="3200" dirty="0"/>
              <a:t> #2 – GUI design</a:t>
            </a:r>
          </a:p>
          <a:p>
            <a:pPr algn="l"/>
            <a:r>
              <a:rPr lang="en-US" sz="3200" dirty="0" err="1"/>
              <a:t>Emne</a:t>
            </a:r>
            <a:r>
              <a:rPr lang="en-US" sz="3200" dirty="0"/>
              <a:t> #3 – Test</a:t>
            </a:r>
          </a:p>
          <a:p>
            <a:pPr algn="l"/>
            <a:r>
              <a:rPr lang="en-US" sz="3200" dirty="0"/>
              <a:t>Tanker </a:t>
            </a:r>
            <a:r>
              <a:rPr lang="en-US" sz="3200" dirty="0" err="1"/>
              <a:t>til</a:t>
            </a:r>
            <a:r>
              <a:rPr lang="en-US" sz="3200" dirty="0"/>
              <a:t> </a:t>
            </a:r>
            <a:r>
              <a:rPr lang="en-US" sz="3200" dirty="0" err="1"/>
              <a:t>fremtiden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671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B76D-02E6-43AD-81DD-76CB90F9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FFD0-532D-4858-8EFB-741D5DB0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Aarhus </a:t>
            </a:r>
            <a:r>
              <a:rPr lang="en-US" sz="4000" dirty="0" err="1"/>
              <a:t>Universitet</a:t>
            </a:r>
            <a:r>
              <a:rPr lang="en-US" sz="4000" dirty="0"/>
              <a:t>, </a:t>
            </a:r>
            <a:r>
              <a:rPr lang="en-US" sz="4000" dirty="0" err="1"/>
              <a:t>Miljøvidenskab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Risø</a:t>
            </a:r>
            <a:endParaRPr lang="en-US" sz="4000" dirty="0"/>
          </a:p>
          <a:p>
            <a:r>
              <a:rPr lang="en-US" sz="4000" dirty="0"/>
              <a:t>8 </a:t>
            </a:r>
            <a:r>
              <a:rPr lang="en-US" sz="4000" dirty="0" err="1"/>
              <a:t>ugers</a:t>
            </a:r>
            <a:r>
              <a:rPr lang="en-US" sz="4000" dirty="0"/>
              <a:t> </a:t>
            </a:r>
            <a:r>
              <a:rPr lang="en-US" sz="4000" dirty="0" err="1"/>
              <a:t>arbejde</a:t>
            </a:r>
            <a:endParaRPr lang="en-US" sz="4000" dirty="0"/>
          </a:p>
          <a:p>
            <a:r>
              <a:rPr lang="en-US" sz="4000" dirty="0"/>
              <a:t>Keld Mortensen</a:t>
            </a:r>
          </a:p>
          <a:p>
            <a:r>
              <a:rPr lang="en-US" sz="4000" dirty="0" err="1"/>
              <a:t>Målestationer</a:t>
            </a:r>
            <a:r>
              <a:rPr lang="en-US" sz="4000" dirty="0"/>
              <a:t> - Analog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83410-44CD-414F-B9F2-3FCEF960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74" y="365125"/>
            <a:ext cx="7642051" cy="5811838"/>
          </a:xfrm>
        </p:spPr>
      </p:pic>
    </p:spTree>
    <p:extLst>
      <p:ext uri="{BB962C8B-B14F-4D97-AF65-F5344CB8AC3E}">
        <p14:creationId xmlns:p14="http://schemas.microsoft.com/office/powerpoint/2010/main" val="310096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746B3-B790-4D13-893A-AEA73AF1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55" y="365125"/>
            <a:ext cx="8569889" cy="5362099"/>
          </a:xfrm>
        </p:spPr>
      </p:pic>
    </p:spTree>
    <p:extLst>
      <p:ext uri="{BB962C8B-B14F-4D97-AF65-F5344CB8AC3E}">
        <p14:creationId xmlns:p14="http://schemas.microsoft.com/office/powerpoint/2010/main" val="1247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62E4-737B-49A5-BDDC-3210977C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</a:t>
            </a:r>
            <a:r>
              <a:rPr lang="en-US" dirty="0" err="1"/>
              <a:t>Bruger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9EB3-2DCE-4116-94CF-47324E9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842-4C10-41EF-85B8-3A8B9B5B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GUI / </a:t>
            </a:r>
            <a:r>
              <a:rPr lang="en-US" dirty="0" err="1"/>
              <a:t>Heuristikker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5A5A-0648-49D7-8E1D-2F8CA7AF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Tidlige</a:t>
            </a:r>
            <a:r>
              <a:rPr lang="en-US" sz="3200" dirty="0"/>
              <a:t> tanker:</a:t>
            </a:r>
          </a:p>
          <a:p>
            <a:pPr lvl="1"/>
            <a:r>
              <a:rPr lang="en-US" sz="3200" dirty="0"/>
              <a:t>2. Match between system and the real world</a:t>
            </a:r>
          </a:p>
          <a:p>
            <a:pPr lvl="2"/>
            <a:r>
              <a:rPr lang="en-US" sz="3200" dirty="0"/>
              <a:t>Sprog</a:t>
            </a:r>
          </a:p>
          <a:p>
            <a:pPr lvl="2"/>
            <a:endParaRPr lang="en-US" sz="3200" dirty="0"/>
          </a:p>
          <a:p>
            <a:pPr lvl="1"/>
            <a:r>
              <a:rPr lang="en-US" sz="3200" dirty="0"/>
              <a:t>5. Error prevention</a:t>
            </a:r>
          </a:p>
          <a:p>
            <a:pPr lvl="2"/>
            <a:r>
              <a:rPr lang="en-US" sz="3200" dirty="0" err="1"/>
              <a:t>Knapper</a:t>
            </a:r>
            <a:r>
              <a:rPr lang="en-US" sz="3200" dirty="0"/>
              <a:t> / dropdown</a:t>
            </a:r>
          </a:p>
        </p:txBody>
      </p:sp>
    </p:spTree>
    <p:extLst>
      <p:ext uri="{BB962C8B-B14F-4D97-AF65-F5344CB8AC3E}">
        <p14:creationId xmlns:p14="http://schemas.microsoft.com/office/powerpoint/2010/main" val="66970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6842-4C10-41EF-85B8-3A8B9B5B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GUI / </a:t>
            </a:r>
            <a:r>
              <a:rPr lang="en-US" dirty="0" err="1"/>
              <a:t>Heuristikker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5A5A-0648-49D7-8E1D-2F8CA7AF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Senere</a:t>
            </a:r>
            <a:r>
              <a:rPr lang="en-US" sz="3200" dirty="0"/>
              <a:t> tanker:</a:t>
            </a:r>
          </a:p>
          <a:p>
            <a:pPr lvl="1"/>
            <a:r>
              <a:rPr lang="en-US" sz="3200" dirty="0"/>
              <a:t>6. Recognition rather than recall</a:t>
            </a:r>
          </a:p>
          <a:p>
            <a:pPr lvl="2"/>
            <a:r>
              <a:rPr lang="en-US" sz="3200" dirty="0"/>
              <a:t>Tooltips / Help ikon</a:t>
            </a:r>
          </a:p>
          <a:p>
            <a:pPr lvl="2"/>
            <a:endParaRPr lang="en-US" sz="3200" dirty="0"/>
          </a:p>
          <a:p>
            <a:pPr lvl="1"/>
            <a:r>
              <a:rPr lang="en-US" sz="3200" dirty="0"/>
              <a:t>9. Help users recognize, diagnose, and recover from errors</a:t>
            </a:r>
          </a:p>
          <a:p>
            <a:pPr lvl="2"/>
            <a:r>
              <a:rPr lang="en-US" sz="3200" dirty="0" err="1"/>
              <a:t>Fejlbeskeder</a:t>
            </a:r>
            <a:r>
              <a:rPr lang="en-US" sz="3200" dirty="0"/>
              <a:t> (</a:t>
            </a:r>
            <a:r>
              <a:rPr lang="en-US" sz="3200" dirty="0" err="1"/>
              <a:t>MessageDialogHandler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179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B36F-29C4-4BB5-A220-F730123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Emne</a:t>
            </a:r>
            <a:r>
              <a:rPr lang="en-US" dirty="0"/>
              <a:t> –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4D78-03DB-4119-98B1-CD01B2A5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Hvorfor</a:t>
            </a:r>
            <a:r>
              <a:rPr lang="en-US" sz="4000" dirty="0"/>
              <a:t> teste?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typer</a:t>
            </a:r>
            <a:r>
              <a:rPr lang="en-US" sz="4000" dirty="0"/>
              <a:t> test?</a:t>
            </a:r>
          </a:p>
          <a:p>
            <a:r>
              <a:rPr lang="en-US" sz="4000" dirty="0"/>
              <a:t>Unit Test </a:t>
            </a:r>
            <a:r>
              <a:rPr lang="en-US" sz="4000" dirty="0" err="1"/>
              <a:t>klassen</a:t>
            </a:r>
            <a:endParaRPr lang="en-US" sz="4000" dirty="0"/>
          </a:p>
          <a:p>
            <a:r>
              <a:rPr lang="en-US" sz="4000" dirty="0" err="1"/>
              <a:t>Testbaseret</a:t>
            </a:r>
            <a:r>
              <a:rPr lang="en-US" sz="4000" dirty="0"/>
              <a:t> </a:t>
            </a:r>
            <a:r>
              <a:rPr lang="en-US" sz="4000" dirty="0" err="1"/>
              <a:t>udvikling</a:t>
            </a:r>
            <a:endParaRPr lang="en-US" sz="3600" dirty="0"/>
          </a:p>
          <a:p>
            <a:r>
              <a:rPr lang="en-US" sz="4000" dirty="0" err="1"/>
              <a:t>ManageOpgaveTest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96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9F10-EA46-42E7-B23A-CC80B32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Tanker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fremtiden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6B2-20E6-43AA-A4BD-D73A8DA5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Exceptions for mere Error Prevention</a:t>
            </a:r>
          </a:p>
          <a:p>
            <a:r>
              <a:rPr lang="en-US" sz="3600" dirty="0" err="1"/>
              <a:t>Forbedring</a:t>
            </a:r>
            <a:r>
              <a:rPr lang="en-US" sz="3600" dirty="0"/>
              <a:t> </a:t>
            </a:r>
            <a:r>
              <a:rPr lang="en-US" sz="3600" dirty="0" err="1"/>
              <a:t>af</a:t>
            </a:r>
            <a:r>
              <a:rPr lang="en-US" sz="3600" dirty="0"/>
              <a:t> GUI</a:t>
            </a:r>
          </a:p>
          <a:p>
            <a:pPr lvl="1"/>
            <a:r>
              <a:rPr lang="en-US" sz="3600" dirty="0"/>
              <a:t>Overhold </a:t>
            </a:r>
            <a:r>
              <a:rPr lang="en-US" sz="3600" dirty="0" err="1"/>
              <a:t>flere</a:t>
            </a:r>
            <a:r>
              <a:rPr lang="en-US" sz="3600" dirty="0"/>
              <a:t> </a:t>
            </a:r>
            <a:r>
              <a:rPr lang="en-US" sz="3600" dirty="0" err="1"/>
              <a:t>heuristikker</a:t>
            </a:r>
            <a:endParaRPr lang="en-US" sz="3600" dirty="0"/>
          </a:p>
          <a:p>
            <a:r>
              <a:rPr lang="en-US" sz="3600" dirty="0" err="1"/>
              <a:t>Tydeligere</a:t>
            </a:r>
            <a:r>
              <a:rPr lang="en-US" sz="3600" dirty="0"/>
              <a:t> </a:t>
            </a:r>
            <a:r>
              <a:rPr lang="en-US" sz="3600" dirty="0" err="1"/>
              <a:t>afgrænsning</a:t>
            </a:r>
            <a:r>
              <a:rPr lang="en-US" sz="3600" dirty="0"/>
              <a:t> </a:t>
            </a:r>
            <a:r>
              <a:rPr lang="en-US" sz="3600" dirty="0" err="1"/>
              <a:t>af</a:t>
            </a:r>
            <a:r>
              <a:rPr lang="en-US" sz="3600" dirty="0"/>
              <a:t> </a:t>
            </a:r>
            <a:r>
              <a:rPr lang="en-US" sz="3600" dirty="0" err="1"/>
              <a:t>iterationer</a:t>
            </a:r>
            <a:endParaRPr lang="en-US" sz="3600" dirty="0"/>
          </a:p>
          <a:p>
            <a:r>
              <a:rPr lang="en-US" sz="3600" dirty="0" err="1"/>
              <a:t>Refaktorering</a:t>
            </a:r>
            <a:endParaRPr lang="en-US" sz="3600" dirty="0"/>
          </a:p>
          <a:p>
            <a:r>
              <a:rPr lang="en-US" sz="3600" dirty="0" err="1"/>
              <a:t>Flere</a:t>
            </a:r>
            <a:r>
              <a:rPr lang="en-US" sz="3600" dirty="0"/>
              <a:t> </a:t>
            </a:r>
            <a:r>
              <a:rPr lang="en-US" sz="3600" dirty="0" err="1"/>
              <a:t>bruger</a:t>
            </a:r>
            <a:r>
              <a:rPr lang="en-US" sz="3600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255645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A-linjen, 2. semester</vt:lpstr>
      <vt:lpstr>Intro</vt:lpstr>
      <vt:lpstr>PowerPoint Presentation</vt:lpstr>
      <vt:lpstr>PowerPoint Presentation</vt:lpstr>
      <vt:lpstr>Emne – Bruger</vt:lpstr>
      <vt:lpstr>Emne – GUI / Heuristikker</vt:lpstr>
      <vt:lpstr>Emne – GUI / Heuristikker</vt:lpstr>
      <vt:lpstr>Emne – Test</vt:lpstr>
      <vt:lpstr>Tanker til fremtiden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A-linjen, 2. semester</dc:title>
  <dc:creator>Anders</dc:creator>
  <cp:lastModifiedBy>Anders</cp:lastModifiedBy>
  <cp:revision>8</cp:revision>
  <dcterms:created xsi:type="dcterms:W3CDTF">2018-06-15T07:20:05Z</dcterms:created>
  <dcterms:modified xsi:type="dcterms:W3CDTF">2018-06-15T09:22:46Z</dcterms:modified>
</cp:coreProperties>
</file>